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88163" cy="10018713"/>
  <p:defaultTextStyle>
    <a:defPPr>
      <a:defRPr lang="ja-JP"/>
    </a:defPPr>
    <a:lvl1pPr marL="0" algn="l" defTabSz="586521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1pPr>
    <a:lvl2pPr marL="293260" algn="l" defTabSz="586521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2pPr>
    <a:lvl3pPr marL="586521" algn="l" defTabSz="586521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3pPr>
    <a:lvl4pPr marL="879784" algn="l" defTabSz="586521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4pPr>
    <a:lvl5pPr marL="1173044" algn="l" defTabSz="586521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5pPr>
    <a:lvl6pPr marL="1466305" algn="l" defTabSz="586521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6pPr>
    <a:lvl7pPr marL="1759565" algn="l" defTabSz="586521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7pPr>
    <a:lvl8pPr marL="2052827" algn="l" defTabSz="586521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8pPr>
    <a:lvl9pPr marL="2346088" algn="l" defTabSz="586521" rtl="0" eaLnBrk="1" latinLnBrk="0" hangingPunct="1">
      <a:defRPr kumimoji="1" sz="1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EC0"/>
    <a:srgbClr val="DCF739"/>
    <a:srgbClr val="5B9BD5"/>
    <a:srgbClr val="DC5325"/>
    <a:srgbClr val="9DB26C"/>
    <a:srgbClr val="C7C285"/>
    <a:srgbClr val="FCB23E"/>
    <a:srgbClr val="FEBE41"/>
    <a:srgbClr val="E0A839"/>
    <a:srgbClr val="C54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5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8"/>
            <a:ext cx="2985076" cy="502180"/>
          </a:xfrm>
          <a:prstGeom prst="rect">
            <a:avLst/>
          </a:prstGeom>
        </p:spPr>
        <p:txBody>
          <a:bodyPr vert="horz" lIns="89109" tIns="44555" rIns="89109" bIns="4455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554" y="8"/>
            <a:ext cx="2985076" cy="502180"/>
          </a:xfrm>
          <a:prstGeom prst="rect">
            <a:avLst/>
          </a:prstGeom>
        </p:spPr>
        <p:txBody>
          <a:bodyPr vert="horz" lIns="89109" tIns="44555" rIns="89109" bIns="44555" rtlCol="0"/>
          <a:lstStyle>
            <a:lvl1pPr algn="r">
              <a:defRPr sz="1200"/>
            </a:lvl1pPr>
          </a:lstStyle>
          <a:p>
            <a:fld id="{F1E2F3CF-5122-4BA0-91F5-35984F830120}" type="datetimeFigureOut">
              <a:rPr kumimoji="1" lang="ja-JP" altLang="en-US" smtClean="0"/>
              <a:t>2024/4/4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51075" y="1254125"/>
            <a:ext cx="2386013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09" tIns="44555" rIns="89109" bIns="4455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514" y="4821242"/>
            <a:ext cx="5511148" cy="3945917"/>
          </a:xfrm>
          <a:prstGeom prst="rect">
            <a:avLst/>
          </a:prstGeom>
        </p:spPr>
        <p:txBody>
          <a:bodyPr vert="horz" lIns="89109" tIns="44555" rIns="89109" bIns="4455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6541"/>
            <a:ext cx="2985076" cy="502179"/>
          </a:xfrm>
          <a:prstGeom prst="rect">
            <a:avLst/>
          </a:prstGeom>
        </p:spPr>
        <p:txBody>
          <a:bodyPr vert="horz" lIns="89109" tIns="44555" rIns="89109" bIns="4455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554" y="9516541"/>
            <a:ext cx="2985076" cy="502179"/>
          </a:xfrm>
          <a:prstGeom prst="rect">
            <a:avLst/>
          </a:prstGeom>
        </p:spPr>
        <p:txBody>
          <a:bodyPr vert="horz" lIns="89109" tIns="44555" rIns="89109" bIns="44555" rtlCol="0" anchor="b"/>
          <a:lstStyle>
            <a:lvl1pPr algn="r">
              <a:defRPr sz="1200"/>
            </a:lvl1pPr>
          </a:lstStyle>
          <a:p>
            <a:fld id="{299E5DEA-8633-464C-A0B0-91380ED17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16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521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1pPr>
    <a:lvl2pPr marL="293260" algn="l" defTabSz="586521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2pPr>
    <a:lvl3pPr marL="586521" algn="l" defTabSz="586521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3pPr>
    <a:lvl4pPr marL="879784" algn="l" defTabSz="586521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4pPr>
    <a:lvl5pPr marL="1173044" algn="l" defTabSz="586521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5pPr>
    <a:lvl6pPr marL="1466305" algn="l" defTabSz="586521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6pPr>
    <a:lvl7pPr marL="1759565" algn="l" defTabSz="586521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7pPr>
    <a:lvl8pPr marL="2052827" algn="l" defTabSz="586521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8pPr>
    <a:lvl9pPr marL="2346088" algn="l" defTabSz="586521" rtl="0" eaLnBrk="1" latinLnBrk="0" hangingPunct="1">
      <a:defRPr kumimoji="1"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51075" y="1254125"/>
            <a:ext cx="2386013" cy="3378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E5DEA-8633-464C-A0B0-91380ED17E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31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51075" y="1254125"/>
            <a:ext cx="2386013" cy="3378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E5DEA-8633-464C-A0B0-91380ED17E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67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3A92-990C-464B-87D0-9422B576D918}" type="datetimeFigureOut">
              <a:rPr kumimoji="1" lang="ja-JP" altLang="en-US" smtClean="0"/>
              <a:t>2024/4/4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3F8E-A2B7-4DD4-AB7C-5F609239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44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3A92-990C-464B-87D0-9422B576D918}" type="datetimeFigureOut">
              <a:rPr kumimoji="1" lang="ja-JP" altLang="en-US" smtClean="0"/>
              <a:t>2024/4/4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3F8E-A2B7-4DD4-AB7C-5F609239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17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3A92-990C-464B-87D0-9422B576D918}" type="datetimeFigureOut">
              <a:rPr kumimoji="1" lang="ja-JP" altLang="en-US" smtClean="0"/>
              <a:t>2024/4/4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3F8E-A2B7-4DD4-AB7C-5F609239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37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3A92-990C-464B-87D0-9422B576D918}" type="datetimeFigureOut">
              <a:rPr kumimoji="1" lang="ja-JP" altLang="en-US" smtClean="0"/>
              <a:t>2024/4/4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3F8E-A2B7-4DD4-AB7C-5F609239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81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3A92-990C-464B-87D0-9422B576D918}" type="datetimeFigureOut">
              <a:rPr kumimoji="1" lang="ja-JP" altLang="en-US" smtClean="0"/>
              <a:t>2024/4/4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3F8E-A2B7-4DD4-AB7C-5F609239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19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3A92-990C-464B-87D0-9422B576D918}" type="datetimeFigureOut">
              <a:rPr kumimoji="1" lang="ja-JP" altLang="en-US" smtClean="0"/>
              <a:t>2024/4/4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3F8E-A2B7-4DD4-AB7C-5F609239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49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3A92-990C-464B-87D0-9422B576D918}" type="datetimeFigureOut">
              <a:rPr kumimoji="1" lang="ja-JP" altLang="en-US" smtClean="0"/>
              <a:t>2024/4/4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3F8E-A2B7-4DD4-AB7C-5F609239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76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3A92-990C-464B-87D0-9422B576D918}" type="datetimeFigureOut">
              <a:rPr kumimoji="1" lang="ja-JP" altLang="en-US" smtClean="0"/>
              <a:t>2024/4/4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3F8E-A2B7-4DD4-AB7C-5F609239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71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3A92-990C-464B-87D0-9422B576D918}" type="datetimeFigureOut">
              <a:rPr kumimoji="1" lang="ja-JP" altLang="en-US" smtClean="0"/>
              <a:t>2024/4/4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3F8E-A2B7-4DD4-AB7C-5F609239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81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3A92-990C-464B-87D0-9422B576D918}" type="datetimeFigureOut">
              <a:rPr kumimoji="1" lang="ja-JP" altLang="en-US" smtClean="0"/>
              <a:t>2024/4/4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3F8E-A2B7-4DD4-AB7C-5F609239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73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3A92-990C-464B-87D0-9422B576D918}" type="datetimeFigureOut">
              <a:rPr kumimoji="1" lang="ja-JP" altLang="en-US" smtClean="0"/>
              <a:t>2024/4/4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3F8E-A2B7-4DD4-AB7C-5F609239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38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53A92-990C-464B-87D0-9422B576D918}" type="datetimeFigureOut">
              <a:rPr kumimoji="1" lang="ja-JP" altLang="en-US" smtClean="0"/>
              <a:t>2024/4/4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3F8E-A2B7-4DD4-AB7C-5F609239FD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正方形/長方形 247"/>
          <p:cNvSpPr/>
          <p:nvPr/>
        </p:nvSpPr>
        <p:spPr>
          <a:xfrm>
            <a:off x="-12249" y="5988649"/>
            <a:ext cx="7580105" cy="1934338"/>
          </a:xfrm>
          <a:prstGeom prst="rect">
            <a:avLst/>
          </a:prstGeom>
          <a:gradFill>
            <a:gsLst>
              <a:gs pos="85000">
                <a:srgbClr val="FEBE41"/>
              </a:gs>
              <a:gs pos="0">
                <a:srgbClr val="FCB23E"/>
              </a:gs>
              <a:gs pos="100000">
                <a:srgbClr val="F9963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7" name="グループ化 246"/>
          <p:cNvGrpSpPr/>
          <p:nvPr/>
        </p:nvGrpSpPr>
        <p:grpSpPr>
          <a:xfrm>
            <a:off x="0" y="376"/>
            <a:ext cx="7559674" cy="6000550"/>
            <a:chOff x="18423256" y="-205281"/>
            <a:chExt cx="7550874" cy="6000550"/>
          </a:xfrm>
        </p:grpSpPr>
        <p:pic>
          <p:nvPicPr>
            <p:cNvPr id="228" name="図 2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2" t="14719" r="14874" b="21500"/>
            <a:stretch/>
          </p:blipFill>
          <p:spPr>
            <a:xfrm>
              <a:off x="18423256" y="-205281"/>
              <a:ext cx="7550874" cy="6000550"/>
            </a:xfrm>
            <a:prstGeom prst="rect">
              <a:avLst/>
            </a:prstGeom>
          </p:spPr>
        </p:pic>
        <p:sp>
          <p:nvSpPr>
            <p:cNvPr id="241" name="正方形/長方形 240"/>
            <p:cNvSpPr/>
            <p:nvPr/>
          </p:nvSpPr>
          <p:spPr>
            <a:xfrm>
              <a:off x="18424223" y="3064732"/>
              <a:ext cx="3397552" cy="2730537"/>
            </a:xfrm>
            <a:custGeom>
              <a:avLst/>
              <a:gdLst>
                <a:gd name="connsiteX0" fmla="*/ 0 w 3391838"/>
                <a:gd name="connsiteY0" fmla="*/ 0 h 2730537"/>
                <a:gd name="connsiteX1" fmla="*/ 3391838 w 3391838"/>
                <a:gd name="connsiteY1" fmla="*/ 0 h 2730537"/>
                <a:gd name="connsiteX2" fmla="*/ 3391838 w 3391838"/>
                <a:gd name="connsiteY2" fmla="*/ 2730537 h 2730537"/>
                <a:gd name="connsiteX3" fmla="*/ 0 w 3391838"/>
                <a:gd name="connsiteY3" fmla="*/ 2730537 h 2730537"/>
                <a:gd name="connsiteX4" fmla="*/ 0 w 3391838"/>
                <a:gd name="connsiteY4" fmla="*/ 0 h 2730537"/>
                <a:gd name="connsiteX0" fmla="*/ 0 w 3391838"/>
                <a:gd name="connsiteY0" fmla="*/ 0 h 2730537"/>
                <a:gd name="connsiteX1" fmla="*/ 601013 w 3391838"/>
                <a:gd name="connsiteY1" fmla="*/ 9525 h 2730537"/>
                <a:gd name="connsiteX2" fmla="*/ 3391838 w 3391838"/>
                <a:gd name="connsiteY2" fmla="*/ 2730537 h 2730537"/>
                <a:gd name="connsiteX3" fmla="*/ 0 w 3391838"/>
                <a:gd name="connsiteY3" fmla="*/ 2730537 h 2730537"/>
                <a:gd name="connsiteX4" fmla="*/ 0 w 3391838"/>
                <a:gd name="connsiteY4" fmla="*/ 0 h 2730537"/>
                <a:gd name="connsiteX0" fmla="*/ 0 w 3391838"/>
                <a:gd name="connsiteY0" fmla="*/ 0 h 2730537"/>
                <a:gd name="connsiteX1" fmla="*/ 601013 w 3391838"/>
                <a:gd name="connsiteY1" fmla="*/ 9525 h 2730537"/>
                <a:gd name="connsiteX2" fmla="*/ 635302 w 3391838"/>
                <a:gd name="connsiteY2" fmla="*/ 1040543 h 2730537"/>
                <a:gd name="connsiteX3" fmla="*/ 3391838 w 3391838"/>
                <a:gd name="connsiteY3" fmla="*/ 2730537 h 2730537"/>
                <a:gd name="connsiteX4" fmla="*/ 0 w 3391838"/>
                <a:gd name="connsiteY4" fmla="*/ 2730537 h 2730537"/>
                <a:gd name="connsiteX5" fmla="*/ 0 w 3391838"/>
                <a:gd name="connsiteY5" fmla="*/ 0 h 2730537"/>
                <a:gd name="connsiteX0" fmla="*/ 0 w 3391838"/>
                <a:gd name="connsiteY0" fmla="*/ 0 h 2730537"/>
                <a:gd name="connsiteX1" fmla="*/ 601013 w 3391838"/>
                <a:gd name="connsiteY1" fmla="*/ 9525 h 2730537"/>
                <a:gd name="connsiteX2" fmla="*/ 597202 w 3391838"/>
                <a:gd name="connsiteY2" fmla="*/ 1031018 h 2730537"/>
                <a:gd name="connsiteX3" fmla="*/ 3391838 w 3391838"/>
                <a:gd name="connsiteY3" fmla="*/ 2730537 h 2730537"/>
                <a:gd name="connsiteX4" fmla="*/ 0 w 3391838"/>
                <a:gd name="connsiteY4" fmla="*/ 2730537 h 2730537"/>
                <a:gd name="connsiteX5" fmla="*/ 0 w 3391838"/>
                <a:gd name="connsiteY5" fmla="*/ 0 h 2730537"/>
                <a:gd name="connsiteX0" fmla="*/ 0 w 3391838"/>
                <a:gd name="connsiteY0" fmla="*/ 0 h 2730537"/>
                <a:gd name="connsiteX1" fmla="*/ 601013 w 3391838"/>
                <a:gd name="connsiteY1" fmla="*/ 9525 h 2730537"/>
                <a:gd name="connsiteX2" fmla="*/ 597202 w 3391838"/>
                <a:gd name="connsiteY2" fmla="*/ 1031018 h 2730537"/>
                <a:gd name="connsiteX3" fmla="*/ 3391838 w 3391838"/>
                <a:gd name="connsiteY3" fmla="*/ 2730537 h 2730537"/>
                <a:gd name="connsiteX4" fmla="*/ 0 w 3391838"/>
                <a:gd name="connsiteY4" fmla="*/ 2730537 h 2730537"/>
                <a:gd name="connsiteX5" fmla="*/ 0 w 3391838"/>
                <a:gd name="connsiteY5" fmla="*/ 0 h 2730537"/>
                <a:gd name="connsiteX0" fmla="*/ 0 w 3391838"/>
                <a:gd name="connsiteY0" fmla="*/ 0 h 2730537"/>
                <a:gd name="connsiteX1" fmla="*/ 601013 w 3391838"/>
                <a:gd name="connsiteY1" fmla="*/ 9525 h 2730537"/>
                <a:gd name="connsiteX2" fmla="*/ 597202 w 3391838"/>
                <a:gd name="connsiteY2" fmla="*/ 1031018 h 2730537"/>
                <a:gd name="connsiteX3" fmla="*/ 3391838 w 3391838"/>
                <a:gd name="connsiteY3" fmla="*/ 2730537 h 2730537"/>
                <a:gd name="connsiteX4" fmla="*/ 0 w 3391838"/>
                <a:gd name="connsiteY4" fmla="*/ 2730537 h 2730537"/>
                <a:gd name="connsiteX5" fmla="*/ 0 w 3391838"/>
                <a:gd name="connsiteY5" fmla="*/ 0 h 2730537"/>
                <a:gd name="connsiteX0" fmla="*/ 0 w 3397552"/>
                <a:gd name="connsiteY0" fmla="*/ 0 h 2730537"/>
                <a:gd name="connsiteX1" fmla="*/ 601013 w 3397552"/>
                <a:gd name="connsiteY1" fmla="*/ 9525 h 2730537"/>
                <a:gd name="connsiteX2" fmla="*/ 597202 w 3397552"/>
                <a:gd name="connsiteY2" fmla="*/ 1031018 h 2730537"/>
                <a:gd name="connsiteX3" fmla="*/ 3397552 w 3397552"/>
                <a:gd name="connsiteY3" fmla="*/ 1088168 h 2730537"/>
                <a:gd name="connsiteX4" fmla="*/ 3391838 w 3397552"/>
                <a:gd name="connsiteY4" fmla="*/ 2730537 h 2730537"/>
                <a:gd name="connsiteX5" fmla="*/ 0 w 3397552"/>
                <a:gd name="connsiteY5" fmla="*/ 2730537 h 2730537"/>
                <a:gd name="connsiteX6" fmla="*/ 0 w 3397552"/>
                <a:gd name="connsiteY6" fmla="*/ 0 h 2730537"/>
                <a:gd name="connsiteX0" fmla="*/ 0 w 3397552"/>
                <a:gd name="connsiteY0" fmla="*/ 0 h 2730537"/>
                <a:gd name="connsiteX1" fmla="*/ 601013 w 3397552"/>
                <a:gd name="connsiteY1" fmla="*/ 9525 h 2730537"/>
                <a:gd name="connsiteX2" fmla="*/ 597202 w 3397552"/>
                <a:gd name="connsiteY2" fmla="*/ 1031018 h 2730537"/>
                <a:gd name="connsiteX3" fmla="*/ 3397552 w 3397552"/>
                <a:gd name="connsiteY3" fmla="*/ 1088168 h 2730537"/>
                <a:gd name="connsiteX4" fmla="*/ 3391838 w 3397552"/>
                <a:gd name="connsiteY4" fmla="*/ 2730537 h 2730537"/>
                <a:gd name="connsiteX5" fmla="*/ 0 w 3397552"/>
                <a:gd name="connsiteY5" fmla="*/ 2730537 h 2730537"/>
                <a:gd name="connsiteX6" fmla="*/ 0 w 3397552"/>
                <a:gd name="connsiteY6" fmla="*/ 0 h 2730537"/>
                <a:gd name="connsiteX0" fmla="*/ 0 w 3397552"/>
                <a:gd name="connsiteY0" fmla="*/ 0 h 2730537"/>
                <a:gd name="connsiteX1" fmla="*/ 601013 w 3397552"/>
                <a:gd name="connsiteY1" fmla="*/ 9525 h 2730537"/>
                <a:gd name="connsiteX2" fmla="*/ 597202 w 3397552"/>
                <a:gd name="connsiteY2" fmla="*/ 1031018 h 2730537"/>
                <a:gd name="connsiteX3" fmla="*/ 3397552 w 3397552"/>
                <a:gd name="connsiteY3" fmla="*/ 1088168 h 2730537"/>
                <a:gd name="connsiteX4" fmla="*/ 3391838 w 3397552"/>
                <a:gd name="connsiteY4" fmla="*/ 2730537 h 2730537"/>
                <a:gd name="connsiteX5" fmla="*/ 0 w 3397552"/>
                <a:gd name="connsiteY5" fmla="*/ 2730537 h 2730537"/>
                <a:gd name="connsiteX6" fmla="*/ 0 w 3397552"/>
                <a:gd name="connsiteY6" fmla="*/ 0 h 2730537"/>
                <a:gd name="connsiteX0" fmla="*/ 0 w 3397552"/>
                <a:gd name="connsiteY0" fmla="*/ 0 h 2730537"/>
                <a:gd name="connsiteX1" fmla="*/ 601013 w 3397552"/>
                <a:gd name="connsiteY1" fmla="*/ 9525 h 2730537"/>
                <a:gd name="connsiteX2" fmla="*/ 597202 w 3397552"/>
                <a:gd name="connsiteY2" fmla="*/ 1059593 h 2730537"/>
                <a:gd name="connsiteX3" fmla="*/ 3397552 w 3397552"/>
                <a:gd name="connsiteY3" fmla="*/ 1088168 h 2730537"/>
                <a:gd name="connsiteX4" fmla="*/ 3391838 w 3397552"/>
                <a:gd name="connsiteY4" fmla="*/ 2730537 h 2730537"/>
                <a:gd name="connsiteX5" fmla="*/ 0 w 3397552"/>
                <a:gd name="connsiteY5" fmla="*/ 2730537 h 2730537"/>
                <a:gd name="connsiteX6" fmla="*/ 0 w 3397552"/>
                <a:gd name="connsiteY6" fmla="*/ 0 h 2730537"/>
                <a:gd name="connsiteX0" fmla="*/ 0 w 3397552"/>
                <a:gd name="connsiteY0" fmla="*/ 0 h 2730537"/>
                <a:gd name="connsiteX1" fmla="*/ 601013 w 3397552"/>
                <a:gd name="connsiteY1" fmla="*/ 9525 h 2730537"/>
                <a:gd name="connsiteX2" fmla="*/ 549577 w 3397552"/>
                <a:gd name="connsiteY2" fmla="*/ 1078643 h 2730537"/>
                <a:gd name="connsiteX3" fmla="*/ 3397552 w 3397552"/>
                <a:gd name="connsiteY3" fmla="*/ 1088168 h 2730537"/>
                <a:gd name="connsiteX4" fmla="*/ 3391838 w 3397552"/>
                <a:gd name="connsiteY4" fmla="*/ 2730537 h 2730537"/>
                <a:gd name="connsiteX5" fmla="*/ 0 w 3397552"/>
                <a:gd name="connsiteY5" fmla="*/ 2730537 h 2730537"/>
                <a:gd name="connsiteX6" fmla="*/ 0 w 3397552"/>
                <a:gd name="connsiteY6" fmla="*/ 0 h 2730537"/>
                <a:gd name="connsiteX0" fmla="*/ 0 w 3397552"/>
                <a:gd name="connsiteY0" fmla="*/ 0 h 2730537"/>
                <a:gd name="connsiteX1" fmla="*/ 601013 w 3397552"/>
                <a:gd name="connsiteY1" fmla="*/ 9525 h 2730537"/>
                <a:gd name="connsiteX2" fmla="*/ 587677 w 3397552"/>
                <a:gd name="connsiteY2" fmla="*/ 1059593 h 2730537"/>
                <a:gd name="connsiteX3" fmla="*/ 3397552 w 3397552"/>
                <a:gd name="connsiteY3" fmla="*/ 1088168 h 2730537"/>
                <a:gd name="connsiteX4" fmla="*/ 3391838 w 3397552"/>
                <a:gd name="connsiteY4" fmla="*/ 2730537 h 2730537"/>
                <a:gd name="connsiteX5" fmla="*/ 0 w 3397552"/>
                <a:gd name="connsiteY5" fmla="*/ 2730537 h 2730537"/>
                <a:gd name="connsiteX6" fmla="*/ 0 w 3397552"/>
                <a:gd name="connsiteY6" fmla="*/ 0 h 2730537"/>
                <a:gd name="connsiteX0" fmla="*/ 0 w 3397552"/>
                <a:gd name="connsiteY0" fmla="*/ 0 h 2730537"/>
                <a:gd name="connsiteX1" fmla="*/ 601013 w 3397552"/>
                <a:gd name="connsiteY1" fmla="*/ 9525 h 2730537"/>
                <a:gd name="connsiteX2" fmla="*/ 587677 w 3397552"/>
                <a:gd name="connsiteY2" fmla="*/ 1059593 h 2730537"/>
                <a:gd name="connsiteX3" fmla="*/ 3397552 w 3397552"/>
                <a:gd name="connsiteY3" fmla="*/ 1088168 h 2730537"/>
                <a:gd name="connsiteX4" fmla="*/ 3391838 w 3397552"/>
                <a:gd name="connsiteY4" fmla="*/ 2730537 h 2730537"/>
                <a:gd name="connsiteX5" fmla="*/ 0 w 3397552"/>
                <a:gd name="connsiteY5" fmla="*/ 2730537 h 2730537"/>
                <a:gd name="connsiteX6" fmla="*/ 0 w 3397552"/>
                <a:gd name="connsiteY6" fmla="*/ 0 h 2730537"/>
                <a:gd name="connsiteX0" fmla="*/ 0 w 3397552"/>
                <a:gd name="connsiteY0" fmla="*/ 0 h 2730537"/>
                <a:gd name="connsiteX1" fmla="*/ 601013 w 3397552"/>
                <a:gd name="connsiteY1" fmla="*/ 9525 h 2730537"/>
                <a:gd name="connsiteX2" fmla="*/ 587677 w 3397552"/>
                <a:gd name="connsiteY2" fmla="*/ 1059593 h 2730537"/>
                <a:gd name="connsiteX3" fmla="*/ 3397552 w 3397552"/>
                <a:gd name="connsiteY3" fmla="*/ 1078643 h 2730537"/>
                <a:gd name="connsiteX4" fmla="*/ 3391838 w 3397552"/>
                <a:gd name="connsiteY4" fmla="*/ 2730537 h 2730537"/>
                <a:gd name="connsiteX5" fmla="*/ 0 w 3397552"/>
                <a:gd name="connsiteY5" fmla="*/ 2730537 h 2730537"/>
                <a:gd name="connsiteX6" fmla="*/ 0 w 3397552"/>
                <a:gd name="connsiteY6" fmla="*/ 0 h 2730537"/>
                <a:gd name="connsiteX0" fmla="*/ 0 w 3397552"/>
                <a:gd name="connsiteY0" fmla="*/ 0 h 2730537"/>
                <a:gd name="connsiteX1" fmla="*/ 601013 w 3397552"/>
                <a:gd name="connsiteY1" fmla="*/ 9525 h 2730537"/>
                <a:gd name="connsiteX2" fmla="*/ 587677 w 3397552"/>
                <a:gd name="connsiteY2" fmla="*/ 1059593 h 2730537"/>
                <a:gd name="connsiteX3" fmla="*/ 3397552 w 3397552"/>
                <a:gd name="connsiteY3" fmla="*/ 1078643 h 2730537"/>
                <a:gd name="connsiteX4" fmla="*/ 3391838 w 3397552"/>
                <a:gd name="connsiteY4" fmla="*/ 2730537 h 2730537"/>
                <a:gd name="connsiteX5" fmla="*/ 0 w 3397552"/>
                <a:gd name="connsiteY5" fmla="*/ 2730537 h 2730537"/>
                <a:gd name="connsiteX6" fmla="*/ 0 w 3397552"/>
                <a:gd name="connsiteY6" fmla="*/ 0 h 2730537"/>
                <a:gd name="connsiteX0" fmla="*/ 0 w 3397552"/>
                <a:gd name="connsiteY0" fmla="*/ 0 h 2730537"/>
                <a:gd name="connsiteX1" fmla="*/ 601013 w 3397552"/>
                <a:gd name="connsiteY1" fmla="*/ 9525 h 2730537"/>
                <a:gd name="connsiteX2" fmla="*/ 587677 w 3397552"/>
                <a:gd name="connsiteY2" fmla="*/ 1059593 h 2730537"/>
                <a:gd name="connsiteX3" fmla="*/ 3397552 w 3397552"/>
                <a:gd name="connsiteY3" fmla="*/ 1078643 h 2730537"/>
                <a:gd name="connsiteX4" fmla="*/ 3391838 w 3397552"/>
                <a:gd name="connsiteY4" fmla="*/ 2730537 h 2730537"/>
                <a:gd name="connsiteX5" fmla="*/ 0 w 3397552"/>
                <a:gd name="connsiteY5" fmla="*/ 2730537 h 2730537"/>
                <a:gd name="connsiteX6" fmla="*/ 0 w 3397552"/>
                <a:gd name="connsiteY6" fmla="*/ 0 h 273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7552" h="2730537">
                  <a:moveTo>
                    <a:pt x="0" y="0"/>
                  </a:moveTo>
                  <a:lnTo>
                    <a:pt x="601013" y="9525"/>
                  </a:lnTo>
                  <a:cubicBezTo>
                    <a:pt x="599743" y="692923"/>
                    <a:pt x="598472" y="233320"/>
                    <a:pt x="587677" y="1059593"/>
                  </a:cubicBezTo>
                  <a:cubicBezTo>
                    <a:pt x="1473502" y="1078643"/>
                    <a:pt x="2702227" y="1078643"/>
                    <a:pt x="3397552" y="1078643"/>
                  </a:cubicBezTo>
                  <a:cubicBezTo>
                    <a:pt x="3395647" y="1626099"/>
                    <a:pt x="3393743" y="2183081"/>
                    <a:pt x="3391838" y="2730537"/>
                  </a:cubicBezTo>
                  <a:lnTo>
                    <a:pt x="0" y="27305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54E23"/>
                </a:gs>
                <a:gs pos="74000">
                  <a:srgbClr val="F99637"/>
                </a:gs>
                <a:gs pos="100000">
                  <a:srgbClr val="FFC54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DC5325"/>
                </a:solidFill>
              </a:endParaRP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22563103" y="3036802"/>
              <a:ext cx="3391838" cy="2758467"/>
            </a:xfrm>
            <a:custGeom>
              <a:avLst/>
              <a:gdLst>
                <a:gd name="connsiteX0" fmla="*/ 0 w 3391838"/>
                <a:gd name="connsiteY0" fmla="*/ 0 h 2730537"/>
                <a:gd name="connsiteX1" fmla="*/ 3391838 w 3391838"/>
                <a:gd name="connsiteY1" fmla="*/ 0 h 2730537"/>
                <a:gd name="connsiteX2" fmla="*/ 3391838 w 3391838"/>
                <a:gd name="connsiteY2" fmla="*/ 2730537 h 2730537"/>
                <a:gd name="connsiteX3" fmla="*/ 0 w 3391838"/>
                <a:gd name="connsiteY3" fmla="*/ 2730537 h 2730537"/>
                <a:gd name="connsiteX4" fmla="*/ 0 w 3391838"/>
                <a:gd name="connsiteY4" fmla="*/ 0 h 2730537"/>
                <a:gd name="connsiteX0" fmla="*/ 2786743 w 3391838"/>
                <a:gd name="connsiteY0" fmla="*/ 43543 h 2730537"/>
                <a:gd name="connsiteX1" fmla="*/ 3391838 w 3391838"/>
                <a:gd name="connsiteY1" fmla="*/ 0 h 2730537"/>
                <a:gd name="connsiteX2" fmla="*/ 3391838 w 3391838"/>
                <a:gd name="connsiteY2" fmla="*/ 2730537 h 2730537"/>
                <a:gd name="connsiteX3" fmla="*/ 0 w 3391838"/>
                <a:gd name="connsiteY3" fmla="*/ 2730537 h 2730537"/>
                <a:gd name="connsiteX4" fmla="*/ 2786743 w 3391838"/>
                <a:gd name="connsiteY4" fmla="*/ 43543 h 2730537"/>
                <a:gd name="connsiteX0" fmla="*/ 2818493 w 3391838"/>
                <a:gd name="connsiteY0" fmla="*/ 11793 h 2730537"/>
                <a:gd name="connsiteX1" fmla="*/ 3391838 w 3391838"/>
                <a:gd name="connsiteY1" fmla="*/ 0 h 2730537"/>
                <a:gd name="connsiteX2" fmla="*/ 3391838 w 3391838"/>
                <a:gd name="connsiteY2" fmla="*/ 2730537 h 2730537"/>
                <a:gd name="connsiteX3" fmla="*/ 0 w 3391838"/>
                <a:gd name="connsiteY3" fmla="*/ 2730537 h 2730537"/>
                <a:gd name="connsiteX4" fmla="*/ 2818493 w 3391838"/>
                <a:gd name="connsiteY4" fmla="*/ 11793 h 2730537"/>
                <a:gd name="connsiteX0" fmla="*/ 2818493 w 3391838"/>
                <a:gd name="connsiteY0" fmla="*/ 11793 h 2730537"/>
                <a:gd name="connsiteX1" fmla="*/ 3391838 w 3391838"/>
                <a:gd name="connsiteY1" fmla="*/ 0 h 2730537"/>
                <a:gd name="connsiteX2" fmla="*/ 3391838 w 3391838"/>
                <a:gd name="connsiteY2" fmla="*/ 2730537 h 2730537"/>
                <a:gd name="connsiteX3" fmla="*/ 0 w 3391838"/>
                <a:gd name="connsiteY3" fmla="*/ 2730537 h 2730537"/>
                <a:gd name="connsiteX4" fmla="*/ 2830548 w 3391838"/>
                <a:gd name="connsiteY4" fmla="*/ 1046248 h 2730537"/>
                <a:gd name="connsiteX5" fmla="*/ 2818493 w 3391838"/>
                <a:gd name="connsiteY5" fmla="*/ 11793 h 2730537"/>
                <a:gd name="connsiteX0" fmla="*/ 2818493 w 3391838"/>
                <a:gd name="connsiteY0" fmla="*/ 11793 h 2730537"/>
                <a:gd name="connsiteX1" fmla="*/ 3391838 w 3391838"/>
                <a:gd name="connsiteY1" fmla="*/ 0 h 2730537"/>
                <a:gd name="connsiteX2" fmla="*/ 3391838 w 3391838"/>
                <a:gd name="connsiteY2" fmla="*/ 2730537 h 2730537"/>
                <a:gd name="connsiteX3" fmla="*/ 0 w 3391838"/>
                <a:gd name="connsiteY3" fmla="*/ 2730537 h 2730537"/>
                <a:gd name="connsiteX4" fmla="*/ 2811498 w 3391838"/>
                <a:gd name="connsiteY4" fmla="*/ 1090698 h 2730537"/>
                <a:gd name="connsiteX5" fmla="*/ 2818493 w 3391838"/>
                <a:gd name="connsiteY5" fmla="*/ 11793 h 2730537"/>
                <a:gd name="connsiteX0" fmla="*/ 2818493 w 3391838"/>
                <a:gd name="connsiteY0" fmla="*/ 11793 h 2730537"/>
                <a:gd name="connsiteX1" fmla="*/ 3391838 w 3391838"/>
                <a:gd name="connsiteY1" fmla="*/ 0 h 2730537"/>
                <a:gd name="connsiteX2" fmla="*/ 3391838 w 3391838"/>
                <a:gd name="connsiteY2" fmla="*/ 2730537 h 2730537"/>
                <a:gd name="connsiteX3" fmla="*/ 0 w 3391838"/>
                <a:gd name="connsiteY3" fmla="*/ 2730537 h 2730537"/>
                <a:gd name="connsiteX4" fmla="*/ 2811498 w 3391838"/>
                <a:gd name="connsiteY4" fmla="*/ 1090698 h 2730537"/>
                <a:gd name="connsiteX5" fmla="*/ 2818493 w 3391838"/>
                <a:gd name="connsiteY5" fmla="*/ 11793 h 2730537"/>
                <a:gd name="connsiteX0" fmla="*/ 2818493 w 3391838"/>
                <a:gd name="connsiteY0" fmla="*/ 11793 h 2730537"/>
                <a:gd name="connsiteX1" fmla="*/ 3391838 w 3391838"/>
                <a:gd name="connsiteY1" fmla="*/ 0 h 2730537"/>
                <a:gd name="connsiteX2" fmla="*/ 3391838 w 3391838"/>
                <a:gd name="connsiteY2" fmla="*/ 2730537 h 2730537"/>
                <a:gd name="connsiteX3" fmla="*/ 0 w 3391838"/>
                <a:gd name="connsiteY3" fmla="*/ 2730537 h 2730537"/>
                <a:gd name="connsiteX4" fmla="*/ 2811498 w 3391838"/>
                <a:gd name="connsiteY4" fmla="*/ 1090698 h 2730537"/>
                <a:gd name="connsiteX5" fmla="*/ 2818493 w 3391838"/>
                <a:gd name="connsiteY5" fmla="*/ 11793 h 2730537"/>
                <a:gd name="connsiteX0" fmla="*/ 3133037 w 3706382"/>
                <a:gd name="connsiteY0" fmla="*/ 11793 h 2730537"/>
                <a:gd name="connsiteX1" fmla="*/ 3706382 w 3706382"/>
                <a:gd name="connsiteY1" fmla="*/ 0 h 2730537"/>
                <a:gd name="connsiteX2" fmla="*/ 3706382 w 3706382"/>
                <a:gd name="connsiteY2" fmla="*/ 2730537 h 2730537"/>
                <a:gd name="connsiteX3" fmla="*/ 314544 w 3706382"/>
                <a:gd name="connsiteY3" fmla="*/ 2730537 h 2730537"/>
                <a:gd name="connsiteX4" fmla="*/ 332042 w 3706382"/>
                <a:gd name="connsiteY4" fmla="*/ 1097048 h 2730537"/>
                <a:gd name="connsiteX5" fmla="*/ 3126042 w 3706382"/>
                <a:gd name="connsiteY5" fmla="*/ 1090698 h 2730537"/>
                <a:gd name="connsiteX6" fmla="*/ 3133037 w 3706382"/>
                <a:gd name="connsiteY6" fmla="*/ 11793 h 2730537"/>
                <a:gd name="connsiteX0" fmla="*/ 3133037 w 3706382"/>
                <a:gd name="connsiteY0" fmla="*/ 11793 h 2730537"/>
                <a:gd name="connsiteX1" fmla="*/ 3706382 w 3706382"/>
                <a:gd name="connsiteY1" fmla="*/ 0 h 2730537"/>
                <a:gd name="connsiteX2" fmla="*/ 3706382 w 3706382"/>
                <a:gd name="connsiteY2" fmla="*/ 2730537 h 2730537"/>
                <a:gd name="connsiteX3" fmla="*/ 314544 w 3706382"/>
                <a:gd name="connsiteY3" fmla="*/ 2730537 h 2730537"/>
                <a:gd name="connsiteX4" fmla="*/ 332042 w 3706382"/>
                <a:gd name="connsiteY4" fmla="*/ 1097048 h 2730537"/>
                <a:gd name="connsiteX5" fmla="*/ 3126042 w 3706382"/>
                <a:gd name="connsiteY5" fmla="*/ 1090698 h 2730537"/>
                <a:gd name="connsiteX6" fmla="*/ 3133037 w 3706382"/>
                <a:gd name="connsiteY6" fmla="*/ 11793 h 2730537"/>
                <a:gd name="connsiteX0" fmla="*/ 3133037 w 3706382"/>
                <a:gd name="connsiteY0" fmla="*/ 11793 h 2730537"/>
                <a:gd name="connsiteX1" fmla="*/ 3706382 w 3706382"/>
                <a:gd name="connsiteY1" fmla="*/ 0 h 2730537"/>
                <a:gd name="connsiteX2" fmla="*/ 3706382 w 3706382"/>
                <a:gd name="connsiteY2" fmla="*/ 2730537 h 2730537"/>
                <a:gd name="connsiteX3" fmla="*/ 314544 w 3706382"/>
                <a:gd name="connsiteY3" fmla="*/ 2730537 h 2730537"/>
                <a:gd name="connsiteX4" fmla="*/ 332042 w 3706382"/>
                <a:gd name="connsiteY4" fmla="*/ 1097048 h 2730537"/>
                <a:gd name="connsiteX5" fmla="*/ 3126042 w 3706382"/>
                <a:gd name="connsiteY5" fmla="*/ 1090698 h 2730537"/>
                <a:gd name="connsiteX6" fmla="*/ 3133037 w 3706382"/>
                <a:gd name="connsiteY6" fmla="*/ 11793 h 2730537"/>
                <a:gd name="connsiteX0" fmla="*/ 2992596 w 3565941"/>
                <a:gd name="connsiteY0" fmla="*/ 11793 h 2730537"/>
                <a:gd name="connsiteX1" fmla="*/ 3565941 w 3565941"/>
                <a:gd name="connsiteY1" fmla="*/ 0 h 2730537"/>
                <a:gd name="connsiteX2" fmla="*/ 3565941 w 3565941"/>
                <a:gd name="connsiteY2" fmla="*/ 2730537 h 2730537"/>
                <a:gd name="connsiteX3" fmla="*/ 174103 w 3565941"/>
                <a:gd name="connsiteY3" fmla="*/ 2730537 h 2730537"/>
                <a:gd name="connsiteX4" fmla="*/ 191601 w 3565941"/>
                <a:gd name="connsiteY4" fmla="*/ 1097048 h 2730537"/>
                <a:gd name="connsiteX5" fmla="*/ 2985601 w 3565941"/>
                <a:gd name="connsiteY5" fmla="*/ 1090698 h 2730537"/>
                <a:gd name="connsiteX6" fmla="*/ 2992596 w 3565941"/>
                <a:gd name="connsiteY6" fmla="*/ 11793 h 2730537"/>
                <a:gd name="connsiteX0" fmla="*/ 2818493 w 3391838"/>
                <a:gd name="connsiteY0" fmla="*/ 11793 h 2730537"/>
                <a:gd name="connsiteX1" fmla="*/ 3391838 w 3391838"/>
                <a:gd name="connsiteY1" fmla="*/ 0 h 2730537"/>
                <a:gd name="connsiteX2" fmla="*/ 3391838 w 3391838"/>
                <a:gd name="connsiteY2" fmla="*/ 2730537 h 2730537"/>
                <a:gd name="connsiteX3" fmla="*/ 0 w 3391838"/>
                <a:gd name="connsiteY3" fmla="*/ 2730537 h 2730537"/>
                <a:gd name="connsiteX4" fmla="*/ 17498 w 3391838"/>
                <a:gd name="connsiteY4" fmla="*/ 1097048 h 2730537"/>
                <a:gd name="connsiteX5" fmla="*/ 2811498 w 3391838"/>
                <a:gd name="connsiteY5" fmla="*/ 1090698 h 2730537"/>
                <a:gd name="connsiteX6" fmla="*/ 2818493 w 3391838"/>
                <a:gd name="connsiteY6" fmla="*/ 11793 h 273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1838" h="2730537">
                  <a:moveTo>
                    <a:pt x="2818493" y="11793"/>
                  </a:moveTo>
                  <a:lnTo>
                    <a:pt x="3391838" y="0"/>
                  </a:lnTo>
                  <a:lnTo>
                    <a:pt x="3391838" y="2730537"/>
                  </a:lnTo>
                  <a:lnTo>
                    <a:pt x="0" y="2730537"/>
                  </a:lnTo>
                  <a:cubicBezTo>
                    <a:pt x="19693" y="801997"/>
                    <a:pt x="-235" y="2837204"/>
                    <a:pt x="17498" y="1097048"/>
                  </a:cubicBezTo>
                  <a:lnTo>
                    <a:pt x="2811498" y="1090698"/>
                  </a:lnTo>
                  <a:cubicBezTo>
                    <a:pt x="2813830" y="731063"/>
                    <a:pt x="2816161" y="371428"/>
                    <a:pt x="2818493" y="11793"/>
                  </a:cubicBezTo>
                  <a:close/>
                </a:path>
              </a:pathLst>
            </a:custGeom>
            <a:gradFill>
              <a:gsLst>
                <a:gs pos="0">
                  <a:srgbClr val="C54E23"/>
                </a:gs>
                <a:gs pos="74000">
                  <a:srgbClr val="F99637"/>
                </a:gs>
                <a:gs pos="100000">
                  <a:srgbClr val="FFC54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4450121" y="3203957"/>
            <a:ext cx="2379549" cy="1103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0" name="グループ化 239"/>
          <p:cNvGrpSpPr/>
          <p:nvPr/>
        </p:nvGrpSpPr>
        <p:grpSpPr>
          <a:xfrm>
            <a:off x="3384481" y="6575774"/>
            <a:ext cx="788199" cy="3541255"/>
            <a:chOff x="3377724" y="5226784"/>
            <a:chExt cx="788199" cy="2626363"/>
          </a:xfrm>
        </p:grpSpPr>
        <p:pic>
          <p:nvPicPr>
            <p:cNvPr id="239" name="図 2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0747" y="6064426"/>
              <a:ext cx="785176" cy="965767"/>
            </a:xfrm>
            <a:prstGeom prst="rect">
              <a:avLst/>
            </a:prstGeom>
          </p:spPr>
        </p:pic>
        <p:pic>
          <p:nvPicPr>
            <p:cNvPr id="97" name="図 9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3377724" y="6887380"/>
              <a:ext cx="785176" cy="965767"/>
            </a:xfrm>
            <a:prstGeom prst="rect">
              <a:avLst/>
            </a:prstGeom>
          </p:spPr>
        </p:pic>
        <p:pic>
          <p:nvPicPr>
            <p:cNvPr id="98" name="図 9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7724" y="5226784"/>
              <a:ext cx="785176" cy="965767"/>
            </a:xfrm>
            <a:prstGeom prst="rect">
              <a:avLst/>
            </a:prstGeom>
          </p:spPr>
        </p:pic>
      </p:grpSp>
      <p:sp>
        <p:nvSpPr>
          <p:cNvPr id="242" name="正方形/長方形 241"/>
          <p:cNvSpPr/>
          <p:nvPr/>
        </p:nvSpPr>
        <p:spPr>
          <a:xfrm>
            <a:off x="404597" y="1176567"/>
            <a:ext cx="1113793" cy="3149190"/>
          </a:xfrm>
          <a:custGeom>
            <a:avLst/>
            <a:gdLst>
              <a:gd name="connsiteX0" fmla="*/ 0 w 1029947"/>
              <a:gd name="connsiteY0" fmla="*/ 0 h 3142840"/>
              <a:gd name="connsiteX1" fmla="*/ 1029947 w 1029947"/>
              <a:gd name="connsiteY1" fmla="*/ 0 h 3142840"/>
              <a:gd name="connsiteX2" fmla="*/ 1029947 w 1029947"/>
              <a:gd name="connsiteY2" fmla="*/ 3142840 h 3142840"/>
              <a:gd name="connsiteX3" fmla="*/ 0 w 1029947"/>
              <a:gd name="connsiteY3" fmla="*/ 3142840 h 3142840"/>
              <a:gd name="connsiteX4" fmla="*/ 0 w 1029947"/>
              <a:gd name="connsiteY4" fmla="*/ 0 h 3142840"/>
              <a:gd name="connsiteX0" fmla="*/ 0 w 1029947"/>
              <a:gd name="connsiteY0" fmla="*/ 0 h 3142840"/>
              <a:gd name="connsiteX1" fmla="*/ 1029947 w 1029947"/>
              <a:gd name="connsiteY1" fmla="*/ 0 h 3142840"/>
              <a:gd name="connsiteX2" fmla="*/ 922553 w 1029947"/>
              <a:gd name="connsiteY2" fmla="*/ 1968499 h 3142840"/>
              <a:gd name="connsiteX3" fmla="*/ 1029947 w 1029947"/>
              <a:gd name="connsiteY3" fmla="*/ 3142840 h 3142840"/>
              <a:gd name="connsiteX4" fmla="*/ 0 w 1029947"/>
              <a:gd name="connsiteY4" fmla="*/ 3142840 h 3142840"/>
              <a:gd name="connsiteX5" fmla="*/ 0 w 1029947"/>
              <a:gd name="connsiteY5" fmla="*/ 0 h 3142840"/>
              <a:gd name="connsiteX0" fmla="*/ 0 w 1029947"/>
              <a:gd name="connsiteY0" fmla="*/ 0 h 3142840"/>
              <a:gd name="connsiteX1" fmla="*/ 1029947 w 1029947"/>
              <a:gd name="connsiteY1" fmla="*/ 0 h 3142840"/>
              <a:gd name="connsiteX2" fmla="*/ 922553 w 1029947"/>
              <a:gd name="connsiteY2" fmla="*/ 1968499 h 3142840"/>
              <a:gd name="connsiteX3" fmla="*/ 1029947 w 1029947"/>
              <a:gd name="connsiteY3" fmla="*/ 3142840 h 3142840"/>
              <a:gd name="connsiteX4" fmla="*/ 0 w 1029947"/>
              <a:gd name="connsiteY4" fmla="*/ 3142840 h 3142840"/>
              <a:gd name="connsiteX5" fmla="*/ 0 w 1029947"/>
              <a:gd name="connsiteY5" fmla="*/ 0 h 3142840"/>
              <a:gd name="connsiteX0" fmla="*/ 0 w 1110618"/>
              <a:gd name="connsiteY0" fmla="*/ 0 h 3142840"/>
              <a:gd name="connsiteX1" fmla="*/ 1029947 w 1110618"/>
              <a:gd name="connsiteY1" fmla="*/ 0 h 3142840"/>
              <a:gd name="connsiteX2" fmla="*/ 922553 w 1110618"/>
              <a:gd name="connsiteY2" fmla="*/ 1968499 h 3142840"/>
              <a:gd name="connsiteX3" fmla="*/ 1043203 w 1110618"/>
              <a:gd name="connsiteY3" fmla="*/ 2603499 h 3142840"/>
              <a:gd name="connsiteX4" fmla="*/ 1029947 w 1110618"/>
              <a:gd name="connsiteY4" fmla="*/ 3142840 h 3142840"/>
              <a:gd name="connsiteX5" fmla="*/ 0 w 1110618"/>
              <a:gd name="connsiteY5" fmla="*/ 3142840 h 3142840"/>
              <a:gd name="connsiteX6" fmla="*/ 0 w 1110618"/>
              <a:gd name="connsiteY6" fmla="*/ 0 h 3142840"/>
              <a:gd name="connsiteX0" fmla="*/ 0 w 1110618"/>
              <a:gd name="connsiteY0" fmla="*/ 0 h 3142840"/>
              <a:gd name="connsiteX1" fmla="*/ 1029947 w 1110618"/>
              <a:gd name="connsiteY1" fmla="*/ 0 h 3142840"/>
              <a:gd name="connsiteX2" fmla="*/ 789203 w 1110618"/>
              <a:gd name="connsiteY2" fmla="*/ 1981199 h 3142840"/>
              <a:gd name="connsiteX3" fmla="*/ 1043203 w 1110618"/>
              <a:gd name="connsiteY3" fmla="*/ 2603499 h 3142840"/>
              <a:gd name="connsiteX4" fmla="*/ 1029947 w 1110618"/>
              <a:gd name="connsiteY4" fmla="*/ 3142840 h 3142840"/>
              <a:gd name="connsiteX5" fmla="*/ 0 w 1110618"/>
              <a:gd name="connsiteY5" fmla="*/ 3142840 h 3142840"/>
              <a:gd name="connsiteX6" fmla="*/ 0 w 1110618"/>
              <a:gd name="connsiteY6" fmla="*/ 0 h 3142840"/>
              <a:gd name="connsiteX0" fmla="*/ 0 w 1110618"/>
              <a:gd name="connsiteY0" fmla="*/ 6350 h 3149190"/>
              <a:gd name="connsiteX1" fmla="*/ 185397 w 1110618"/>
              <a:gd name="connsiteY1" fmla="*/ 0 h 3149190"/>
              <a:gd name="connsiteX2" fmla="*/ 789203 w 1110618"/>
              <a:gd name="connsiteY2" fmla="*/ 1987549 h 3149190"/>
              <a:gd name="connsiteX3" fmla="*/ 1043203 w 1110618"/>
              <a:gd name="connsiteY3" fmla="*/ 2609849 h 3149190"/>
              <a:gd name="connsiteX4" fmla="*/ 1029947 w 1110618"/>
              <a:gd name="connsiteY4" fmla="*/ 3149190 h 3149190"/>
              <a:gd name="connsiteX5" fmla="*/ 0 w 1110618"/>
              <a:gd name="connsiteY5" fmla="*/ 3149190 h 3149190"/>
              <a:gd name="connsiteX6" fmla="*/ 0 w 1110618"/>
              <a:gd name="connsiteY6" fmla="*/ 6350 h 3149190"/>
              <a:gd name="connsiteX0" fmla="*/ 0 w 1110618"/>
              <a:gd name="connsiteY0" fmla="*/ 6350 h 3149190"/>
              <a:gd name="connsiteX1" fmla="*/ 185397 w 1110618"/>
              <a:gd name="connsiteY1" fmla="*/ 0 h 3149190"/>
              <a:gd name="connsiteX2" fmla="*/ 690777 w 1110618"/>
              <a:gd name="connsiteY2" fmla="*/ 1720849 h 3149190"/>
              <a:gd name="connsiteX3" fmla="*/ 789203 w 1110618"/>
              <a:gd name="connsiteY3" fmla="*/ 1987549 h 3149190"/>
              <a:gd name="connsiteX4" fmla="*/ 1043203 w 1110618"/>
              <a:gd name="connsiteY4" fmla="*/ 2609849 h 3149190"/>
              <a:gd name="connsiteX5" fmla="*/ 1029947 w 1110618"/>
              <a:gd name="connsiteY5" fmla="*/ 3149190 h 3149190"/>
              <a:gd name="connsiteX6" fmla="*/ 0 w 1110618"/>
              <a:gd name="connsiteY6" fmla="*/ 3149190 h 3149190"/>
              <a:gd name="connsiteX7" fmla="*/ 0 w 1110618"/>
              <a:gd name="connsiteY7" fmla="*/ 6350 h 3149190"/>
              <a:gd name="connsiteX0" fmla="*/ 0 w 1110618"/>
              <a:gd name="connsiteY0" fmla="*/ 6350 h 3149190"/>
              <a:gd name="connsiteX1" fmla="*/ 185397 w 1110618"/>
              <a:gd name="connsiteY1" fmla="*/ 0 h 3149190"/>
              <a:gd name="connsiteX2" fmla="*/ 690777 w 1110618"/>
              <a:gd name="connsiteY2" fmla="*/ 1720849 h 3149190"/>
              <a:gd name="connsiteX3" fmla="*/ 763803 w 1110618"/>
              <a:gd name="connsiteY3" fmla="*/ 1990724 h 3149190"/>
              <a:gd name="connsiteX4" fmla="*/ 1043203 w 1110618"/>
              <a:gd name="connsiteY4" fmla="*/ 2609849 h 3149190"/>
              <a:gd name="connsiteX5" fmla="*/ 1029947 w 1110618"/>
              <a:gd name="connsiteY5" fmla="*/ 3149190 h 3149190"/>
              <a:gd name="connsiteX6" fmla="*/ 0 w 1110618"/>
              <a:gd name="connsiteY6" fmla="*/ 3149190 h 3149190"/>
              <a:gd name="connsiteX7" fmla="*/ 0 w 1110618"/>
              <a:gd name="connsiteY7" fmla="*/ 6350 h 3149190"/>
              <a:gd name="connsiteX0" fmla="*/ 0 w 1110618"/>
              <a:gd name="connsiteY0" fmla="*/ 6350 h 3149190"/>
              <a:gd name="connsiteX1" fmla="*/ 185397 w 1110618"/>
              <a:gd name="connsiteY1" fmla="*/ 0 h 3149190"/>
              <a:gd name="connsiteX2" fmla="*/ 690777 w 1110618"/>
              <a:gd name="connsiteY2" fmla="*/ 1720849 h 3149190"/>
              <a:gd name="connsiteX3" fmla="*/ 763803 w 1110618"/>
              <a:gd name="connsiteY3" fmla="*/ 1990724 h 3149190"/>
              <a:gd name="connsiteX4" fmla="*/ 1043203 w 1110618"/>
              <a:gd name="connsiteY4" fmla="*/ 2609849 h 3149190"/>
              <a:gd name="connsiteX5" fmla="*/ 1029947 w 1110618"/>
              <a:gd name="connsiteY5" fmla="*/ 3149190 h 3149190"/>
              <a:gd name="connsiteX6" fmla="*/ 0 w 1110618"/>
              <a:gd name="connsiteY6" fmla="*/ 3149190 h 3149190"/>
              <a:gd name="connsiteX7" fmla="*/ 0 w 1110618"/>
              <a:gd name="connsiteY7" fmla="*/ 6350 h 3149190"/>
              <a:gd name="connsiteX0" fmla="*/ 0 w 1110618"/>
              <a:gd name="connsiteY0" fmla="*/ 6350 h 3149190"/>
              <a:gd name="connsiteX1" fmla="*/ 185397 w 1110618"/>
              <a:gd name="connsiteY1" fmla="*/ 0 h 3149190"/>
              <a:gd name="connsiteX2" fmla="*/ 690777 w 1110618"/>
              <a:gd name="connsiteY2" fmla="*/ 1720849 h 3149190"/>
              <a:gd name="connsiteX3" fmla="*/ 763803 w 1110618"/>
              <a:gd name="connsiteY3" fmla="*/ 1990724 h 3149190"/>
              <a:gd name="connsiteX4" fmla="*/ 1043203 w 1110618"/>
              <a:gd name="connsiteY4" fmla="*/ 2609849 h 3149190"/>
              <a:gd name="connsiteX5" fmla="*/ 1029947 w 1110618"/>
              <a:gd name="connsiteY5" fmla="*/ 3149190 h 3149190"/>
              <a:gd name="connsiteX6" fmla="*/ 0 w 1110618"/>
              <a:gd name="connsiteY6" fmla="*/ 3149190 h 3149190"/>
              <a:gd name="connsiteX7" fmla="*/ 0 w 1110618"/>
              <a:gd name="connsiteY7" fmla="*/ 6350 h 3149190"/>
              <a:gd name="connsiteX0" fmla="*/ 0 w 1113793"/>
              <a:gd name="connsiteY0" fmla="*/ 38100 h 3149190"/>
              <a:gd name="connsiteX1" fmla="*/ 188572 w 1113793"/>
              <a:gd name="connsiteY1" fmla="*/ 0 h 3149190"/>
              <a:gd name="connsiteX2" fmla="*/ 693952 w 1113793"/>
              <a:gd name="connsiteY2" fmla="*/ 1720849 h 3149190"/>
              <a:gd name="connsiteX3" fmla="*/ 766978 w 1113793"/>
              <a:gd name="connsiteY3" fmla="*/ 1990724 h 3149190"/>
              <a:gd name="connsiteX4" fmla="*/ 1046378 w 1113793"/>
              <a:gd name="connsiteY4" fmla="*/ 2609849 h 3149190"/>
              <a:gd name="connsiteX5" fmla="*/ 1033122 w 1113793"/>
              <a:gd name="connsiteY5" fmla="*/ 3149190 h 3149190"/>
              <a:gd name="connsiteX6" fmla="*/ 3175 w 1113793"/>
              <a:gd name="connsiteY6" fmla="*/ 3149190 h 3149190"/>
              <a:gd name="connsiteX7" fmla="*/ 0 w 1113793"/>
              <a:gd name="connsiteY7" fmla="*/ 38100 h 3149190"/>
              <a:gd name="connsiteX0" fmla="*/ 0 w 1113793"/>
              <a:gd name="connsiteY0" fmla="*/ 38100 h 3149190"/>
              <a:gd name="connsiteX1" fmla="*/ 188572 w 1113793"/>
              <a:gd name="connsiteY1" fmla="*/ 0 h 3149190"/>
              <a:gd name="connsiteX2" fmla="*/ 255803 w 1113793"/>
              <a:gd name="connsiteY2" fmla="*/ 330199 h 3149190"/>
              <a:gd name="connsiteX3" fmla="*/ 693952 w 1113793"/>
              <a:gd name="connsiteY3" fmla="*/ 1720849 h 3149190"/>
              <a:gd name="connsiteX4" fmla="*/ 766978 w 1113793"/>
              <a:gd name="connsiteY4" fmla="*/ 1990724 h 3149190"/>
              <a:gd name="connsiteX5" fmla="*/ 1046378 w 1113793"/>
              <a:gd name="connsiteY5" fmla="*/ 2609849 h 3149190"/>
              <a:gd name="connsiteX6" fmla="*/ 1033122 w 1113793"/>
              <a:gd name="connsiteY6" fmla="*/ 3149190 h 3149190"/>
              <a:gd name="connsiteX7" fmla="*/ 3175 w 1113793"/>
              <a:gd name="connsiteY7" fmla="*/ 3149190 h 3149190"/>
              <a:gd name="connsiteX8" fmla="*/ 0 w 1113793"/>
              <a:gd name="connsiteY8" fmla="*/ 38100 h 3149190"/>
              <a:gd name="connsiteX0" fmla="*/ 0 w 1113793"/>
              <a:gd name="connsiteY0" fmla="*/ 38100 h 3149190"/>
              <a:gd name="connsiteX1" fmla="*/ 188572 w 1113793"/>
              <a:gd name="connsiteY1" fmla="*/ 0 h 3149190"/>
              <a:gd name="connsiteX2" fmla="*/ 255803 w 1113793"/>
              <a:gd name="connsiteY2" fmla="*/ 330199 h 3149190"/>
              <a:gd name="connsiteX3" fmla="*/ 693952 w 1113793"/>
              <a:gd name="connsiteY3" fmla="*/ 1720849 h 3149190"/>
              <a:gd name="connsiteX4" fmla="*/ 766978 w 1113793"/>
              <a:gd name="connsiteY4" fmla="*/ 1990724 h 3149190"/>
              <a:gd name="connsiteX5" fmla="*/ 1046378 w 1113793"/>
              <a:gd name="connsiteY5" fmla="*/ 2609849 h 3149190"/>
              <a:gd name="connsiteX6" fmla="*/ 1033122 w 1113793"/>
              <a:gd name="connsiteY6" fmla="*/ 3149190 h 3149190"/>
              <a:gd name="connsiteX7" fmla="*/ 3175 w 1113793"/>
              <a:gd name="connsiteY7" fmla="*/ 3149190 h 3149190"/>
              <a:gd name="connsiteX8" fmla="*/ 0 w 1113793"/>
              <a:gd name="connsiteY8" fmla="*/ 38100 h 3149190"/>
              <a:gd name="connsiteX0" fmla="*/ 0 w 1113793"/>
              <a:gd name="connsiteY0" fmla="*/ 38100 h 3149190"/>
              <a:gd name="connsiteX1" fmla="*/ 188572 w 1113793"/>
              <a:gd name="connsiteY1" fmla="*/ 0 h 3149190"/>
              <a:gd name="connsiteX2" fmla="*/ 255803 w 1113793"/>
              <a:gd name="connsiteY2" fmla="*/ 330199 h 3149190"/>
              <a:gd name="connsiteX3" fmla="*/ 693952 w 1113793"/>
              <a:gd name="connsiteY3" fmla="*/ 1720849 h 3149190"/>
              <a:gd name="connsiteX4" fmla="*/ 766978 w 1113793"/>
              <a:gd name="connsiteY4" fmla="*/ 1990724 h 3149190"/>
              <a:gd name="connsiteX5" fmla="*/ 1046378 w 1113793"/>
              <a:gd name="connsiteY5" fmla="*/ 2609849 h 3149190"/>
              <a:gd name="connsiteX6" fmla="*/ 1033122 w 1113793"/>
              <a:gd name="connsiteY6" fmla="*/ 3149190 h 3149190"/>
              <a:gd name="connsiteX7" fmla="*/ 3175 w 1113793"/>
              <a:gd name="connsiteY7" fmla="*/ 3149190 h 3149190"/>
              <a:gd name="connsiteX8" fmla="*/ 0 w 1113793"/>
              <a:gd name="connsiteY8" fmla="*/ 38100 h 314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793" h="3149190">
                <a:moveTo>
                  <a:pt x="0" y="38100"/>
                </a:moveTo>
                <a:lnTo>
                  <a:pt x="188572" y="0"/>
                </a:lnTo>
                <a:cubicBezTo>
                  <a:pt x="223797" y="243416"/>
                  <a:pt x="171573" y="43391"/>
                  <a:pt x="255803" y="330199"/>
                </a:cubicBezTo>
                <a:cubicBezTo>
                  <a:pt x="340033" y="617007"/>
                  <a:pt x="614048" y="1438803"/>
                  <a:pt x="693952" y="1720849"/>
                </a:cubicBezTo>
                <a:cubicBezTo>
                  <a:pt x="788236" y="2077507"/>
                  <a:pt x="668024" y="1655762"/>
                  <a:pt x="766978" y="1990724"/>
                </a:cubicBezTo>
                <a:cubicBezTo>
                  <a:pt x="758604" y="2429403"/>
                  <a:pt x="1028479" y="2414126"/>
                  <a:pt x="1046378" y="2609849"/>
                </a:cubicBezTo>
                <a:cubicBezTo>
                  <a:pt x="1064277" y="2805573"/>
                  <a:pt x="1196406" y="3064062"/>
                  <a:pt x="1033122" y="3149190"/>
                </a:cubicBezTo>
                <a:lnTo>
                  <a:pt x="3175" y="3149190"/>
                </a:lnTo>
                <a:cubicBezTo>
                  <a:pt x="2117" y="2112160"/>
                  <a:pt x="1058" y="1075130"/>
                  <a:pt x="0" y="381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439" y="7881066"/>
            <a:ext cx="7608181" cy="250901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-10439" y="9808699"/>
            <a:ext cx="7637209" cy="840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5" name="グループ化 224"/>
          <p:cNvGrpSpPr/>
          <p:nvPr/>
        </p:nvGrpSpPr>
        <p:grpSpPr>
          <a:xfrm>
            <a:off x="256412" y="4638730"/>
            <a:ext cx="7090162" cy="3446722"/>
            <a:chOff x="488385" y="5341500"/>
            <a:chExt cx="6733237" cy="36120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8385" y="5342024"/>
              <a:ext cx="1685409" cy="3598771"/>
            </a:xfrm>
            <a:prstGeom prst="rect">
              <a:avLst/>
            </a:prstGeom>
          </p:spPr>
        </p:pic>
        <p:pic>
          <p:nvPicPr>
            <p:cNvPr id="63" name="図 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7239" y="5342548"/>
              <a:ext cx="1817901" cy="3598771"/>
            </a:xfrm>
            <a:prstGeom prst="rect">
              <a:avLst/>
            </a:prstGeom>
          </p:spPr>
        </p:pic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1497" y="5341500"/>
              <a:ext cx="1817901" cy="3598771"/>
            </a:xfrm>
            <a:prstGeom prst="rect">
              <a:avLst/>
            </a:prstGeom>
          </p:spPr>
        </p:pic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2843" y="5342024"/>
              <a:ext cx="1817901" cy="3598771"/>
            </a:xfrm>
            <a:prstGeom prst="rect">
              <a:avLst/>
            </a:prstGeom>
          </p:spPr>
        </p:pic>
        <p:pic>
          <p:nvPicPr>
            <p:cNvPr id="66" name="図 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1754" y="5354753"/>
              <a:ext cx="1659868" cy="3598771"/>
            </a:xfrm>
            <a:prstGeom prst="rect">
              <a:avLst/>
            </a:prstGeom>
          </p:spPr>
        </p:pic>
      </p:grpSp>
      <p:sp>
        <p:nvSpPr>
          <p:cNvPr id="31" name="正方形/長方形 30"/>
          <p:cNvSpPr/>
          <p:nvPr/>
        </p:nvSpPr>
        <p:spPr>
          <a:xfrm>
            <a:off x="532615" y="4790697"/>
            <a:ext cx="6494500" cy="3150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6443099" y="4942030"/>
            <a:ext cx="553998" cy="3059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4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自転車安全利用五則</a:t>
            </a:r>
            <a:endParaRPr lang="en-US" altLang="ja-JP" sz="2400" b="1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grpSp>
        <p:nvGrpSpPr>
          <p:cNvPr id="233" name="グループ化 232"/>
          <p:cNvGrpSpPr/>
          <p:nvPr/>
        </p:nvGrpSpPr>
        <p:grpSpPr>
          <a:xfrm>
            <a:off x="4560305" y="4853562"/>
            <a:ext cx="646331" cy="3716123"/>
            <a:chOff x="4601200" y="5751972"/>
            <a:chExt cx="646331" cy="3716123"/>
          </a:xfrm>
        </p:grpSpPr>
        <p:sp>
          <p:nvSpPr>
            <p:cNvPr id="70" name="テキスト ボックス 69"/>
            <p:cNvSpPr txBox="1"/>
            <p:nvPr/>
          </p:nvSpPr>
          <p:spPr>
            <a:xfrm>
              <a:off x="4601200" y="6141430"/>
              <a:ext cx="646331" cy="33266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ja-JP" altLang="en-US" sz="1600" dirty="0">
                  <a:latin typeface="HGS行書体" panose="03000600000000000000" pitchFamily="66" charset="-128"/>
                  <a:ea typeface="HGS行書体" panose="03000600000000000000" pitchFamily="66" charset="-128"/>
                </a:rPr>
                <a:t>車道が原則、左側を通行</a:t>
              </a:r>
              <a:endParaRPr lang="en-US" altLang="ja-JP" sz="1600" dirty="0">
                <a:latin typeface="HGS行書体" panose="03000600000000000000" pitchFamily="66" charset="-128"/>
                <a:ea typeface="HGS行書体" panose="03000600000000000000" pitchFamily="66" charset="-128"/>
              </a:endParaRPr>
            </a:p>
            <a:p>
              <a:pPr>
                <a:lnSpc>
                  <a:spcPts val="900"/>
                </a:lnSpc>
              </a:pPr>
              <a:endParaRPr lang="ja-JP" altLang="en-US" sz="1600" dirty="0">
                <a:latin typeface="HGS行書体" panose="03000600000000000000" pitchFamily="66" charset="-128"/>
                <a:ea typeface="HGS行書体" panose="03000600000000000000" pitchFamily="66" charset="-128"/>
              </a:endParaRPr>
            </a:p>
            <a:p>
              <a:pPr>
                <a:lnSpc>
                  <a:spcPts val="900"/>
                </a:lnSpc>
              </a:pPr>
              <a:r>
                <a:rPr lang="ja-JP" altLang="en-US" sz="1600" dirty="0">
                  <a:latin typeface="HGS行書体" panose="03000600000000000000" pitchFamily="66" charset="-128"/>
                  <a:ea typeface="HGS行書体" panose="03000600000000000000" pitchFamily="66" charset="-128"/>
                </a:rPr>
                <a:t>　</a:t>
              </a:r>
            </a:p>
            <a:p>
              <a:pPr>
                <a:lnSpc>
                  <a:spcPts val="900"/>
                </a:lnSpc>
              </a:pPr>
              <a:r>
                <a:rPr lang="ja-JP" altLang="en-US" sz="1600" dirty="0">
                  <a:latin typeface="HGS行書体" panose="03000600000000000000" pitchFamily="66" charset="-128"/>
                  <a:ea typeface="HGS行書体" panose="03000600000000000000" pitchFamily="66" charset="-128"/>
                </a:rPr>
                <a:t>歩道は例外、歩行者を優先</a:t>
              </a: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4730008" y="5751972"/>
              <a:ext cx="348172" cy="5716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ja-JP" altLang="en-US" sz="2000" dirty="0">
                  <a:latin typeface="HGS行書体" panose="03000600000000000000" pitchFamily="66" charset="-128"/>
                  <a:ea typeface="HGS行書体" panose="03000600000000000000" pitchFamily="66" charset="-128"/>
                </a:rPr>
                <a:t>一</a:t>
              </a:r>
            </a:p>
          </p:txBody>
        </p:sp>
      </p:grpSp>
      <p:grpSp>
        <p:nvGrpSpPr>
          <p:cNvPr id="232" name="グループ化 231"/>
          <p:cNvGrpSpPr/>
          <p:nvPr/>
        </p:nvGrpSpPr>
        <p:grpSpPr>
          <a:xfrm>
            <a:off x="3777671" y="4853562"/>
            <a:ext cx="646331" cy="3355768"/>
            <a:chOff x="3643373" y="5732139"/>
            <a:chExt cx="646331" cy="3355768"/>
          </a:xfrm>
        </p:grpSpPr>
        <p:sp>
          <p:nvSpPr>
            <p:cNvPr id="71" name="テキスト ボックス 70"/>
            <p:cNvSpPr txBox="1"/>
            <p:nvPr/>
          </p:nvSpPr>
          <p:spPr>
            <a:xfrm>
              <a:off x="3643373" y="6134128"/>
              <a:ext cx="646331" cy="29537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ja-JP" altLang="en-US" sz="1600" dirty="0">
                  <a:latin typeface="HGS行書体" panose="03000600000000000000" pitchFamily="66" charset="-128"/>
                  <a:ea typeface="HGS行書体" panose="03000600000000000000" pitchFamily="66" charset="-128"/>
                </a:rPr>
                <a:t>交差点では信号と</a:t>
              </a:r>
              <a:endParaRPr lang="en-US" altLang="ja-JP" sz="1600" dirty="0">
                <a:latin typeface="HGS行書体" panose="03000600000000000000" pitchFamily="66" charset="-128"/>
                <a:ea typeface="HGS行書体" panose="03000600000000000000" pitchFamily="66" charset="-128"/>
              </a:endParaRPr>
            </a:p>
            <a:p>
              <a:pPr>
                <a:lnSpc>
                  <a:spcPts val="900"/>
                </a:lnSpc>
              </a:pPr>
              <a:endParaRPr lang="en-US" altLang="ja-JP" sz="1600" dirty="0">
                <a:latin typeface="HGS行書体" panose="03000600000000000000" pitchFamily="66" charset="-128"/>
                <a:ea typeface="HGS行書体" panose="03000600000000000000" pitchFamily="66" charset="-128"/>
              </a:endParaRPr>
            </a:p>
            <a:p>
              <a:pPr>
                <a:lnSpc>
                  <a:spcPts val="900"/>
                </a:lnSpc>
              </a:pPr>
              <a:endParaRPr lang="en-US" altLang="ja-JP" sz="1600" dirty="0">
                <a:latin typeface="HGS行書体" panose="03000600000000000000" pitchFamily="66" charset="-128"/>
                <a:ea typeface="HGS行書体" panose="03000600000000000000" pitchFamily="66" charset="-128"/>
              </a:endParaRPr>
            </a:p>
            <a:p>
              <a:pPr>
                <a:lnSpc>
                  <a:spcPts val="900"/>
                </a:lnSpc>
              </a:pPr>
              <a:r>
                <a:rPr lang="ja-JP" altLang="en-US" sz="1600" dirty="0">
                  <a:latin typeface="HGS行書体" panose="03000600000000000000" pitchFamily="66" charset="-128"/>
                  <a:ea typeface="HGS行書体" panose="03000600000000000000" pitchFamily="66" charset="-128"/>
                </a:rPr>
                <a:t>一時停止を守って、安全確認</a:t>
              </a: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3758287" y="5732139"/>
              <a:ext cx="348172" cy="5716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ja-JP" altLang="en-US" sz="2000" dirty="0">
                  <a:latin typeface="HGS行書体" panose="03000600000000000000" pitchFamily="66" charset="-128"/>
                  <a:ea typeface="HGS行書体" panose="03000600000000000000" pitchFamily="66" charset="-128"/>
                </a:rPr>
                <a:t>二</a:t>
              </a:r>
            </a:p>
          </p:txBody>
        </p:sp>
      </p:grpSp>
      <p:grpSp>
        <p:nvGrpSpPr>
          <p:cNvPr id="230" name="グループ化 229"/>
          <p:cNvGrpSpPr/>
          <p:nvPr/>
        </p:nvGrpSpPr>
        <p:grpSpPr>
          <a:xfrm>
            <a:off x="2017033" y="4858263"/>
            <a:ext cx="348172" cy="3736348"/>
            <a:chOff x="1329719" y="5745557"/>
            <a:chExt cx="348172" cy="3736348"/>
          </a:xfrm>
        </p:grpSpPr>
        <p:sp>
          <p:nvSpPr>
            <p:cNvPr id="74" name="テキスト ボックス 73"/>
            <p:cNvSpPr txBox="1"/>
            <p:nvPr/>
          </p:nvSpPr>
          <p:spPr>
            <a:xfrm>
              <a:off x="1365052" y="6155240"/>
              <a:ext cx="300082" cy="33266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ja-JP" altLang="en-US" sz="2000" dirty="0">
                  <a:latin typeface="HGS行書体" panose="03000600000000000000" pitchFamily="66" charset="-128"/>
                  <a:ea typeface="HGS行書体" panose="03000600000000000000" pitchFamily="66" charset="-128"/>
                </a:rPr>
                <a:t>ヘルメットを着用</a:t>
              </a: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1329719" y="5745557"/>
              <a:ext cx="348172" cy="5716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ja-JP" altLang="en-US" sz="2000" dirty="0">
                  <a:latin typeface="HGS行書体" panose="03000600000000000000" pitchFamily="66" charset="-128"/>
                  <a:ea typeface="HGS行書体" panose="03000600000000000000" pitchFamily="66" charset="-128"/>
                </a:rPr>
                <a:t>五</a:t>
              </a:r>
            </a:p>
          </p:txBody>
        </p:sp>
      </p:grpSp>
      <p:grpSp>
        <p:nvGrpSpPr>
          <p:cNvPr id="231" name="グループ化 230"/>
          <p:cNvGrpSpPr/>
          <p:nvPr/>
        </p:nvGrpSpPr>
        <p:grpSpPr>
          <a:xfrm>
            <a:off x="3258035" y="4879951"/>
            <a:ext cx="357884" cy="3743874"/>
            <a:chOff x="2861251" y="5768128"/>
            <a:chExt cx="357884" cy="3743874"/>
          </a:xfrm>
        </p:grpSpPr>
        <p:sp>
          <p:nvSpPr>
            <p:cNvPr id="72" name="テキスト ボックス 71"/>
            <p:cNvSpPr txBox="1"/>
            <p:nvPr/>
          </p:nvSpPr>
          <p:spPr>
            <a:xfrm>
              <a:off x="2919053" y="6185337"/>
              <a:ext cx="300082" cy="33266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ja-JP" altLang="en-US" sz="2000" dirty="0">
                  <a:latin typeface="HGS行書体" panose="03000600000000000000" pitchFamily="66" charset="-128"/>
                  <a:ea typeface="HGS行書体" panose="03000600000000000000" pitchFamily="66" charset="-128"/>
                </a:rPr>
                <a:t>夜間はライトを点灯</a:t>
              </a: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2861251" y="5768128"/>
              <a:ext cx="348172" cy="5716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ja-JP" altLang="en-US" sz="2000" dirty="0">
                  <a:latin typeface="HGS行書体" panose="03000600000000000000" pitchFamily="66" charset="-128"/>
                  <a:ea typeface="HGS行書体" panose="03000600000000000000" pitchFamily="66" charset="-128"/>
                </a:rPr>
                <a:t>三</a:t>
              </a:r>
            </a:p>
          </p:txBody>
        </p:sp>
      </p:grpSp>
      <p:grpSp>
        <p:nvGrpSpPr>
          <p:cNvPr id="229" name="グループ化 228"/>
          <p:cNvGrpSpPr/>
          <p:nvPr/>
        </p:nvGrpSpPr>
        <p:grpSpPr>
          <a:xfrm>
            <a:off x="2649812" y="4879951"/>
            <a:ext cx="349555" cy="3724016"/>
            <a:chOff x="2107482" y="5751795"/>
            <a:chExt cx="349555" cy="3724016"/>
          </a:xfrm>
        </p:grpSpPr>
        <p:sp>
          <p:nvSpPr>
            <p:cNvPr id="73" name="テキスト ボックス 72"/>
            <p:cNvSpPr txBox="1"/>
            <p:nvPr/>
          </p:nvSpPr>
          <p:spPr>
            <a:xfrm>
              <a:off x="2156955" y="6149146"/>
              <a:ext cx="300082" cy="33266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ja-JP" altLang="en-US" sz="2000" dirty="0">
                  <a:latin typeface="HGS行書体" panose="03000600000000000000" pitchFamily="66" charset="-128"/>
                  <a:ea typeface="HGS行書体" panose="03000600000000000000" pitchFamily="66" charset="-128"/>
                </a:rPr>
                <a:t>飲酒運転は禁止</a:t>
              </a: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2107482" y="5751795"/>
              <a:ext cx="348172" cy="5716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ja-JP" altLang="en-US" sz="2000" dirty="0">
                  <a:latin typeface="HGS行書体" panose="03000600000000000000" pitchFamily="66" charset="-128"/>
                  <a:ea typeface="HGS行書体" panose="03000600000000000000" pitchFamily="66" charset="-128"/>
                </a:rPr>
                <a:t>四</a:t>
              </a:r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5399330" y="4970506"/>
            <a:ext cx="686726" cy="379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ja-JP" altLang="en-US" sz="1800" b="1" dirty="0">
                <a:latin typeface="HG行書体" panose="03000609000000000000" pitchFamily="65" charset="-128"/>
                <a:ea typeface="HG行書体" panose="03000609000000000000" pitchFamily="65" charset="-128"/>
              </a:rPr>
              <a:t>自転車利用時は、</a:t>
            </a:r>
            <a:endParaRPr lang="en-US" altLang="ja-JP" sz="1800" b="1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ts val="900"/>
              </a:lnSpc>
            </a:pPr>
            <a:endParaRPr lang="en-US" altLang="ja-JP" sz="1800" b="1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ts val="900"/>
              </a:lnSpc>
            </a:pPr>
            <a:r>
              <a:rPr lang="ja-JP" altLang="en-US" sz="1800" b="1" dirty="0">
                <a:latin typeface="HG行書体" panose="03000609000000000000" pitchFamily="65" charset="-128"/>
                <a:ea typeface="HG行書体" panose="03000609000000000000" pitchFamily="65" charset="-128"/>
              </a:rPr>
              <a:t>　　</a:t>
            </a:r>
            <a:endParaRPr lang="en-US" altLang="ja-JP" sz="1800" b="1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ts val="900"/>
              </a:lnSpc>
            </a:pPr>
            <a:r>
              <a:rPr lang="ja-JP" altLang="en-US" sz="1800" b="1" dirty="0">
                <a:latin typeface="HG行書体" panose="03000609000000000000" pitchFamily="65" charset="-128"/>
                <a:ea typeface="HG行書体" panose="03000609000000000000" pitchFamily="65" charset="-128"/>
              </a:rPr>
              <a:t>　　次のことを遵守のこと</a:t>
            </a:r>
            <a:endParaRPr lang="en-US" altLang="ja-JP" sz="1800" b="1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1224665" y="4911224"/>
            <a:ext cx="348172" cy="3795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ja-JP" altLang="en-US" sz="2000" b="1" dirty="0">
                <a:latin typeface="HG行書体" panose="03000609000000000000" pitchFamily="65" charset="-128"/>
                <a:ea typeface="HG行書体" panose="03000609000000000000" pitchFamily="65" charset="-128"/>
              </a:rPr>
              <a:t>令和四年十一月一日</a:t>
            </a:r>
            <a:endParaRPr lang="en-US" altLang="ja-JP" sz="2000" b="1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51" y="9031158"/>
            <a:ext cx="983489" cy="983489"/>
          </a:xfrm>
          <a:prstGeom prst="rect">
            <a:avLst/>
          </a:prstGeom>
        </p:spPr>
      </p:pic>
      <p:pic>
        <p:nvPicPr>
          <p:cNvPr id="224" name="図 2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11"/>
          <a:stretch/>
        </p:blipFill>
        <p:spPr>
          <a:xfrm>
            <a:off x="2465706" y="9705755"/>
            <a:ext cx="3080170" cy="814366"/>
          </a:xfrm>
          <a:prstGeom prst="rect">
            <a:avLst/>
          </a:prstGeom>
        </p:spPr>
      </p:pic>
      <p:pic>
        <p:nvPicPr>
          <p:cNvPr id="235" name="図 2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732" y="3165632"/>
            <a:ext cx="1701913" cy="1166213"/>
          </a:xfrm>
          <a:prstGeom prst="rect">
            <a:avLst/>
          </a:prstGeom>
        </p:spPr>
      </p:pic>
      <p:sp>
        <p:nvSpPr>
          <p:cNvPr id="105" name="テキスト ボックス 104"/>
          <p:cNvSpPr txBox="1"/>
          <p:nvPr/>
        </p:nvSpPr>
        <p:spPr>
          <a:xfrm>
            <a:off x="513221" y="4731236"/>
            <a:ext cx="646331" cy="25180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ja-JP" altLang="en-US" sz="1800" b="1" dirty="0">
                <a:latin typeface="HG行書体" panose="03000609000000000000" pitchFamily="65" charset="-128"/>
                <a:ea typeface="HG行書体" panose="03000609000000000000" pitchFamily="65" charset="-128"/>
              </a:rPr>
              <a:t>中央交通安全対策会議</a:t>
            </a:r>
            <a:endParaRPr lang="en-US" altLang="ja-JP" sz="1800" b="1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 algn="r">
              <a:lnSpc>
                <a:spcPts val="900"/>
              </a:lnSpc>
            </a:pPr>
            <a:endParaRPr lang="en-US" altLang="ja-JP" sz="1800" b="1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 algn="r">
              <a:lnSpc>
                <a:spcPts val="900"/>
              </a:lnSpc>
            </a:pPr>
            <a:endParaRPr lang="en-US" altLang="ja-JP" sz="1800" b="1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 algn="r">
              <a:lnSpc>
                <a:spcPts val="900"/>
              </a:lnSpc>
            </a:pPr>
            <a:r>
              <a:rPr lang="ja-JP" altLang="en-US" sz="1800" b="1" dirty="0">
                <a:latin typeface="HG行書体" panose="03000609000000000000" pitchFamily="65" charset="-128"/>
                <a:ea typeface="HG行書体" panose="03000609000000000000" pitchFamily="65" charset="-128"/>
              </a:rPr>
              <a:t>交通対策本部</a:t>
            </a:r>
            <a:endParaRPr lang="en-US" altLang="ja-JP" sz="1800" b="1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  <p:grpSp>
        <p:nvGrpSpPr>
          <p:cNvPr id="227" name="グループ化 226"/>
          <p:cNvGrpSpPr/>
          <p:nvPr/>
        </p:nvGrpSpPr>
        <p:grpSpPr>
          <a:xfrm>
            <a:off x="401240" y="1363132"/>
            <a:ext cx="808518" cy="3087891"/>
            <a:chOff x="506612" y="1214216"/>
            <a:chExt cx="808518" cy="3087891"/>
          </a:xfrm>
        </p:grpSpPr>
        <p:sp>
          <p:nvSpPr>
            <p:cNvPr id="109" name="テキスト ボックス 108"/>
            <p:cNvSpPr txBox="1"/>
            <p:nvPr/>
          </p:nvSpPr>
          <p:spPr>
            <a:xfrm>
              <a:off x="506612" y="1214216"/>
              <a:ext cx="646331" cy="21735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ja-JP" altLang="en-US" sz="2000" b="1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令和五年四月一日</a:t>
              </a:r>
              <a:endParaRPr lang="en-US" altLang="ja-JP" sz="2000" b="1" dirty="0">
                <a:latin typeface="HG行書体" panose="03000609000000000000" pitchFamily="65" charset="-128"/>
                <a:ea typeface="HG行書体" panose="03000609000000000000" pitchFamily="65" charset="-128"/>
              </a:endParaRPr>
            </a:p>
            <a:p>
              <a:pPr algn="r">
                <a:lnSpc>
                  <a:spcPts val="900"/>
                </a:lnSpc>
              </a:pPr>
              <a:endParaRPr lang="en-US" altLang="ja-JP" sz="2000" b="1" dirty="0">
                <a:latin typeface="HG行書体" panose="03000609000000000000" pitchFamily="65" charset="-128"/>
                <a:ea typeface="HG行書体" panose="03000609000000000000" pitchFamily="65" charset="-128"/>
              </a:endParaRPr>
            </a:p>
            <a:p>
              <a:pPr algn="r">
                <a:lnSpc>
                  <a:spcPts val="900"/>
                </a:lnSpc>
              </a:pPr>
              <a:endParaRPr lang="en-US" altLang="ja-JP" sz="2000" b="1" dirty="0">
                <a:latin typeface="HG行書体" panose="03000609000000000000" pitchFamily="65" charset="-128"/>
                <a:ea typeface="HG行書体" panose="03000609000000000000" pitchFamily="65" charset="-128"/>
              </a:endParaRPr>
            </a:p>
            <a:p>
              <a:pPr algn="r">
                <a:lnSpc>
                  <a:spcPts val="900"/>
                </a:lnSpc>
              </a:pPr>
              <a:r>
                <a:rPr lang="ja-JP" altLang="en-US" sz="2000" b="1" dirty="0">
                  <a:latin typeface="HG行書体" panose="03000609000000000000" pitchFamily="65" charset="-128"/>
                  <a:ea typeface="HG行書体" panose="03000609000000000000" pitchFamily="65" charset="-128"/>
                </a:rPr>
                <a:t>道路交通法</a:t>
              </a:r>
              <a:endParaRPr lang="en-US" altLang="ja-JP" sz="2000" b="1" dirty="0">
                <a:latin typeface="HG行書体" panose="03000609000000000000" pitchFamily="65" charset="-128"/>
                <a:ea typeface="HG行書体" panose="03000609000000000000" pitchFamily="65" charset="-128"/>
              </a:endParaRPr>
            </a:p>
          </p:txBody>
        </p:sp>
        <p:pic>
          <p:nvPicPr>
            <p:cNvPr id="244" name="図 2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8615" y="3139665"/>
              <a:ext cx="786515" cy="1162442"/>
            </a:xfrm>
            <a:prstGeom prst="rect">
              <a:avLst/>
            </a:prstGeom>
          </p:spPr>
        </p:pic>
      </p:grpSp>
      <p:sp>
        <p:nvSpPr>
          <p:cNvPr id="252" name="フリーフォーム 251"/>
          <p:cNvSpPr/>
          <p:nvPr/>
        </p:nvSpPr>
        <p:spPr>
          <a:xfrm>
            <a:off x="25400" y="7905750"/>
            <a:ext cx="292100" cy="990600"/>
          </a:xfrm>
          <a:custGeom>
            <a:avLst/>
            <a:gdLst>
              <a:gd name="connsiteX0" fmla="*/ 292100 w 292100"/>
              <a:gd name="connsiteY0" fmla="*/ 990600 h 990600"/>
              <a:gd name="connsiteX1" fmla="*/ 266700 w 292100"/>
              <a:gd name="connsiteY1" fmla="*/ 552450 h 990600"/>
              <a:gd name="connsiteX2" fmla="*/ 254000 w 292100"/>
              <a:gd name="connsiteY2" fmla="*/ 463550 h 990600"/>
              <a:gd name="connsiteX3" fmla="*/ 0 w 292100"/>
              <a:gd name="connsiteY3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" h="990600">
                <a:moveTo>
                  <a:pt x="292100" y="990600"/>
                </a:moveTo>
                <a:cubicBezTo>
                  <a:pt x="282575" y="815446"/>
                  <a:pt x="273050" y="640292"/>
                  <a:pt x="266700" y="552450"/>
                </a:cubicBezTo>
                <a:cubicBezTo>
                  <a:pt x="260350" y="464608"/>
                  <a:pt x="298450" y="555625"/>
                  <a:pt x="254000" y="463550"/>
                </a:cubicBezTo>
                <a:cubicBezTo>
                  <a:pt x="209550" y="371475"/>
                  <a:pt x="104775" y="185737"/>
                  <a:pt x="0" y="0"/>
                </a:cubicBezTo>
              </a:path>
            </a:pathLst>
          </a:custGeom>
          <a:noFill/>
          <a:ln w="19050">
            <a:solidFill>
              <a:srgbClr val="9DB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正方形/長方形 245"/>
          <p:cNvSpPr/>
          <p:nvPr/>
        </p:nvSpPr>
        <p:spPr>
          <a:xfrm rot="21162976">
            <a:off x="389010" y="1164746"/>
            <a:ext cx="347444" cy="122244"/>
          </a:xfrm>
          <a:custGeom>
            <a:avLst/>
            <a:gdLst>
              <a:gd name="connsiteX0" fmla="*/ 0 w 206428"/>
              <a:gd name="connsiteY0" fmla="*/ 0 h 105534"/>
              <a:gd name="connsiteX1" fmla="*/ 206428 w 206428"/>
              <a:gd name="connsiteY1" fmla="*/ 0 h 105534"/>
              <a:gd name="connsiteX2" fmla="*/ 206428 w 206428"/>
              <a:gd name="connsiteY2" fmla="*/ 105534 h 105534"/>
              <a:gd name="connsiteX3" fmla="*/ 0 w 206428"/>
              <a:gd name="connsiteY3" fmla="*/ 105534 h 105534"/>
              <a:gd name="connsiteX4" fmla="*/ 0 w 206428"/>
              <a:gd name="connsiteY4" fmla="*/ 0 h 105534"/>
              <a:gd name="connsiteX0" fmla="*/ 8543 w 206428"/>
              <a:gd name="connsiteY0" fmla="*/ 8295 h 105534"/>
              <a:gd name="connsiteX1" fmla="*/ 206428 w 206428"/>
              <a:gd name="connsiteY1" fmla="*/ 0 h 105534"/>
              <a:gd name="connsiteX2" fmla="*/ 206428 w 206428"/>
              <a:gd name="connsiteY2" fmla="*/ 105534 h 105534"/>
              <a:gd name="connsiteX3" fmla="*/ 0 w 206428"/>
              <a:gd name="connsiteY3" fmla="*/ 105534 h 105534"/>
              <a:gd name="connsiteX4" fmla="*/ 8543 w 206428"/>
              <a:gd name="connsiteY4" fmla="*/ 8295 h 105534"/>
              <a:gd name="connsiteX0" fmla="*/ 8543 w 233317"/>
              <a:gd name="connsiteY0" fmla="*/ 12059 h 109298"/>
              <a:gd name="connsiteX1" fmla="*/ 233317 w 233317"/>
              <a:gd name="connsiteY1" fmla="*/ 0 h 109298"/>
              <a:gd name="connsiteX2" fmla="*/ 206428 w 233317"/>
              <a:gd name="connsiteY2" fmla="*/ 109298 h 109298"/>
              <a:gd name="connsiteX3" fmla="*/ 0 w 233317"/>
              <a:gd name="connsiteY3" fmla="*/ 109298 h 109298"/>
              <a:gd name="connsiteX4" fmla="*/ 8543 w 233317"/>
              <a:gd name="connsiteY4" fmla="*/ 12059 h 109298"/>
              <a:gd name="connsiteX0" fmla="*/ 8543 w 265230"/>
              <a:gd name="connsiteY0" fmla="*/ 12059 h 109298"/>
              <a:gd name="connsiteX1" fmla="*/ 233317 w 265230"/>
              <a:gd name="connsiteY1" fmla="*/ 0 h 109298"/>
              <a:gd name="connsiteX2" fmla="*/ 265230 w 265230"/>
              <a:gd name="connsiteY2" fmla="*/ 100009 h 109298"/>
              <a:gd name="connsiteX3" fmla="*/ 0 w 265230"/>
              <a:gd name="connsiteY3" fmla="*/ 109298 h 109298"/>
              <a:gd name="connsiteX4" fmla="*/ 8543 w 265230"/>
              <a:gd name="connsiteY4" fmla="*/ 12059 h 109298"/>
              <a:gd name="connsiteX0" fmla="*/ 8543 w 350016"/>
              <a:gd name="connsiteY0" fmla="*/ 23549 h 120788"/>
              <a:gd name="connsiteX1" fmla="*/ 350016 w 350016"/>
              <a:gd name="connsiteY1" fmla="*/ 0 h 120788"/>
              <a:gd name="connsiteX2" fmla="*/ 265230 w 350016"/>
              <a:gd name="connsiteY2" fmla="*/ 111499 h 120788"/>
              <a:gd name="connsiteX3" fmla="*/ 0 w 350016"/>
              <a:gd name="connsiteY3" fmla="*/ 120788 h 120788"/>
              <a:gd name="connsiteX4" fmla="*/ 8543 w 350016"/>
              <a:gd name="connsiteY4" fmla="*/ 23549 h 120788"/>
              <a:gd name="connsiteX0" fmla="*/ 16148 w 357621"/>
              <a:gd name="connsiteY0" fmla="*/ 23549 h 122244"/>
              <a:gd name="connsiteX1" fmla="*/ 357621 w 357621"/>
              <a:gd name="connsiteY1" fmla="*/ 0 h 122244"/>
              <a:gd name="connsiteX2" fmla="*/ 272835 w 357621"/>
              <a:gd name="connsiteY2" fmla="*/ 111499 h 122244"/>
              <a:gd name="connsiteX3" fmla="*/ 0 w 357621"/>
              <a:gd name="connsiteY3" fmla="*/ 122244 h 122244"/>
              <a:gd name="connsiteX4" fmla="*/ 16148 w 357621"/>
              <a:gd name="connsiteY4" fmla="*/ 23549 h 12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21" h="122244">
                <a:moveTo>
                  <a:pt x="16148" y="23549"/>
                </a:moveTo>
                <a:lnTo>
                  <a:pt x="357621" y="0"/>
                </a:lnTo>
                <a:lnTo>
                  <a:pt x="272835" y="111499"/>
                </a:lnTo>
                <a:lnTo>
                  <a:pt x="0" y="122244"/>
                </a:lnTo>
                <a:lnTo>
                  <a:pt x="16148" y="23549"/>
                </a:lnTo>
                <a:close/>
              </a:path>
            </a:pathLst>
          </a:custGeom>
          <a:solidFill>
            <a:srgbClr val="BC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1" name="図 2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507" y="6941161"/>
            <a:ext cx="740077" cy="1093809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1" y="9067411"/>
            <a:ext cx="982800" cy="9828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1576" y="9901055"/>
            <a:ext cx="2328874" cy="646232"/>
          </a:xfrm>
          <a:prstGeom prst="rect">
            <a:avLst/>
          </a:prstGeom>
        </p:spPr>
      </p:pic>
      <p:pic>
        <p:nvPicPr>
          <p:cNvPr id="243" name="図 2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66" y="9928563"/>
            <a:ext cx="232887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3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14799" r="14759" b="14799"/>
          <a:stretch/>
        </p:blipFill>
        <p:spPr>
          <a:xfrm>
            <a:off x="-1" y="-1"/>
            <a:ext cx="7545273" cy="1069181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877471" y="1857829"/>
            <a:ext cx="1405618" cy="5210628"/>
          </a:xfrm>
          <a:prstGeom prst="rect">
            <a:avLst/>
          </a:prstGeom>
          <a:solidFill>
            <a:srgbClr val="FFFAC2"/>
          </a:solidFill>
          <a:ln>
            <a:solidFill>
              <a:srgbClr val="FFF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991429" y="1103086"/>
            <a:ext cx="3439885" cy="5965371"/>
            <a:chOff x="3991429" y="1103086"/>
            <a:chExt cx="3439885" cy="5965371"/>
          </a:xfrm>
        </p:grpSpPr>
        <p:sp>
          <p:nvSpPr>
            <p:cNvPr id="4" name="正方形/長方形 3"/>
            <p:cNvSpPr/>
            <p:nvPr/>
          </p:nvSpPr>
          <p:spPr>
            <a:xfrm>
              <a:off x="3991429" y="1103086"/>
              <a:ext cx="3439885" cy="5965371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FF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3991429" y="1857829"/>
              <a:ext cx="1405618" cy="5210628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FF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4088216" y="511306"/>
            <a:ext cx="2331634" cy="447675"/>
          </a:xfrm>
          <a:prstGeom prst="rect">
            <a:avLst/>
          </a:prstGeom>
          <a:solidFill>
            <a:srgbClr val="EE1A24"/>
          </a:solidFill>
          <a:ln>
            <a:solidFill>
              <a:srgbClr val="EE1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2800" b="1" dirty="0">
                <a:solidFill>
                  <a:srgbClr val="FFF601"/>
                </a:solidFill>
                <a:latin typeface="HG明朝B" panose="02020809000000000000" pitchFamily="17" charset="-128"/>
                <a:ea typeface="HG明朝B" panose="02020809000000000000" pitchFamily="17" charset="-128"/>
              </a:rPr>
              <a:t>致死率</a:t>
            </a:r>
            <a:r>
              <a:rPr lang="en-US" altLang="ja-JP" sz="2800" b="1" dirty="0">
                <a:solidFill>
                  <a:srgbClr val="FFF601"/>
                </a:solidFill>
                <a:latin typeface="HG明朝B" panose="02020809000000000000" pitchFamily="17" charset="-128"/>
                <a:ea typeface="HG明朝B" panose="02020809000000000000" pitchFamily="17" charset="-128"/>
              </a:rPr>
              <a:t>1.7</a:t>
            </a:r>
            <a:r>
              <a:rPr lang="ja-JP" altLang="en-US" sz="2800" b="1" dirty="0">
                <a:solidFill>
                  <a:srgbClr val="FFF601"/>
                </a:solidFill>
                <a:latin typeface="HG明朝B" panose="02020809000000000000" pitchFamily="17" charset="-128"/>
                <a:ea typeface="HG明朝B" panose="02020809000000000000" pitchFamily="17" charset="-128"/>
              </a:rPr>
              <a:t>倍</a:t>
            </a:r>
            <a:endParaRPr kumimoji="1" lang="ja-JP" altLang="en-US" sz="1100" b="1" dirty="0">
              <a:solidFill>
                <a:srgbClr val="FFF601"/>
              </a:solidFill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094281" y="97648"/>
            <a:ext cx="2439442" cy="447675"/>
          </a:xfrm>
          <a:prstGeom prst="rect">
            <a:avLst/>
          </a:prstGeom>
          <a:solidFill>
            <a:srgbClr val="EE1A24"/>
          </a:solidFill>
          <a:ln>
            <a:solidFill>
              <a:srgbClr val="EE1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>
                <a:solidFill>
                  <a:srgbClr val="FFF601"/>
                </a:solidFill>
                <a:latin typeface="HG明朝B" panose="02020809000000000000" pitchFamily="17" charset="-128"/>
                <a:ea typeface="HG明朝B" panose="02020809000000000000" pitchFamily="17" charset="-128"/>
              </a:rPr>
              <a:t>頭部が約７割</a:t>
            </a:r>
            <a:endParaRPr kumimoji="1" lang="ja-JP" altLang="en-US" sz="1100" b="1" dirty="0">
              <a:solidFill>
                <a:srgbClr val="FFF601"/>
              </a:solidFill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180722" y="1797247"/>
            <a:ext cx="3716009" cy="1717438"/>
          </a:xfrm>
          <a:prstGeom prst="rect">
            <a:avLst/>
          </a:prstGeom>
          <a:solidFill>
            <a:srgbClr val="FFFAC2"/>
          </a:solidFill>
          <a:ln>
            <a:solidFill>
              <a:srgbClr val="FFF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BDD2E9E-1EED-436F-B7F5-C8E6B661A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694" y="1206411"/>
            <a:ext cx="3243353" cy="88399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8846451-9914-4F73-8807-BDB831804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93" y="4509961"/>
            <a:ext cx="3848036" cy="253000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CA07D7C-6FB2-4B4C-BA74-D2F3569F8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37" y="4546869"/>
            <a:ext cx="3618434" cy="40237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4387880-648D-4D6C-8CC2-314779B955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77" y="1848991"/>
            <a:ext cx="4102964" cy="178628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E07D360-6B20-4732-8026-8344A63B3D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629" y="2142152"/>
            <a:ext cx="3848037" cy="458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7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2924</TotalTime>
  <Words>90</Words>
  <Application>Microsoft Office PowerPoint</Application>
  <PresentationFormat>ユーザー設定</PresentationFormat>
  <Paragraphs>34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HGP行書体</vt:lpstr>
      <vt:lpstr>HGS行書体</vt:lpstr>
      <vt:lpstr>HG行書体</vt:lpstr>
      <vt:lpstr>HG明朝B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愛知県警察本部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遠山　敬介</dc:creator>
  <cp:lastModifiedBy>APP</cp:lastModifiedBy>
  <cp:revision>168</cp:revision>
  <cp:lastPrinted>2023-03-14T00:30:56Z</cp:lastPrinted>
  <dcterms:created xsi:type="dcterms:W3CDTF">2021-01-08T06:02:53Z</dcterms:created>
  <dcterms:modified xsi:type="dcterms:W3CDTF">2024-04-04T08:05:06Z</dcterms:modified>
</cp:coreProperties>
</file>