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0" r:id="rId4"/>
    <p:sldId id="261" r:id="rId5"/>
    <p:sldId id="264" r:id="rId6"/>
  </p:sldIdLst>
  <p:sldSz cx="12801600" cy="9601200" type="A3"/>
  <p:notesSz cx="9866313" cy="142954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  <p15:guide id="3" pos="267">
          <p15:clr>
            <a:srgbClr val="A4A3A4"/>
          </p15:clr>
        </p15:guide>
        <p15:guide id="4" pos="6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ichiro terasak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B9"/>
    <a:srgbClr val="C5DEFF"/>
    <a:srgbClr val="FFBDBD"/>
    <a:srgbClr val="FFB1B1"/>
    <a:srgbClr val="FFFFCC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80" autoAdjust="0"/>
    <p:restoredTop sz="93401" autoAdjust="0"/>
  </p:normalViewPr>
  <p:slideViewPr>
    <p:cSldViewPr>
      <p:cViewPr varScale="1">
        <p:scale>
          <a:sx n="49" d="100"/>
          <a:sy n="49" d="100"/>
        </p:scale>
        <p:origin x="1854" y="36"/>
      </p:cViewPr>
      <p:guideLst>
        <p:guide orient="horz" pos="3024"/>
        <p:guide pos="4032"/>
        <p:guide pos="267"/>
        <p:guide pos="6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58900" y="1071563"/>
            <a:ext cx="7150100" cy="536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6789738"/>
            <a:ext cx="7891462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577888"/>
            <a:ext cx="42767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13577888"/>
            <a:ext cx="42767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CD0CD7-E37F-40FF-964C-93BFA3E351A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247F9-7BA4-4403-9F97-3233CEB38F99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Ｓ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0B8D4-877E-4396-BF2F-24F603641EFB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Ｓ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649F7-6077-46C7-B0DE-043345423436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3488"/>
            <a:ext cx="9601200" cy="231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82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5" y="2555875"/>
            <a:ext cx="11042650" cy="6091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68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463" y="511175"/>
            <a:ext cx="2760662" cy="81359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5" y="511175"/>
            <a:ext cx="8129588" cy="813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16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9475" y="2555875"/>
            <a:ext cx="11042650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773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125" y="2393950"/>
            <a:ext cx="11041063" cy="3994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125" y="6424613"/>
            <a:ext cx="11041063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512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9475" y="2555875"/>
            <a:ext cx="5445125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7000" y="2555875"/>
            <a:ext cx="5445125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4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063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063" y="2354263"/>
            <a:ext cx="5416550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063" y="3506788"/>
            <a:ext cx="541655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175" y="2354263"/>
            <a:ext cx="5443538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175" y="3506788"/>
            <a:ext cx="5443538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07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76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20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1950" y="1382713"/>
            <a:ext cx="6481763" cy="6823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7482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1950" y="1382713"/>
            <a:ext cx="6481763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85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fontAlgn="base">
        <a:spcBef>
          <a:spcPct val="0"/>
        </a:spcBef>
        <a:spcAft>
          <a:spcPct val="0"/>
        </a:spcAft>
        <a:defRPr kumimoji="1" sz="6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675" algn="l" defTabSz="1279525" rtl="0" fontAlgn="base">
        <a:spcBef>
          <a:spcPct val="20000"/>
        </a:spcBef>
        <a:spcAft>
          <a:spcPct val="0"/>
        </a:spcAft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92175" y="1200150"/>
            <a:ext cx="10585450" cy="784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00163"/>
            <a:ext cx="10010775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855450" y="933767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6525" y="696913"/>
            <a:ext cx="612140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＜愛知県印刷工業組合の取組み＞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0" y="542925"/>
            <a:ext cx="1528763" cy="0"/>
          </a:xfrm>
          <a:prstGeom prst="line">
            <a:avLst/>
          </a:prstGeom>
          <a:noFill/>
          <a:ln w="1270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644650" y="542925"/>
            <a:ext cx="11156950" cy="0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321550" y="57150"/>
            <a:ext cx="54721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Ⅲ．ＢＣＰ取組みの連携事例・アイデア集</a:t>
            </a:r>
            <a:endParaRPr lang="ja-JP" altLang="en-US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41350" y="1344613"/>
            <a:ext cx="11088688" cy="784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73213"/>
            <a:ext cx="10315575" cy="73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3350" y="700088"/>
            <a:ext cx="612140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＜勝川駅前通商店街振興組合</a:t>
            </a:r>
            <a:r>
              <a:rPr lang="en-US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取組み＞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857038" y="933767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542925"/>
            <a:ext cx="1528763" cy="0"/>
          </a:xfrm>
          <a:prstGeom prst="line">
            <a:avLst/>
          </a:prstGeom>
          <a:noFill/>
          <a:ln w="1270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644650" y="542925"/>
            <a:ext cx="11156950" cy="0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321550" y="57150"/>
            <a:ext cx="54721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Ⅲ．ＢＣＰ取組みの連携事例・アイデア集</a:t>
            </a:r>
            <a:endParaRPr lang="ja-JP" altLang="en-US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816475" y="1201738"/>
            <a:ext cx="2879725" cy="285750"/>
          </a:xfrm>
          <a:prstGeom prst="wedgeRectCallout">
            <a:avLst>
              <a:gd name="adj1" fmla="val -36000"/>
              <a:gd name="adj2" fmla="val 108889"/>
            </a:avLst>
          </a:prstGeom>
          <a:solidFill>
            <a:srgbClr val="E5FFB7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120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勝川駅前通商店街振興組合の通称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1350" y="1484313"/>
            <a:ext cx="11088688" cy="784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612900"/>
            <a:ext cx="10112375" cy="75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0" y="542925"/>
            <a:ext cx="1528763" cy="0"/>
          </a:xfrm>
          <a:prstGeom prst="line">
            <a:avLst/>
          </a:prstGeom>
          <a:noFill/>
          <a:ln w="1270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644650" y="542925"/>
            <a:ext cx="11156950" cy="0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321550" y="57150"/>
            <a:ext cx="54721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Ⅲ．ＢＣＰ取組みの連携事例・アイデア集</a:t>
            </a:r>
            <a:endParaRPr lang="ja-JP" altLang="en-US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33350" y="700088"/>
            <a:ext cx="612140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＜勝川駅前通商店街振興組合</a:t>
            </a:r>
            <a:r>
              <a:rPr lang="en-US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800" b="1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取組み＞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96888" y="9326563"/>
            <a:ext cx="34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4816475" y="1201738"/>
            <a:ext cx="2879725" cy="285750"/>
          </a:xfrm>
          <a:prstGeom prst="wedgeRectCallout">
            <a:avLst>
              <a:gd name="adj1" fmla="val -36000"/>
              <a:gd name="adj2" fmla="val 108889"/>
            </a:avLst>
          </a:prstGeom>
          <a:solidFill>
            <a:srgbClr val="E5FFB7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120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勝川駅前通商店街振興組合の通称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52450"/>
            <a:ext cx="1319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【</a:t>
            </a:r>
            <a:r>
              <a:rPr lang="ja-JP" altLang="en-US" sz="1800"/>
              <a:t>資料　Ｆ</a:t>
            </a:r>
            <a:r>
              <a:rPr lang="en-US" altLang="ja-JP" sz="1800"/>
              <a:t>】</a:t>
            </a:r>
            <a:r>
              <a:rPr lang="ja-JP" altLang="en-US" sz="1800"/>
              <a:t>　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68413" y="552450"/>
            <a:ext cx="190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/>
              <a:t>復旧シナリオ（例）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015163" y="9093200"/>
            <a:ext cx="449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>
                <a:solidFill>
                  <a:schemeClr val="bg2"/>
                </a:solidFill>
                <a:ea typeface="HG丸ｺﾞｼｯｸM-PRO" panose="020F0600000000000000" pitchFamily="50" charset="-128"/>
              </a:rPr>
              <a:t>※</a:t>
            </a:r>
            <a:r>
              <a:rPr lang="ja-JP" altLang="en-US" sz="1000">
                <a:solidFill>
                  <a:schemeClr val="bg2"/>
                </a:solidFill>
                <a:ea typeface="HG丸ｺﾞｼｯｸM-PRO" panose="020F0600000000000000" pitchFamily="50" charset="-128"/>
              </a:rPr>
              <a:t>過去の被災事例における復旧の流れを基に、あいちＢＣＰモデル用に作成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863388" y="933767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39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329488" y="57150"/>
            <a:ext cx="54721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Ⅳ．ＢＣＰ関連資料集</a:t>
            </a:r>
            <a:endParaRPr lang="ja-JP" altLang="en-US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542925"/>
            <a:ext cx="1528763" cy="0"/>
          </a:xfrm>
          <a:prstGeom prst="line">
            <a:avLst/>
          </a:prstGeom>
          <a:noFill/>
          <a:ln w="1270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644650" y="542925"/>
            <a:ext cx="11156950" cy="0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0365" name="Picture 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84250"/>
            <a:ext cx="11623675" cy="816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103</Words>
  <Application>Microsoft Office PowerPoint</Application>
  <PresentationFormat>A3 297x420 mm</PresentationFormat>
  <Paragraphs>21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ＭＳ Ｐゴシック</vt:lpstr>
      <vt:lpstr>ＭＳ Ｐ明朝</vt:lpstr>
      <vt:lpstr>HG丸ｺﾞｼｯｸM-PRO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shuichiro terasaka</dc:creator>
  <cp:lastModifiedBy>oa</cp:lastModifiedBy>
  <cp:revision>168</cp:revision>
  <dcterms:created xsi:type="dcterms:W3CDTF">2006-10-26T07:57:20Z</dcterms:created>
  <dcterms:modified xsi:type="dcterms:W3CDTF">2020-11-17T02:50:54Z</dcterms:modified>
</cp:coreProperties>
</file>