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374" r:id="rId6"/>
    <p:sldId id="375" r:id="rId7"/>
    <p:sldId id="37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46" d="100"/>
          <a:sy n="46" d="100"/>
        </p:scale>
        <p:origin x="5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FE7A4-6822-4F19-897F-957B274F0CB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6B40-7B54-4B43-B5CE-B9DA5672C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7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6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51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3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6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A54BD-3992-4E87-8EA1-C79D7F9067A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34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3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6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07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9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1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2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2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4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74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9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7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9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40499-0BBC-D65F-F72E-963C1709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生活介護の基本報酬の見直しについて</a:t>
            </a:r>
            <a:br>
              <a:rPr kumimoji="1" lang="en-US" altLang="ja-JP" dirty="0"/>
            </a:br>
            <a:r>
              <a:rPr kumimoji="1" lang="ja-JP" altLang="en-US" sz="3100" dirty="0"/>
              <a:t>（生活介護）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B782CB-6D71-BC78-5E16-35A18DE6ACC7}"/>
              </a:ext>
            </a:extLst>
          </p:cNvPr>
          <p:cNvSpPr/>
          <p:nvPr/>
        </p:nvSpPr>
        <p:spPr>
          <a:xfrm>
            <a:off x="1168213" y="4613564"/>
            <a:ext cx="3079591" cy="712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2E1C1208-94CA-44B5-906E-2F8C689CA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8" y="1927513"/>
            <a:ext cx="9757740" cy="3011222"/>
          </a:xfr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7F9B6EA-128C-4327-AE4E-C2EB54AFF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3787" y="5325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DC7D3-C06E-4D1D-8B4A-6F229A38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就労継続支援</a:t>
            </a:r>
            <a:r>
              <a:rPr kumimoji="1" lang="en-US" altLang="ja-JP" dirty="0"/>
              <a:t>A</a:t>
            </a:r>
            <a:r>
              <a:rPr kumimoji="1" lang="ja-JP" altLang="en-US" dirty="0"/>
              <a:t>型の基本報酬の見直しについて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B0616EE-CADA-4D02-AACF-DB3706975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558783"/>
            <a:ext cx="8204983" cy="5118124"/>
          </a:xfrm>
        </p:spPr>
      </p:pic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D175B065-88A4-4513-938C-B63ED3A0D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9921" y="5364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AE050-48AA-478B-BBF6-B7DBD0E2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就労継続支援</a:t>
            </a:r>
            <a:r>
              <a:rPr kumimoji="1" lang="en-US" altLang="ja-JP" dirty="0"/>
              <a:t>B</a:t>
            </a:r>
            <a:r>
              <a:rPr kumimoji="1" lang="ja-JP" altLang="en-US" dirty="0"/>
              <a:t>型の基本報酬の見直しについて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87A098E-E3BC-47C3-B098-66B5F36E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87" y="1582493"/>
            <a:ext cx="9068398" cy="5045474"/>
          </a:xfr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03FE97D9-6A4F-467C-B5A3-EF20CEFBD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3435" y="5620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97042F-4B13-4EA8-B4CA-92379D9C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共同生活援助の基本報酬の見直しについて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4D84377-7CC8-4F26-85E6-FA0DD874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4" y="1895622"/>
            <a:ext cx="9877072" cy="2518117"/>
          </a:xfr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376E5A9F-2CFD-407A-B1BE-4FB2928DB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5373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0250" y="-331076"/>
            <a:ext cx="10228217" cy="1816780"/>
          </a:xfrm>
          <a:noFill/>
        </p:spPr>
        <p:txBody>
          <a:bodyPr>
            <a:normAutofit/>
          </a:bodyPr>
          <a:lstStyle/>
          <a:p>
            <a:pPr algn="l"/>
            <a:r>
              <a:rPr lang="ja-JP" altLang="en-US" sz="4400" b="1" dirty="0">
                <a:ea typeface="$ＪＳ明朝" panose="04030B090D0B02020403" pitchFamily="17" charset="-128"/>
              </a:rPr>
              <a:t>令和６年度障害福祉サービス等報酬改定</a:t>
            </a:r>
            <a:r>
              <a:rPr lang="ja-JP" altLang="ja-JP" sz="4400" b="1" dirty="0">
                <a:ea typeface="$ＪＳ明朝" panose="04030B090D0B02020403" pitchFamily="17" charset="-128"/>
              </a:rPr>
              <a:t>について</a:t>
            </a:r>
            <a:r>
              <a:rPr lang="ja-JP" altLang="en-US" sz="4400" b="1" dirty="0">
                <a:ea typeface="$ＪＳ明朝" panose="04030B090D0B02020403" pitchFamily="17" charset="-128"/>
              </a:rPr>
              <a:t>（障害児支援関係）</a:t>
            </a:r>
            <a:endParaRPr kumimoji="1" lang="ja-JP" altLang="en-US" sz="4400" dirty="0">
              <a:ea typeface="$ＪＳ明朝" panose="04030B090D0B02020403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20250" y="1924535"/>
            <a:ext cx="9892937" cy="29260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令和６年度７障害福祉サービス等報酬改定の内容について、一部ご紹介いたします。</a:t>
            </a: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　全容については、厚生労働省及び子ども家庭庁が公表している「令和６年度障害福祉サービス等報酬改定の概要」等を確認の上、報酬改定に備えていただくようお願いいたします。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+mn-ea"/>
              </a:rPr>
              <a:t>　なお、本内容は、資料作成時点での概要であり、解釈や最終的な詳細は、今後厚労省等により発出される告示、通知、事務連絡を必ずご確認ください。</a:t>
            </a:r>
          </a:p>
          <a:p>
            <a:pPr algn="l"/>
            <a:endParaRPr kumimoji="1" lang="ja-JP" altLang="en-US" b="1" dirty="0">
              <a:solidFill>
                <a:schemeClr val="tx1"/>
              </a:solidFill>
              <a:ea typeface="$ＪＳゴシック" panose="04030B090D0B02020403" pitchFamily="17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74821" y="1604211"/>
            <a:ext cx="10038366" cy="32084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4A021B0B-4EBC-44C9-8B7E-1DE7ABCE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2419" y="5447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04ED6-6110-4E83-D7C8-B090C33B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児童指導員等加配加算について</a:t>
            </a:r>
            <a:br>
              <a:rPr kumimoji="1" lang="en-US" altLang="ja-JP" dirty="0"/>
            </a:br>
            <a:r>
              <a:rPr kumimoji="1" lang="ja-JP" altLang="en-US" sz="2800" dirty="0">
                <a:latin typeface="+mn-ea"/>
                <a:ea typeface="+mn-ea"/>
              </a:rPr>
              <a:t>（児童発達支援、放課後等デイサービス）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36358E3-9234-4B7C-0ACF-F16CFBF9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7280" y="1978428"/>
            <a:ext cx="8595360" cy="3042459"/>
          </a:xfr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7FEC7772-A4B5-4773-B49F-2531AE220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5680" y="5595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B338-3E69-6246-801C-4943AEAD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専門的支援体制加算／専門的支援実施加算について</a:t>
            </a:r>
            <a:br>
              <a:rPr kumimoji="1" lang="en-US" altLang="ja-JP" dirty="0"/>
            </a:br>
            <a:r>
              <a:rPr kumimoji="1" lang="ja-JP" altLang="en-US" sz="3100" dirty="0"/>
              <a:t>（児童発達支援、放課後等デイサービス）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A32C02-DBD1-0D8B-62B6-96647135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0796"/>
            <a:ext cx="10058400" cy="4023360"/>
          </a:xfrm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86044D-1F92-23B2-EF31-E88490212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614" y="2032632"/>
            <a:ext cx="8819847" cy="2672371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2DF959A1-FDEF-420E-ABB7-587E5478B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6482" y="5234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</Words>
  <Application>Microsoft Office PowerPoint</Application>
  <PresentationFormat>ワイド画面</PresentationFormat>
  <Paragraphs>20</Paragraphs>
  <Slides>7</Slides>
  <Notes>7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游ゴシック</vt:lpstr>
      <vt:lpstr>Calibri</vt:lpstr>
      <vt:lpstr>Calibri Light</vt:lpstr>
      <vt:lpstr>レトロスペクト</vt:lpstr>
      <vt:lpstr>生活介護の基本報酬の見直しについて （生活介護）</vt:lpstr>
      <vt:lpstr>就労継続支援A型の基本報酬の見直しについて</vt:lpstr>
      <vt:lpstr>就労継続支援B型の基本報酬の見直しについて</vt:lpstr>
      <vt:lpstr>共同生活援助の基本報酬の見直しについて</vt:lpstr>
      <vt:lpstr>令和６年度障害福祉サービス等報酬改定について（障害児支援関係）</vt:lpstr>
      <vt:lpstr>児童指導員等加配加算について （児童発達支援、放課後等デイサービス）</vt:lpstr>
      <vt:lpstr>専門的支援体制加算／専門的支援実施加算について （児童発達支援、放課後等デイサービス）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生活介護の基本報酬の見直しについて （生活介護）</dc:title>
  <dc:creator>新見　ゆき</dc:creator>
  <cp:lastModifiedBy>新見　ゆき</cp:lastModifiedBy>
  <cp:revision>3</cp:revision>
  <dcterms:created xsi:type="dcterms:W3CDTF">2024-04-01T02:17:03Z</dcterms:created>
  <dcterms:modified xsi:type="dcterms:W3CDTF">2024-04-01T02:38:04Z</dcterms:modified>
</cp:coreProperties>
</file>