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"/>
  </p:notesMasterIdLst>
  <p:sldIdLst>
    <p:sldId id="312" r:id="rId2"/>
    <p:sldId id="275" r:id="rId3"/>
    <p:sldId id="324" r:id="rId4"/>
    <p:sldId id="325" r:id="rId5"/>
    <p:sldId id="344" r:id="rId6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永岡　太地" initials="永岡　太地" lastIdx="1" clrIdx="0">
    <p:extLst>
      <p:ext uri="{19B8F6BF-5375-455C-9EA6-DF929625EA0E}">
        <p15:presenceInfo xmlns:p15="http://schemas.microsoft.com/office/powerpoint/2012/main" userId="S-1-5-21-3983253295-84228863-1604001740-388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5" autoAdjust="0"/>
    <p:restoredTop sz="64207" autoAdjust="0"/>
  </p:normalViewPr>
  <p:slideViewPr>
    <p:cSldViewPr snapToGrid="0">
      <p:cViewPr varScale="1">
        <p:scale>
          <a:sx n="98" d="100"/>
          <a:sy n="98" d="100"/>
        </p:scale>
        <p:origin x="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F949CDA2-57E0-4D10-AFF9-78D31780A8F8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3"/>
          </a:xfrm>
          <a:prstGeom prst="rect">
            <a:avLst/>
          </a:prstGeom>
        </p:spPr>
        <p:txBody>
          <a:bodyPr vert="horz" lIns="90608" tIns="45304" rIns="90608" bIns="4530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4332387B-4DAC-45E7-B1CA-A6F78DDF7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25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2387B-4DAC-45E7-B1CA-A6F78DDF79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97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039">
              <a:defRPr/>
            </a:pPr>
            <a:fld id="{4332387B-4DAC-45E7-B1CA-A6F78DDF79F5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039">
                <a:defRPr/>
              </a:p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43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039">
              <a:defRPr/>
            </a:pPr>
            <a:fld id="{4332387B-4DAC-45E7-B1CA-A6F78DDF79F5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039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69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039">
              <a:defRPr/>
            </a:pPr>
            <a:fld id="{4332387B-4DAC-45E7-B1CA-A6F78DDF79F5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039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2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3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3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09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16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30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96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46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53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13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0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11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88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4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69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8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0531" y="2150661"/>
            <a:ext cx="10374284" cy="1274183"/>
          </a:xfrm>
        </p:spPr>
        <p:txBody>
          <a:bodyPr>
            <a:normAutofit fontScale="90000"/>
          </a:bodyPr>
          <a:lstStyle/>
          <a:p>
            <a:r>
              <a:rPr kumimoji="1" lang="ja-JP" altLang="en-US" sz="5400" dirty="0"/>
              <a:t>令和５年度集団指定障害福祉　　　　</a:t>
            </a:r>
            <a:br>
              <a:rPr kumimoji="1" lang="en-US" altLang="ja-JP" sz="5400" dirty="0"/>
            </a:br>
            <a:r>
              <a:rPr kumimoji="1" lang="ja-JP" altLang="en-US" sz="5400" dirty="0"/>
              <a:t>　　　　　　　　サービス事業者集団指導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69530" y="5419898"/>
            <a:ext cx="571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愛知県　福祉総務課監査指導室</a:t>
            </a:r>
            <a:endParaRPr kumimoji="1" lang="en-US" altLang="ja-JP" sz="2800" dirty="0"/>
          </a:p>
          <a:p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130531" y="3424844"/>
            <a:ext cx="10091651" cy="166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D722CF51-175B-865F-E0F1-BA4EFA226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62756" y="598610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/>
          </a:bodyPr>
          <a:lstStyle/>
          <a:p>
            <a:r>
              <a:rPr lang="ja-JP" altLang="en-US" sz="4200" dirty="0"/>
              <a:t>今回の構成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066516"/>
            <a:ext cx="10007553" cy="45997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ja-JP" altLang="en-US" sz="3600" dirty="0">
                <a:solidFill>
                  <a:schemeClr val="tx1"/>
                </a:solidFill>
              </a:rPr>
              <a:t>集団指導資料の使い方について</a:t>
            </a:r>
            <a:endParaRPr lang="en-US" altLang="ja-JP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3600" dirty="0">
                <a:solidFill>
                  <a:schemeClr val="tx1"/>
                </a:solidFill>
              </a:rPr>
              <a:t>集団指導資料の内容についての補足</a:t>
            </a:r>
            <a:endParaRPr lang="zh-TW" altLang="en-US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sz="3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679EFD0-5016-7F3D-4F38-8D0B16CB3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5420" y="58766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65"/>
    </mc:Choice>
    <mc:Fallback xmlns="">
      <p:transition spd="slow" advTm="9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4"/>
        <p14:pauseEvt time="93967" objId="4"/>
        <p14:seekEvt time="93967" objId="4" seek="93482"/>
        <p14:resumeEvt time="94168" objId="4"/>
        <p14:stopEvt time="95065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1777"/>
            <a:ext cx="10683240" cy="2056410"/>
          </a:xfrm>
        </p:spPr>
        <p:txBody>
          <a:bodyPr>
            <a:normAutofit/>
          </a:bodyPr>
          <a:lstStyle/>
          <a:p>
            <a:r>
              <a:rPr lang="ja-JP" altLang="en-US" sz="4200" dirty="0">
                <a:solidFill>
                  <a:schemeClr val="tx1"/>
                </a:solidFill>
              </a:rPr>
              <a:t>事業所運営に当たりご留意いただきたい項目について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248187"/>
            <a:ext cx="10683240" cy="3419884"/>
          </a:xfrm>
        </p:spPr>
        <p:txBody>
          <a:bodyPr>
            <a:normAutofit/>
          </a:bodyPr>
          <a:lstStyle/>
          <a:p>
            <a:pPr indent="152400" algn="just">
              <a:spcAft>
                <a:spcPts val="0"/>
              </a:spcAft>
            </a:pPr>
            <a:r>
              <a:rPr lang="ja-JP" altLang="en-US" sz="3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○想定している使い方について</a:t>
            </a:r>
            <a:endParaRPr lang="en-US" altLang="ja-JP" sz="36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１．内容の確認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２．根拠規定の確認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３．事業所の実情を踏まえた対応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（合わせて必要な手続き）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67BC2E1E-DC60-2DB3-CF8E-4A1E47C1A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65527" y="56680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65"/>
    </mc:Choice>
    <mc:Fallback xmlns="">
      <p:transition spd="slow" advTm="9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4"/>
        <p14:pauseEvt time="93967" objId="4"/>
        <p14:seekEvt time="93967" objId="4" seek="93482"/>
        <p14:resumeEvt time="94168" objId="4"/>
        <p14:stopEvt time="95065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/>
          </a:bodyPr>
          <a:lstStyle/>
          <a:p>
            <a:r>
              <a:rPr lang="ja-JP" altLang="en-US" sz="4200" dirty="0">
                <a:solidFill>
                  <a:schemeClr val="tx1"/>
                </a:solidFill>
              </a:rPr>
              <a:t>事業所運営に当たりご留意いただきたい項目について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BE5703C3-9280-DEAB-E3F3-49770F26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790" y="2248187"/>
            <a:ext cx="10683240" cy="3419884"/>
          </a:xfrm>
        </p:spPr>
        <p:txBody>
          <a:bodyPr>
            <a:normAutofit/>
          </a:bodyPr>
          <a:lstStyle/>
          <a:p>
            <a:pPr indent="152400" algn="just">
              <a:spcAft>
                <a:spcPts val="0"/>
              </a:spcAft>
            </a:pPr>
            <a:r>
              <a:rPr lang="ja-JP" altLang="en-US" sz="3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○利用者より徴収する費用について</a:t>
            </a:r>
            <a:endParaRPr lang="en-US" altLang="ja-JP" sz="36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・通常サービスとして提供すべき項目については費用徴　　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収できないこと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・徴収しすぎた場合には精算すること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・積算根拠を確認すること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07456DA-4251-8AEC-EB9A-3C8D26D2B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6830" y="566807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65"/>
    </mc:Choice>
    <mc:Fallback xmlns="">
      <p:transition spd="slow" advTm="9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4"/>
        <p14:pauseEvt time="93967" objId="4"/>
        <p14:seekEvt time="93967" objId="4" seek="93482"/>
        <p14:resumeEvt time="94168" objId="4"/>
        <p14:stopEvt time="95065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/>
          </a:bodyPr>
          <a:lstStyle/>
          <a:p>
            <a:r>
              <a:rPr lang="ja-JP" altLang="en-US" sz="4200" dirty="0">
                <a:solidFill>
                  <a:schemeClr val="tx1"/>
                </a:solidFill>
              </a:rPr>
              <a:t>指定障害福祉サービス事業者等の指導監査の実施について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E7853705-7865-5880-AAD5-02950409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92019"/>
            <a:ext cx="10058400" cy="4023360"/>
          </a:xfrm>
        </p:spPr>
        <p:txBody>
          <a:bodyPr/>
          <a:lstStyle/>
          <a:p>
            <a:pPr indent="152400" algn="just">
              <a:spcAft>
                <a:spcPts val="0"/>
              </a:spcAft>
            </a:pPr>
            <a:r>
              <a:rPr lang="ja-JP" altLang="en-US" sz="36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○想定している使い方について</a:t>
            </a:r>
            <a:endParaRPr lang="en-US" altLang="ja-JP" sz="36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１．内容の確認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２．「主な指導改善指示事項一覧」を踏まえた定期的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52400" algn="just">
              <a:spcAft>
                <a:spcPts val="0"/>
              </a:spcAft>
            </a:pPr>
            <a:r>
              <a:rPr lang="ja-JP" altLang="en-US" sz="32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な運営状況の自己点検</a:t>
            </a:r>
            <a:endParaRPr lang="en-US" altLang="ja-JP" sz="32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ja-JP" altLang="en-US" dirty="0"/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2C0140F-6E27-3721-A7B3-48FF4CA4D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0AC1642-D8C3-6EAF-CA3E-64A4CD3A715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9982" y="56826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65"/>
    </mc:Choice>
    <mc:Fallback xmlns="">
      <p:transition spd="slow" advTm="9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948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2" objId="4"/>
        <p14:pauseEvt time="93967" objId="4"/>
        <p14:seekEvt time="93967" objId="4" seek="93482"/>
        <p14:resumeEvt time="94168" objId="4"/>
        <p14:stopEvt time="95065" objId="4"/>
      </p14:showEvtLst>
    </p:ext>
  </p:extLst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184</Words>
  <Application>Microsoft Office PowerPoint</Application>
  <PresentationFormat>ワイド画面</PresentationFormat>
  <Paragraphs>29</Paragraphs>
  <Slides>5</Slides>
  <Notes>5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游明朝</vt:lpstr>
      <vt:lpstr>Calibri</vt:lpstr>
      <vt:lpstr>Calibri Light</vt:lpstr>
      <vt:lpstr>Wingdings</vt:lpstr>
      <vt:lpstr>レトロスペクト</vt:lpstr>
      <vt:lpstr>令和５年度集団指定障害福祉　　　　 　　　　　　　　サービス事業者集団指導</vt:lpstr>
      <vt:lpstr>今回の構成 </vt:lpstr>
      <vt:lpstr>事業所運営に当たりご留意いただきたい項目について </vt:lpstr>
      <vt:lpstr>事業所運営に当たりご留意いただきたい項目について </vt:lpstr>
      <vt:lpstr>指定障害福祉サービス事業者等の指導監査の実施について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令和４年度集団指導</dc:title>
  <dc:creator>oa</dc:creator>
  <cp:lastModifiedBy>新見　ゆき</cp:lastModifiedBy>
  <cp:revision>109</cp:revision>
  <cp:lastPrinted>2024-03-11T06:41:36Z</cp:lastPrinted>
  <dcterms:created xsi:type="dcterms:W3CDTF">2023-02-02T06:30:57Z</dcterms:created>
  <dcterms:modified xsi:type="dcterms:W3CDTF">2024-04-01T03:52:18Z</dcterms:modified>
</cp:coreProperties>
</file>