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3706" r:id="rId3"/>
    <p:sldMasterId id="2147483767" r:id="rId4"/>
    <p:sldMasterId id="2147483829" r:id="rId5"/>
  </p:sldMasterIdLst>
  <p:notesMasterIdLst>
    <p:notesMasterId r:id="rId11"/>
  </p:notesMasterIdLst>
  <p:handoutMasterIdLst>
    <p:handoutMasterId r:id="rId12"/>
  </p:handoutMasterIdLst>
  <p:sldIdLst>
    <p:sldId id="966" r:id="rId6"/>
    <p:sldId id="985" r:id="rId7"/>
    <p:sldId id="984" r:id="rId8"/>
    <p:sldId id="969" r:id="rId9"/>
    <p:sldId id="967" r:id="rId10"/>
  </p:sldIdLst>
  <p:sldSz cx="9906000" cy="6858000" type="A4"/>
  <p:notesSz cx="6797675"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FDA914-77FB-AAAB-0C7F-192144FA764F}" name="Ozawa Ryo(小澤 亮)" initials="亮小" userId="S::ryo-ozawa@murc.jp::e2ec33f5-4460-4b9c-b0a6-61159400c6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F3E7"/>
    <a:srgbClr val="EBF0F9"/>
    <a:srgbClr val="F5FDFC"/>
    <a:srgbClr val="CFF3F0"/>
    <a:srgbClr val="A0E8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88" autoAdjust="0"/>
  </p:normalViewPr>
  <p:slideViewPr>
    <p:cSldViewPr snapToGrid="0">
      <p:cViewPr varScale="1">
        <p:scale>
          <a:sx n="97" d="100"/>
          <a:sy n="97" d="100"/>
        </p:scale>
        <p:origin x="736" y="88"/>
      </p:cViewPr>
      <p:guideLst/>
    </p:cSldViewPr>
  </p:slideViewPr>
  <p:notesTextViewPr>
    <p:cViewPr>
      <p:scale>
        <a:sx n="1" d="1"/>
        <a:sy n="1" d="1"/>
      </p:scale>
      <p:origin x="0" y="0"/>
    </p:cViewPr>
  </p:notesTextViewPr>
  <p:notesViewPr>
    <p:cSldViewPr snapToGrid="0">
      <p:cViewPr varScale="1">
        <p:scale>
          <a:sx n="90" d="100"/>
          <a:sy n="90" d="100"/>
        </p:scale>
        <p:origin x="328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11D5E41-4B7B-1B0C-6E18-BAC76CCD295C}"/>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F15E99C1-4392-6F98-73C2-BA2071EF22FE}"/>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BA8A2126-0E4A-4162-9A24-0EAA8C3E3E6C}" type="datetimeFigureOut">
              <a:rPr kumimoji="1" lang="ja-JP" altLang="en-US" smtClean="0"/>
              <a:t>2025/6/27</a:t>
            </a:fld>
            <a:endParaRPr kumimoji="1" lang="ja-JP" altLang="en-US"/>
          </a:p>
        </p:txBody>
      </p:sp>
      <p:sp>
        <p:nvSpPr>
          <p:cNvPr id="4" name="フッター プレースホルダー 3">
            <a:extLst>
              <a:ext uri="{FF2B5EF4-FFF2-40B4-BE49-F238E27FC236}">
                <a16:creationId xmlns:a16="http://schemas.microsoft.com/office/drawing/2014/main" id="{9B8C55BD-BA7C-9232-B891-E1987CCBB86B}"/>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DD84CDD-8FD6-29B2-7C73-A4D96BD66D69}"/>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BD84B64A-BE34-4B26-BD6A-119CD4B735A6}" type="slidenum">
              <a:rPr kumimoji="1" lang="ja-JP" altLang="en-US" smtClean="0"/>
              <a:t>‹#›</a:t>
            </a:fld>
            <a:endParaRPr kumimoji="1" lang="ja-JP" altLang="en-US"/>
          </a:p>
        </p:txBody>
      </p:sp>
    </p:spTree>
    <p:extLst>
      <p:ext uri="{BB962C8B-B14F-4D97-AF65-F5344CB8AC3E}">
        <p14:creationId xmlns:p14="http://schemas.microsoft.com/office/powerpoint/2010/main" val="3109667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662AB05A-074F-45DC-9499-CA348D3D7FD5}" type="datetimeFigureOut">
              <a:rPr kumimoji="1" lang="ja-JP" altLang="en-US" smtClean="0"/>
              <a:t>2025/6/27</a:t>
            </a:fld>
            <a:endParaRPr kumimoji="1" lang="ja-JP" altLang="en-US"/>
          </a:p>
        </p:txBody>
      </p:sp>
      <p:sp>
        <p:nvSpPr>
          <p:cNvPr id="4" name="スライド イメージ プレースホルダー 3"/>
          <p:cNvSpPr>
            <a:spLocks noGrp="1" noRot="1" noChangeAspect="1"/>
          </p:cNvSpPr>
          <p:nvPr>
            <p:ph type="sldImg" idx="2"/>
          </p:nvPr>
        </p:nvSpPr>
        <p:spPr>
          <a:xfrm>
            <a:off x="993775" y="1233488"/>
            <a:ext cx="4810125" cy="33321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21B70959-DC64-4CC3-8A2F-0C56298032CB}" type="slidenum">
              <a:rPr kumimoji="1" lang="ja-JP" altLang="en-US" smtClean="0"/>
              <a:t>‹#›</a:t>
            </a:fld>
            <a:endParaRPr kumimoji="1" lang="ja-JP" altLang="en-US"/>
          </a:p>
        </p:txBody>
      </p:sp>
    </p:spTree>
    <p:extLst>
      <p:ext uri="{BB962C8B-B14F-4D97-AF65-F5344CB8AC3E}">
        <p14:creationId xmlns:p14="http://schemas.microsoft.com/office/powerpoint/2010/main" val="24763407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6087A6-0D69-4082-B2FD-E57441CDEF3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57644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6087A6-0D69-4082-B2FD-E57441CDEF3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93978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6087A6-0D69-4082-B2FD-E57441CDEF3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12082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slideMaster" Target="../slideMasters/slideMaster2.xml"/><Relationship Id="rId4" Type="http://schemas.openxmlformats.org/officeDocument/2006/relationships/tags" Target="../tags/tag8.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slideMaster" Target="../slideMasters/slideMaster2.xml"/><Relationship Id="rId4" Type="http://schemas.openxmlformats.org/officeDocument/2006/relationships/tags" Target="../tags/tag1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slideMaster" Target="../slideMasters/slideMaster2.xml"/><Relationship Id="rId4" Type="http://schemas.openxmlformats.org/officeDocument/2006/relationships/tags" Target="../tags/tag1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tags" Target="../tags/tag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emf"/><Relationship Id="rId5" Type="http://schemas.openxmlformats.org/officeDocument/2006/relationships/slideMaster" Target="../slideMasters/slideMaster2.xml"/><Relationship Id="rId4" Type="http://schemas.openxmlformats.org/officeDocument/2006/relationships/tags" Target="../tags/tag2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3.xml"/><Relationship Id="rId1" Type="http://schemas.openxmlformats.org/officeDocument/2006/relationships/tags" Target="../tags/tag3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tags" Target="../tags/tag3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jp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jp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0.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7CBE00-4CCF-3A7D-4C2C-1AE37474BBA4}"/>
              </a:ext>
            </a:extLst>
          </p:cNvPr>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1067551-C289-2B6A-7D9C-FB97A904FE38}"/>
              </a:ext>
            </a:extLst>
          </p:cNvPr>
          <p:cNvSpPr>
            <a:spLocks noGrp="1"/>
          </p:cNvSpPr>
          <p:nvPr>
            <p:ph type="subTitle" idx="1"/>
          </p:nvPr>
        </p:nvSpPr>
        <p:spPr>
          <a:xfrm>
            <a:off x="1238250" y="3602038"/>
            <a:ext cx="7429500" cy="1655762"/>
          </a:xfrm>
        </p:spPr>
        <p:txBody>
          <a:bodyPr/>
          <a:lstStyle>
            <a:lvl1pPr marL="0" indent="0" algn="ctr">
              <a:buNone/>
              <a:defRPr sz="2400"/>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C8FEB05-6184-1654-996A-5107239EDA57}"/>
              </a:ext>
            </a:extLst>
          </p:cNvPr>
          <p:cNvSpPr>
            <a:spLocks noGrp="1"/>
          </p:cNvSpPr>
          <p:nvPr>
            <p:ph type="dt" sz="half" idx="10"/>
          </p:nvPr>
        </p:nvSpPr>
        <p:spPr/>
        <p:txBody>
          <a:bodyPr/>
          <a:lstStyle/>
          <a:p>
            <a:fld id="{24F7AF1C-2A34-4F71-985B-21BD788284DE}" type="datetimeFigureOut">
              <a:rPr kumimoji="1" lang="ja-JP" altLang="en-US" smtClean="0"/>
              <a:t>2025/6/27</a:t>
            </a:fld>
            <a:endParaRPr kumimoji="1" lang="ja-JP" altLang="en-US"/>
          </a:p>
        </p:txBody>
      </p:sp>
      <p:sp>
        <p:nvSpPr>
          <p:cNvPr id="5" name="フッター プレースホルダー 4">
            <a:extLst>
              <a:ext uri="{FF2B5EF4-FFF2-40B4-BE49-F238E27FC236}">
                <a16:creationId xmlns:a16="http://schemas.microsoft.com/office/drawing/2014/main" id="{91DAF5AA-14DC-E51A-3EE4-3969C26F66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531F711-B2B3-14B8-A2DD-85F3E6FBD20A}"/>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299407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01E061-E3C1-0ABC-FEF1-B514FDC5C72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D9F4DE9-0FBC-DC61-48E7-C410E05F1ED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46ACD0-7A9F-121E-14F7-C14B938A652F}"/>
              </a:ext>
            </a:extLst>
          </p:cNvPr>
          <p:cNvSpPr>
            <a:spLocks noGrp="1"/>
          </p:cNvSpPr>
          <p:nvPr>
            <p:ph type="dt" sz="half" idx="10"/>
          </p:nvPr>
        </p:nvSpPr>
        <p:spPr/>
        <p:txBody>
          <a:bodyPr/>
          <a:lstStyle/>
          <a:p>
            <a:fld id="{24F7AF1C-2A34-4F71-985B-21BD788284DE}" type="datetimeFigureOut">
              <a:rPr kumimoji="1" lang="ja-JP" altLang="en-US" smtClean="0"/>
              <a:t>2025/6/27</a:t>
            </a:fld>
            <a:endParaRPr kumimoji="1" lang="ja-JP" altLang="en-US"/>
          </a:p>
        </p:txBody>
      </p:sp>
      <p:sp>
        <p:nvSpPr>
          <p:cNvPr id="5" name="フッター プレースホルダー 4">
            <a:extLst>
              <a:ext uri="{FF2B5EF4-FFF2-40B4-BE49-F238E27FC236}">
                <a16:creationId xmlns:a16="http://schemas.microsoft.com/office/drawing/2014/main" id="{672EBD4D-F567-3DF3-4EE9-5C3D33742CC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A471E95-2818-72C3-8CA5-53D00CE0B12C}"/>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712096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92D2C23-E01F-AC1D-D973-5CA3FD1BEFFA}"/>
              </a:ext>
            </a:extLst>
          </p:cNvPr>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E0D7F5F-7277-007D-214A-DD24869A165E}"/>
              </a:ext>
            </a:extLst>
          </p:cNvPr>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7AFBEB-08DB-4951-6984-7EF30B7E5D5A}"/>
              </a:ext>
            </a:extLst>
          </p:cNvPr>
          <p:cNvSpPr>
            <a:spLocks noGrp="1"/>
          </p:cNvSpPr>
          <p:nvPr>
            <p:ph type="dt" sz="half" idx="10"/>
          </p:nvPr>
        </p:nvSpPr>
        <p:spPr/>
        <p:txBody>
          <a:bodyPr/>
          <a:lstStyle/>
          <a:p>
            <a:fld id="{24F7AF1C-2A34-4F71-985B-21BD788284DE}" type="datetimeFigureOut">
              <a:rPr kumimoji="1" lang="ja-JP" altLang="en-US" smtClean="0"/>
              <a:t>2025/6/27</a:t>
            </a:fld>
            <a:endParaRPr kumimoji="1" lang="ja-JP" altLang="en-US"/>
          </a:p>
        </p:txBody>
      </p:sp>
      <p:sp>
        <p:nvSpPr>
          <p:cNvPr id="5" name="フッター プレースホルダー 4">
            <a:extLst>
              <a:ext uri="{FF2B5EF4-FFF2-40B4-BE49-F238E27FC236}">
                <a16:creationId xmlns:a16="http://schemas.microsoft.com/office/drawing/2014/main" id="{3B667757-F606-A952-7BC2-5DDE5A7151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599F0E7-7E5E-D6BA-158A-333A9559C85B}"/>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3909579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表紙 1行">
    <p:spTree>
      <p:nvGrpSpPr>
        <p:cNvPr id="1" name=""/>
        <p:cNvGrpSpPr/>
        <p:nvPr/>
      </p:nvGrpSpPr>
      <p:grpSpPr>
        <a:xfrm>
          <a:off x="0" y="0"/>
          <a:ext cx="0" cy="0"/>
          <a:chOff x="0" y="0"/>
          <a:chExt cx="0" cy="0"/>
        </a:xfrm>
      </p:grpSpPr>
      <p:pic>
        <p:nvPicPr>
          <p:cNvPr id="5" name="Picture 4" descr="Cover1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700" y="1817688"/>
            <a:ext cx="9993701" cy="640080"/>
          </a:xfrm>
          <a:prstGeom prst="rect">
            <a:avLst/>
          </a:prstGeom>
        </p:spPr>
      </p:pic>
      <p:sp>
        <p:nvSpPr>
          <p:cNvPr id="2" name="Title 1"/>
          <p:cNvSpPr>
            <a:spLocks noGrp="1"/>
          </p:cNvSpPr>
          <p:nvPr>
            <p:ph type="title" hasCustomPrompt="1"/>
          </p:nvPr>
        </p:nvSpPr>
        <p:spPr>
          <a:xfrm>
            <a:off x="1424512" y="1817688"/>
            <a:ext cx="4607988" cy="640080"/>
          </a:xfrm>
          <a:prstGeom prst="rect">
            <a:avLst/>
          </a:prstGeom>
        </p:spPr>
        <p:txBody>
          <a:bodyPr anchor="ctr" anchorCtr="0"/>
          <a:lstStyle>
            <a:lvl1pPr>
              <a:lnSpc>
                <a:spcPct val="110000"/>
              </a:lnSpc>
              <a:defRPr sz="2601" baseline="0">
                <a:solidFill>
                  <a:schemeClr val="tx1"/>
                </a:solidFill>
              </a:defRPr>
            </a:lvl1pPr>
          </a:lstStyle>
          <a:p>
            <a:r>
              <a:rPr lang="ja-JP" altLang="en-US" dirty="0"/>
              <a:t>タイトル</a:t>
            </a:r>
            <a:r>
              <a:rPr lang="en-US" altLang="ja-JP" dirty="0"/>
              <a:t>1</a:t>
            </a:r>
            <a:r>
              <a:rPr lang="ja-JP" altLang="en-US" dirty="0"/>
              <a:t>行 </a:t>
            </a:r>
            <a:r>
              <a:rPr lang="en-US" altLang="ja-JP" dirty="0"/>
              <a:t>MSP</a:t>
            </a:r>
            <a:r>
              <a:rPr lang="ja-JP" altLang="en-US" dirty="0"/>
              <a:t>ゴシック </a:t>
            </a:r>
            <a:r>
              <a:rPr lang="en-US" altLang="ja-JP" dirty="0"/>
              <a:t>26pt</a:t>
            </a:r>
            <a:endParaRPr lang="en-US" dirty="0"/>
          </a:p>
        </p:txBody>
      </p:sp>
      <p:sp>
        <p:nvSpPr>
          <p:cNvPr id="4" name="テキスト プレースホルダー 3"/>
          <p:cNvSpPr>
            <a:spLocks noGrp="1"/>
          </p:cNvSpPr>
          <p:nvPr>
            <p:ph type="body" sz="quarter" idx="13" hasCustomPrompt="1"/>
          </p:nvPr>
        </p:nvSpPr>
        <p:spPr>
          <a:xfrm>
            <a:off x="1424514" y="3282358"/>
            <a:ext cx="4607991" cy="877664"/>
          </a:xfrm>
          <a:prstGeom prst="rect">
            <a:avLst/>
          </a:prstGeom>
        </p:spPr>
        <p:txBody>
          <a:bodyPr vert="horz" lIns="53975" tIns="0" rIns="53975" bIns="0" rtlCol="0">
            <a:noAutofit/>
          </a:bodyPr>
          <a:lstStyle>
            <a:lvl1pPr>
              <a:spcAft>
                <a:spcPts val="0"/>
              </a:spcAft>
              <a:defRPr lang="ja-JP" altLang="en-US" sz="1200" b="1" i="0" cap="none" baseline="0" dirty="0" smtClean="0">
                <a:latin typeface="+mn-lt"/>
                <a:ea typeface="+mn-ea"/>
                <a:cs typeface="+mn-cs"/>
              </a:defRPr>
            </a:lvl1pPr>
          </a:lstStyle>
          <a:p>
            <a:r>
              <a:rPr lang="ja-JP" altLang="en-US" dirty="0"/>
              <a:t>サブタイトル </a:t>
            </a:r>
            <a:r>
              <a:rPr lang="en-US" altLang="ja-JP" dirty="0"/>
              <a:t>MSP</a:t>
            </a:r>
            <a:r>
              <a:rPr lang="ja-JP" altLang="en-US" dirty="0"/>
              <a:t>ゴシック＋</a:t>
            </a:r>
            <a:r>
              <a:rPr lang="en-US" altLang="ja-JP" dirty="0"/>
              <a:t>Arial Bold 12pt</a:t>
            </a:r>
          </a:p>
          <a:p>
            <a:r>
              <a:rPr lang="ja-JP" altLang="en-US" dirty="0"/>
              <a:t>□□□□年□□月□□日</a:t>
            </a:r>
            <a:endParaRPr lang="en-US" altLang="ja-JP" dirty="0"/>
          </a:p>
          <a:p>
            <a:r>
              <a:rPr lang="ja-JP" altLang="en-US" dirty="0"/>
              <a:t>部署名</a:t>
            </a:r>
            <a:endParaRPr kumimoji="1" lang="ja-JP" altLang="en-US" dirty="0"/>
          </a:p>
        </p:txBody>
      </p:sp>
      <p:sp>
        <p:nvSpPr>
          <p:cNvPr id="7" name="テキスト プレースホルダー 10"/>
          <p:cNvSpPr>
            <a:spLocks noGrp="1"/>
          </p:cNvSpPr>
          <p:nvPr>
            <p:ph type="body" sz="quarter" idx="12" hasCustomPrompt="1"/>
          </p:nvPr>
        </p:nvSpPr>
        <p:spPr>
          <a:xfrm>
            <a:off x="414001"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クライアント名 </a:t>
            </a:r>
            <a:r>
              <a:rPr lang="en-US" altLang="ja-JP" dirty="0"/>
              <a:t>MSP</a:t>
            </a:r>
            <a:r>
              <a:rPr lang="ja-JP" altLang="en-US" dirty="0"/>
              <a:t>ゴシック </a:t>
            </a:r>
            <a:r>
              <a:rPr lang="en-US" altLang="ja-JP" dirty="0"/>
              <a:t>20pt</a:t>
            </a:r>
          </a:p>
        </p:txBody>
      </p:sp>
      <p:sp>
        <p:nvSpPr>
          <p:cNvPr id="3" name="テキスト ボックス 2"/>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a:t>Cover 1</a:t>
            </a:r>
            <a:endParaRPr kumimoji="1" lang="ja-JP" altLang="en-US" sz="601" baseline="0" dirty="0"/>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5909" y="6134108"/>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グループ化 9"/>
          <p:cNvGrpSpPr/>
          <p:nvPr userDrawn="1"/>
        </p:nvGrpSpPr>
        <p:grpSpPr>
          <a:xfrm>
            <a:off x="1427495" y="-113318"/>
            <a:ext cx="4747260" cy="92724"/>
            <a:chOff x="1427495" y="-138636"/>
            <a:chExt cx="4747260" cy="92724"/>
          </a:xfrm>
        </p:grpSpPr>
        <p:sp>
          <p:nvSpPr>
            <p:cNvPr id="11"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2"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3"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14" name="グループ化 13"/>
          <p:cNvGrpSpPr/>
          <p:nvPr userDrawn="1"/>
        </p:nvGrpSpPr>
        <p:grpSpPr>
          <a:xfrm>
            <a:off x="1427495" y="6878749"/>
            <a:ext cx="4747260" cy="92724"/>
            <a:chOff x="1427495" y="6879384"/>
            <a:chExt cx="4747260" cy="92724"/>
          </a:xfrm>
        </p:grpSpPr>
        <p:sp>
          <p:nvSpPr>
            <p:cNvPr id="15"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6"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7"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18" name="グループ化 17"/>
          <p:cNvGrpSpPr/>
          <p:nvPr userDrawn="1"/>
        </p:nvGrpSpPr>
        <p:grpSpPr>
          <a:xfrm>
            <a:off x="-105884" y="350838"/>
            <a:ext cx="80962" cy="3809184"/>
            <a:chOff x="9926638" y="350838"/>
            <a:chExt cx="282575" cy="3809184"/>
          </a:xfrm>
        </p:grpSpPr>
        <p:sp>
          <p:nvSpPr>
            <p:cNvPr id="19" name="Line 247"/>
            <p:cNvSpPr>
              <a:spLocks noChangeShapeType="1"/>
            </p:cNvSpPr>
            <p:nvPr userDrawn="1"/>
          </p:nvSpPr>
          <p:spPr bwMode="auto">
            <a:xfrm>
              <a:off x="9926638" y="4160022"/>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0" name="Line 110"/>
            <p:cNvSpPr>
              <a:spLocks noChangeShapeType="1"/>
            </p:cNvSpPr>
            <p:nvPr userDrawn="1"/>
          </p:nvSpPr>
          <p:spPr bwMode="auto">
            <a:xfrm>
              <a:off x="9926638" y="1038003"/>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1" name="Line 112"/>
            <p:cNvSpPr>
              <a:spLocks noChangeShapeType="1"/>
            </p:cNvSpPr>
            <p:nvPr userDrawn="1"/>
          </p:nvSpPr>
          <p:spPr bwMode="auto">
            <a:xfrm>
              <a:off x="9926638" y="3282358"/>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2" name="Line 112"/>
            <p:cNvSpPr>
              <a:spLocks noChangeShapeType="1"/>
            </p:cNvSpPr>
            <p:nvPr userDrawn="1"/>
          </p:nvSpPr>
          <p:spPr bwMode="auto">
            <a:xfrm>
              <a:off x="9926638" y="2457768"/>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3" name="Line 110"/>
            <p:cNvSpPr>
              <a:spLocks noChangeShapeType="1"/>
            </p:cNvSpPr>
            <p:nvPr userDrawn="1"/>
          </p:nvSpPr>
          <p:spPr bwMode="auto">
            <a:xfrm>
              <a:off x="9926638" y="350838"/>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4" name="Line 112"/>
            <p:cNvSpPr>
              <a:spLocks noChangeShapeType="1"/>
            </p:cNvSpPr>
            <p:nvPr userDrawn="1"/>
          </p:nvSpPr>
          <p:spPr bwMode="auto">
            <a:xfrm>
              <a:off x="9926638" y="1812301"/>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grpSp>
      <p:pic>
        <p:nvPicPr>
          <p:cNvPr id="25" name="Picture 3"/>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406401" y="6223008"/>
            <a:ext cx="3506608" cy="20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5575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表紙 2～3行">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4512" y="1763062"/>
            <a:ext cx="4968688" cy="1449914"/>
          </a:xfrm>
          <a:prstGeom prst="rect">
            <a:avLst/>
          </a:prstGeom>
        </p:spPr>
        <p:txBody>
          <a:bodyPr anchor="t"/>
          <a:lstStyle>
            <a:lvl1pPr>
              <a:lnSpc>
                <a:spcPct val="110000"/>
              </a:lnSpc>
              <a:defRPr sz="2601" baseline="0">
                <a:solidFill>
                  <a:schemeClr val="tx1"/>
                </a:solidFill>
              </a:defRPr>
            </a:lvl1pPr>
          </a:lstStyle>
          <a:p>
            <a:r>
              <a:rPr lang="ja-JP" altLang="en-US" dirty="0"/>
              <a:t>タイトル </a:t>
            </a:r>
            <a:r>
              <a:rPr lang="en-US" altLang="ja-JP" dirty="0"/>
              <a:t>MSP</a:t>
            </a:r>
            <a:r>
              <a:rPr lang="ja-JP" altLang="en-US" dirty="0"/>
              <a:t>ゴシック </a:t>
            </a:r>
            <a:r>
              <a:rPr lang="en-US" altLang="ja-JP" dirty="0"/>
              <a:t>26pt</a:t>
            </a:r>
            <a:br>
              <a:rPr lang="en-US" altLang="ja-JP" dirty="0"/>
            </a:br>
            <a:r>
              <a:rPr lang="en-US" altLang="ja-JP" dirty="0"/>
              <a:t>Title Arial Regular 26pt</a:t>
            </a:r>
            <a:br>
              <a:rPr lang="en-US" altLang="ja-JP" dirty="0"/>
            </a:br>
            <a:r>
              <a:rPr lang="en-US" altLang="ja-JP" dirty="0"/>
              <a:t>2</a:t>
            </a:r>
            <a:r>
              <a:rPr lang="ja-JP" altLang="en-US" dirty="0"/>
              <a:t>～</a:t>
            </a:r>
            <a:r>
              <a:rPr lang="en-US" altLang="ja-JP" dirty="0"/>
              <a:t>3</a:t>
            </a:r>
            <a:r>
              <a:rPr lang="ja-JP" altLang="en-US" dirty="0"/>
              <a:t>行まで</a:t>
            </a:r>
            <a:endParaRPr lang="en-US" dirty="0"/>
          </a:p>
        </p:txBody>
      </p:sp>
      <p:sp>
        <p:nvSpPr>
          <p:cNvPr id="13" name="正方形/長方形 7"/>
          <p:cNvSpPr/>
          <p:nvPr userDrawn="1"/>
        </p:nvSpPr>
        <p:spPr>
          <a:xfrm>
            <a:off x="415925" y="1818003"/>
            <a:ext cx="9490076" cy="1213200"/>
          </a:xfrm>
          <a:custGeom>
            <a:avLst/>
            <a:gdLst/>
            <a:ahLst/>
            <a:cxnLst/>
            <a:rect l="l" t="t" r="r" b="b"/>
            <a:pathLst>
              <a:path w="8688360" h="1213200">
                <a:moveTo>
                  <a:pt x="5639998" y="0"/>
                </a:moveTo>
                <a:lnTo>
                  <a:pt x="8688360" y="0"/>
                </a:lnTo>
                <a:lnTo>
                  <a:pt x="8688360" y="1213200"/>
                </a:lnTo>
                <a:lnTo>
                  <a:pt x="5639998" y="1213200"/>
                </a:lnTo>
                <a:cubicBezTo>
                  <a:pt x="5691031" y="1019406"/>
                  <a:pt x="5716561" y="815984"/>
                  <a:pt x="5716561" y="606600"/>
                </a:cubicBezTo>
                <a:cubicBezTo>
                  <a:pt x="5716561" y="397216"/>
                  <a:pt x="5691031" y="193794"/>
                  <a:pt x="5639998" y="0"/>
                </a:cubicBezTo>
                <a:close/>
                <a:moveTo>
                  <a:pt x="0" y="0"/>
                </a:moveTo>
                <a:lnTo>
                  <a:pt x="751780" y="0"/>
                </a:lnTo>
                <a:cubicBezTo>
                  <a:pt x="700747" y="193794"/>
                  <a:pt x="675217" y="397216"/>
                  <a:pt x="675217" y="606600"/>
                </a:cubicBezTo>
                <a:cubicBezTo>
                  <a:pt x="675217" y="815984"/>
                  <a:pt x="700747" y="1019406"/>
                  <a:pt x="751780" y="1213200"/>
                </a:cubicBezTo>
                <a:lnTo>
                  <a:pt x="0" y="1213200"/>
                </a:lnTo>
                <a:close/>
              </a:path>
            </a:pathLst>
          </a:custGeom>
          <a:gradFill flip="none" rotWithShape="1">
            <a:gsLst>
              <a:gs pos="62000">
                <a:schemeClr val="bg2"/>
              </a:gs>
              <a:gs pos="0">
                <a:srgbClr val="820000"/>
              </a:gs>
              <a:gs pos="100000">
                <a:srgbClr val="E6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278"/>
            <a:endParaRPr kumimoji="1" lang="ja-JP" altLang="en-US" sz="2000">
              <a:solidFill>
                <a:srgbClr val="FFFFFF"/>
              </a:solidFill>
            </a:endParaRPr>
          </a:p>
        </p:txBody>
      </p:sp>
      <p:sp>
        <p:nvSpPr>
          <p:cNvPr id="8" name="テキスト プレースホルダー 3"/>
          <p:cNvSpPr>
            <a:spLocks noGrp="1"/>
          </p:cNvSpPr>
          <p:nvPr>
            <p:ph type="body" sz="quarter" idx="13" hasCustomPrompt="1"/>
          </p:nvPr>
        </p:nvSpPr>
        <p:spPr>
          <a:xfrm>
            <a:off x="1424514" y="3282358"/>
            <a:ext cx="4607991" cy="877664"/>
          </a:xfrm>
          <a:prstGeom prst="rect">
            <a:avLst/>
          </a:prstGeom>
        </p:spPr>
        <p:txBody>
          <a:bodyPr vert="horz" lIns="54000" tIns="0" rIns="54000" bIns="0" rtlCol="0">
            <a:noAutofit/>
          </a:bodyPr>
          <a:lstStyle>
            <a:lvl1pPr>
              <a:spcAft>
                <a:spcPts val="0"/>
              </a:spcAft>
              <a:defRPr lang="ja-JP" altLang="en-US" sz="1200" b="1" i="0" cap="none" baseline="0" dirty="0" smtClean="0">
                <a:latin typeface="+mn-lt"/>
                <a:ea typeface="+mn-ea"/>
                <a:cs typeface="+mn-cs"/>
              </a:defRPr>
            </a:lvl1pPr>
          </a:lstStyle>
          <a:p>
            <a:r>
              <a:rPr lang="ja-JP" altLang="en-US" dirty="0"/>
              <a:t>サブタイトル </a:t>
            </a:r>
            <a:r>
              <a:rPr lang="en-US" altLang="ja-JP" dirty="0"/>
              <a:t>MSP</a:t>
            </a:r>
            <a:r>
              <a:rPr lang="ja-JP" altLang="en-US" dirty="0"/>
              <a:t>ゴシック＋</a:t>
            </a:r>
            <a:r>
              <a:rPr lang="en-US" altLang="ja-JP" dirty="0"/>
              <a:t>Arial Bold 12pt</a:t>
            </a:r>
          </a:p>
          <a:p>
            <a:r>
              <a:rPr lang="ja-JP" altLang="en-US" dirty="0"/>
              <a:t>□□□□年□□月□□日</a:t>
            </a:r>
            <a:endParaRPr lang="en-US" altLang="ja-JP" dirty="0"/>
          </a:p>
          <a:p>
            <a:r>
              <a:rPr lang="ja-JP" altLang="en-US" dirty="0"/>
              <a:t>部署名</a:t>
            </a:r>
            <a:endParaRPr kumimoji="1" lang="ja-JP" altLang="en-US" dirty="0"/>
          </a:p>
        </p:txBody>
      </p:sp>
      <p:sp>
        <p:nvSpPr>
          <p:cNvPr id="7" name="テキスト プレースホルダー 10"/>
          <p:cNvSpPr>
            <a:spLocks noGrp="1"/>
          </p:cNvSpPr>
          <p:nvPr>
            <p:ph type="body" sz="quarter" idx="12" hasCustomPrompt="1"/>
          </p:nvPr>
        </p:nvSpPr>
        <p:spPr>
          <a:xfrm>
            <a:off x="414001"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クライアント名 </a:t>
            </a:r>
            <a:r>
              <a:rPr lang="en-US" altLang="ja-JP" dirty="0"/>
              <a:t>MSP</a:t>
            </a:r>
            <a:r>
              <a:rPr lang="ja-JP" altLang="en-US" dirty="0"/>
              <a:t>ゴシック </a:t>
            </a:r>
            <a:r>
              <a:rPr lang="en-US" altLang="ja-JP" dirty="0"/>
              <a:t>20pt</a:t>
            </a:r>
          </a:p>
        </p:txBody>
      </p:sp>
      <p:sp>
        <p:nvSpPr>
          <p:cNvPr id="6" name="テキスト ボックス 5"/>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a:t>Cover 2</a:t>
            </a:r>
            <a:endParaRPr kumimoji="1" lang="ja-JP" altLang="en-US" sz="601" baseline="0"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5909" y="6134108"/>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グループ化 10"/>
          <p:cNvGrpSpPr/>
          <p:nvPr userDrawn="1"/>
        </p:nvGrpSpPr>
        <p:grpSpPr>
          <a:xfrm>
            <a:off x="1427495" y="-113318"/>
            <a:ext cx="4747260" cy="92724"/>
            <a:chOff x="1427495" y="-138636"/>
            <a:chExt cx="4747260" cy="92724"/>
          </a:xfrm>
        </p:grpSpPr>
        <p:sp>
          <p:nvSpPr>
            <p:cNvPr id="12"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16"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4" name="グループ化 3"/>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3" name="Line 112"/>
            <p:cNvSpPr>
              <a:spLocks noChangeShapeType="1"/>
            </p:cNvSpPr>
            <p:nvPr userDrawn="1"/>
          </p:nvSpPr>
          <p:spPr bwMode="auto">
            <a:xfrm>
              <a:off x="-105884" y="328235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4" name="Line 112"/>
            <p:cNvSpPr>
              <a:spLocks noChangeShapeType="1"/>
            </p:cNvSpPr>
            <p:nvPr userDrawn="1"/>
          </p:nvSpPr>
          <p:spPr bwMode="auto">
            <a:xfrm>
              <a:off x="-105884" y="3212976"/>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6" name="Line 112"/>
            <p:cNvSpPr>
              <a:spLocks noChangeShapeType="1"/>
            </p:cNvSpPr>
            <p:nvPr userDrawn="1"/>
          </p:nvSpPr>
          <p:spPr bwMode="auto">
            <a:xfrm>
              <a:off x="-105884" y="176306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grpSp>
      <p:pic>
        <p:nvPicPr>
          <p:cNvPr id="27"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406401" y="6223008"/>
            <a:ext cx="3506608" cy="20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680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表紙 3行以上">
    <p:spTree>
      <p:nvGrpSpPr>
        <p:cNvPr id="1" name=""/>
        <p:cNvGrpSpPr/>
        <p:nvPr/>
      </p:nvGrpSpPr>
      <p:grpSpPr>
        <a:xfrm>
          <a:off x="0" y="0"/>
          <a:ext cx="0" cy="0"/>
          <a:chOff x="0" y="0"/>
          <a:chExt cx="0" cy="0"/>
        </a:xfrm>
      </p:grpSpPr>
      <p:pic>
        <p:nvPicPr>
          <p:cNvPr id="8" name="Picture 7" descr="Cover2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700" y="1817688"/>
            <a:ext cx="9993701" cy="2340864"/>
          </a:xfrm>
          <a:prstGeom prst="rect">
            <a:avLst/>
          </a:prstGeom>
        </p:spPr>
      </p:pic>
      <p:sp>
        <p:nvSpPr>
          <p:cNvPr id="2" name="Title 1"/>
          <p:cNvSpPr>
            <a:spLocks noGrp="1"/>
          </p:cNvSpPr>
          <p:nvPr>
            <p:ph type="title" hasCustomPrompt="1"/>
          </p:nvPr>
        </p:nvSpPr>
        <p:spPr>
          <a:xfrm>
            <a:off x="1424512" y="1764002"/>
            <a:ext cx="5328738" cy="1520984"/>
          </a:xfrm>
          <a:prstGeom prst="rect">
            <a:avLst/>
          </a:prstGeom>
        </p:spPr>
        <p:txBody>
          <a:bodyPr anchor="t"/>
          <a:lstStyle>
            <a:lvl1pPr>
              <a:lnSpc>
                <a:spcPct val="110000"/>
              </a:lnSpc>
              <a:defRPr sz="2601"/>
            </a:lvl1pPr>
          </a:lstStyle>
          <a:p>
            <a:r>
              <a:rPr lang="ja-JP" altLang="en-US" dirty="0"/>
              <a:t>タイトル </a:t>
            </a:r>
            <a:r>
              <a:rPr lang="en-US" altLang="ja-JP" dirty="0"/>
              <a:t>MSP</a:t>
            </a:r>
            <a:r>
              <a:rPr lang="ja-JP" altLang="en-US" dirty="0"/>
              <a:t>ゴシック </a:t>
            </a:r>
            <a:r>
              <a:rPr lang="en-US" altLang="ja-JP" dirty="0"/>
              <a:t>26pt</a:t>
            </a:r>
            <a:br>
              <a:rPr lang="en-US" altLang="ja-JP" dirty="0"/>
            </a:br>
            <a:r>
              <a:rPr lang="en-US" altLang="ja-JP" dirty="0"/>
              <a:t>Title Arial Regular 26pt</a:t>
            </a:r>
            <a:br>
              <a:rPr lang="en-US" altLang="ja-JP" dirty="0"/>
            </a:br>
            <a:r>
              <a:rPr lang="en-US" altLang="ja-JP" dirty="0"/>
              <a:t>3</a:t>
            </a:r>
            <a:r>
              <a:rPr lang="ja-JP" altLang="en-US" dirty="0"/>
              <a:t>行以上</a:t>
            </a:r>
            <a:endParaRPr lang="en-US" dirty="0"/>
          </a:p>
        </p:txBody>
      </p:sp>
      <p:sp>
        <p:nvSpPr>
          <p:cNvPr id="10" name="テキスト プレースホルダー 3"/>
          <p:cNvSpPr>
            <a:spLocks noGrp="1"/>
          </p:cNvSpPr>
          <p:nvPr>
            <p:ph type="body" sz="quarter" idx="13" hasCustomPrompt="1"/>
          </p:nvPr>
        </p:nvSpPr>
        <p:spPr>
          <a:xfrm>
            <a:off x="1424515" y="3545042"/>
            <a:ext cx="5328741" cy="658114"/>
          </a:xfrm>
          <a:prstGeom prst="rect">
            <a:avLst/>
          </a:prstGeom>
        </p:spPr>
        <p:txBody>
          <a:bodyPr vert="horz" lIns="54000" tIns="0" rIns="54000" bIns="0" rtlCol="0" anchor="t">
            <a:noAutofit/>
          </a:bodyPr>
          <a:lstStyle>
            <a:lvl1pPr>
              <a:spcAft>
                <a:spcPts val="0"/>
              </a:spcAft>
              <a:defRPr lang="ja-JP" altLang="en-US" sz="1200" b="1" i="0" cap="none" baseline="0" dirty="0" smtClean="0">
                <a:latin typeface="+mn-lt"/>
                <a:ea typeface="+mn-ea"/>
                <a:cs typeface="+mn-cs"/>
              </a:defRPr>
            </a:lvl1pPr>
          </a:lstStyle>
          <a:p>
            <a:r>
              <a:rPr lang="ja-JP" altLang="en-US" dirty="0"/>
              <a:t>サブタイトル </a:t>
            </a:r>
            <a:r>
              <a:rPr lang="en-US" altLang="ja-JP" dirty="0"/>
              <a:t>MSP</a:t>
            </a:r>
            <a:r>
              <a:rPr lang="ja-JP" altLang="en-US" dirty="0"/>
              <a:t>ゴシック＋</a:t>
            </a:r>
            <a:r>
              <a:rPr lang="en-US" altLang="ja-JP" dirty="0"/>
              <a:t>Arial Bold 12pt</a:t>
            </a:r>
          </a:p>
          <a:p>
            <a:r>
              <a:rPr lang="ja-JP" altLang="en-US" dirty="0"/>
              <a:t>□□□□年□□月□□日</a:t>
            </a:r>
            <a:endParaRPr lang="en-US" altLang="ja-JP" dirty="0"/>
          </a:p>
          <a:p>
            <a:r>
              <a:rPr lang="ja-JP" altLang="en-US" dirty="0"/>
              <a:t>部署名</a:t>
            </a:r>
            <a:endParaRPr kumimoji="1" lang="ja-JP" altLang="en-US" dirty="0"/>
          </a:p>
        </p:txBody>
      </p:sp>
      <p:sp>
        <p:nvSpPr>
          <p:cNvPr id="7" name="テキスト プレースホルダー 10"/>
          <p:cNvSpPr>
            <a:spLocks noGrp="1"/>
          </p:cNvSpPr>
          <p:nvPr>
            <p:ph type="body" sz="quarter" idx="12" hasCustomPrompt="1"/>
          </p:nvPr>
        </p:nvSpPr>
        <p:spPr>
          <a:xfrm>
            <a:off x="414001"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クライアント名 </a:t>
            </a:r>
            <a:r>
              <a:rPr lang="en-US" altLang="ja-JP" dirty="0"/>
              <a:t>MSP</a:t>
            </a:r>
            <a:r>
              <a:rPr lang="ja-JP" altLang="en-US" dirty="0"/>
              <a:t>ゴシック </a:t>
            </a:r>
            <a:r>
              <a:rPr lang="en-US" altLang="ja-JP" dirty="0"/>
              <a:t>20pt</a:t>
            </a:r>
          </a:p>
        </p:txBody>
      </p:sp>
      <p:sp>
        <p:nvSpPr>
          <p:cNvPr id="6" name="テキスト ボックス 5"/>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a:t>Cover 3</a:t>
            </a:r>
            <a:endParaRPr kumimoji="1" lang="ja-JP" altLang="en-US" sz="601" baseline="0" dirty="0"/>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5909" y="6134108"/>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グループ化 11"/>
          <p:cNvGrpSpPr/>
          <p:nvPr userDrawn="1"/>
        </p:nvGrpSpPr>
        <p:grpSpPr>
          <a:xfrm>
            <a:off x="1427495" y="-113318"/>
            <a:ext cx="4747260" cy="92724"/>
            <a:chOff x="1427495" y="-138636"/>
            <a:chExt cx="4747260" cy="92724"/>
          </a:xfrm>
        </p:grpSpPr>
        <p:sp>
          <p:nvSpPr>
            <p:cNvPr id="13"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16"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3" name="グループ化 2"/>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3" name="Line 112"/>
            <p:cNvSpPr>
              <a:spLocks noChangeShapeType="1"/>
            </p:cNvSpPr>
            <p:nvPr userDrawn="1"/>
          </p:nvSpPr>
          <p:spPr bwMode="auto">
            <a:xfrm>
              <a:off x="-105884" y="354504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4" name="Line 112"/>
            <p:cNvSpPr>
              <a:spLocks noChangeShapeType="1"/>
            </p:cNvSpPr>
            <p:nvPr userDrawn="1"/>
          </p:nvSpPr>
          <p:spPr bwMode="auto">
            <a:xfrm>
              <a:off x="-105884" y="3284986"/>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6" name="Line 112"/>
            <p:cNvSpPr>
              <a:spLocks noChangeShapeType="1"/>
            </p:cNvSpPr>
            <p:nvPr userDrawn="1"/>
          </p:nvSpPr>
          <p:spPr bwMode="auto">
            <a:xfrm>
              <a:off x="-105884" y="176400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grpSp>
      <p:pic>
        <p:nvPicPr>
          <p:cNvPr id="27" name="Picture 3"/>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406401" y="6223008"/>
            <a:ext cx="3506608" cy="20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8910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英文 表紙 3行以上">
    <p:spTree>
      <p:nvGrpSpPr>
        <p:cNvPr id="1" name=""/>
        <p:cNvGrpSpPr/>
        <p:nvPr/>
      </p:nvGrpSpPr>
      <p:grpSpPr>
        <a:xfrm>
          <a:off x="0" y="0"/>
          <a:ext cx="0" cy="0"/>
          <a:chOff x="0" y="0"/>
          <a:chExt cx="0" cy="0"/>
        </a:xfrm>
      </p:grpSpPr>
      <p:pic>
        <p:nvPicPr>
          <p:cNvPr id="8" name="Picture 7" descr="Cover2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700" y="1817688"/>
            <a:ext cx="9993701" cy="2340864"/>
          </a:xfrm>
          <a:prstGeom prst="rect">
            <a:avLst/>
          </a:prstGeom>
        </p:spPr>
      </p:pic>
      <p:sp>
        <p:nvSpPr>
          <p:cNvPr id="2" name="Title 1"/>
          <p:cNvSpPr>
            <a:spLocks noGrp="1"/>
          </p:cNvSpPr>
          <p:nvPr>
            <p:ph type="title" hasCustomPrompt="1"/>
          </p:nvPr>
        </p:nvSpPr>
        <p:spPr>
          <a:xfrm>
            <a:off x="1424512" y="1764002"/>
            <a:ext cx="5328738" cy="1520984"/>
          </a:xfrm>
          <a:prstGeom prst="rect">
            <a:avLst/>
          </a:prstGeom>
        </p:spPr>
        <p:txBody>
          <a:bodyPr anchor="t"/>
          <a:lstStyle>
            <a:lvl1pPr>
              <a:lnSpc>
                <a:spcPct val="110000"/>
              </a:lnSpc>
              <a:defRPr sz="2601"/>
            </a:lvl1pPr>
          </a:lstStyle>
          <a:p>
            <a:r>
              <a:rPr lang="en-US" altLang="ja-JP" dirty="0"/>
              <a:t>Document title</a:t>
            </a:r>
            <a:br>
              <a:rPr lang="en-US" altLang="ja-JP" dirty="0"/>
            </a:br>
            <a:r>
              <a:rPr lang="en-US" altLang="ja-JP" dirty="0"/>
              <a:t>Arial Regular 26 pt.</a:t>
            </a:r>
            <a:br>
              <a:rPr lang="en-US" altLang="ja-JP" dirty="0"/>
            </a:br>
            <a:r>
              <a:rPr lang="en-US" altLang="ja-JP" dirty="0"/>
              <a:t>Third line</a:t>
            </a:r>
            <a:endParaRPr lang="en-US" dirty="0"/>
          </a:p>
        </p:txBody>
      </p:sp>
      <p:sp>
        <p:nvSpPr>
          <p:cNvPr id="10" name="テキスト プレースホルダー 3"/>
          <p:cNvSpPr>
            <a:spLocks noGrp="1"/>
          </p:cNvSpPr>
          <p:nvPr>
            <p:ph type="body" sz="quarter" idx="13" hasCustomPrompt="1"/>
          </p:nvPr>
        </p:nvSpPr>
        <p:spPr>
          <a:xfrm>
            <a:off x="1424515" y="3545042"/>
            <a:ext cx="5328741" cy="658114"/>
          </a:xfrm>
          <a:prstGeom prst="rect">
            <a:avLst/>
          </a:prstGeom>
        </p:spPr>
        <p:txBody>
          <a:bodyPr vert="horz" lIns="54000" tIns="0" rIns="54000" bIns="0" rtlCol="0" anchor="t">
            <a:noAutofit/>
          </a:bodyPr>
          <a:lstStyle>
            <a:lvl1pPr>
              <a:spcAft>
                <a:spcPts val="0"/>
              </a:spcAft>
              <a:defRPr lang="ja-JP" altLang="en-US" sz="1200" b="1" i="0" cap="none" baseline="0" dirty="0" smtClean="0">
                <a:latin typeface="+mn-lt"/>
                <a:ea typeface="+mn-ea"/>
                <a:cs typeface="+mn-cs"/>
              </a:defRPr>
            </a:lvl1pPr>
          </a:lstStyle>
          <a:p>
            <a:r>
              <a:rPr lang="en-US" altLang="ja-JP" dirty="0"/>
              <a:t>Document Subhead Arial Bold 12 pt.</a:t>
            </a:r>
          </a:p>
          <a:p>
            <a:r>
              <a:rPr lang="en-US" altLang="ja-JP" dirty="0"/>
              <a:t>Department</a:t>
            </a:r>
            <a:r>
              <a:rPr lang="ja-JP" altLang="en-US" dirty="0"/>
              <a:t> </a:t>
            </a:r>
            <a:r>
              <a:rPr lang="en-US" altLang="ja-JP" dirty="0"/>
              <a:t>Name</a:t>
            </a:r>
          </a:p>
          <a:p>
            <a:r>
              <a:rPr lang="en-US" altLang="ja-JP" dirty="0"/>
              <a:t>Day month year</a:t>
            </a:r>
          </a:p>
        </p:txBody>
      </p:sp>
      <p:sp>
        <p:nvSpPr>
          <p:cNvPr id="7" name="テキスト プレースホルダー 10"/>
          <p:cNvSpPr>
            <a:spLocks noGrp="1"/>
          </p:cNvSpPr>
          <p:nvPr>
            <p:ph type="body" sz="quarter" idx="12" hasCustomPrompt="1"/>
          </p:nvPr>
        </p:nvSpPr>
        <p:spPr>
          <a:xfrm>
            <a:off x="414001"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en-US" altLang="ja-JP" dirty="0"/>
              <a:t>Client name Arial Regular 20pt.</a:t>
            </a:r>
          </a:p>
        </p:txBody>
      </p:sp>
      <p:sp>
        <p:nvSpPr>
          <p:cNvPr id="6" name="テキスト ボックス 5"/>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ENG Cover 3</a:t>
            </a:r>
            <a:endParaRPr kumimoji="1" lang="ja-JP" altLang="en-US" sz="601" baseline="0" dirty="0"/>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5909" y="6134108"/>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グループ化 11"/>
          <p:cNvGrpSpPr/>
          <p:nvPr userDrawn="1"/>
        </p:nvGrpSpPr>
        <p:grpSpPr>
          <a:xfrm>
            <a:off x="1427495" y="-113318"/>
            <a:ext cx="4747260" cy="92724"/>
            <a:chOff x="1427495" y="-138636"/>
            <a:chExt cx="4747260" cy="92724"/>
          </a:xfrm>
        </p:grpSpPr>
        <p:sp>
          <p:nvSpPr>
            <p:cNvPr id="13"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16"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3" name="グループ化 2"/>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3" name="Line 112"/>
            <p:cNvSpPr>
              <a:spLocks noChangeShapeType="1"/>
            </p:cNvSpPr>
            <p:nvPr userDrawn="1"/>
          </p:nvSpPr>
          <p:spPr bwMode="auto">
            <a:xfrm>
              <a:off x="-105884" y="354504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4" name="Line 112"/>
            <p:cNvSpPr>
              <a:spLocks noChangeShapeType="1"/>
            </p:cNvSpPr>
            <p:nvPr userDrawn="1"/>
          </p:nvSpPr>
          <p:spPr bwMode="auto">
            <a:xfrm>
              <a:off x="-105884" y="3284986"/>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6" name="Line 112"/>
            <p:cNvSpPr>
              <a:spLocks noChangeShapeType="1"/>
            </p:cNvSpPr>
            <p:nvPr userDrawn="1"/>
          </p:nvSpPr>
          <p:spPr bwMode="auto">
            <a:xfrm>
              <a:off x="-105884" y="176400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grpSp>
      <p:sp>
        <p:nvSpPr>
          <p:cNvPr id="27" name="テキスト ボックス 26"/>
          <p:cNvSpPr txBox="1"/>
          <p:nvPr userDrawn="1"/>
        </p:nvSpPr>
        <p:spPr bwMode="auto">
          <a:xfrm>
            <a:off x="414000" y="6202937"/>
            <a:ext cx="2520564" cy="230832"/>
          </a:xfrm>
          <a:prstGeom prst="rect">
            <a:avLst/>
          </a:prstGeom>
          <a:noFill/>
        </p:spPr>
        <p:txBody>
          <a:bodyPr wrap="square" lIns="0" tIns="0" rIns="0" bIns="0" rtlCol="0" anchor="b">
            <a:spAutoFit/>
          </a:bodyPr>
          <a:lstStyle/>
          <a:p>
            <a:r>
              <a:rPr kumimoji="1" lang="en-US" altLang="ja-JP" sz="800" b="1" baseline="0" dirty="0">
                <a:solidFill>
                  <a:schemeClr val="tx1"/>
                </a:solidFill>
              </a:rPr>
              <a:t>Mitsubishi UFJ Research and Consulting</a:t>
            </a:r>
          </a:p>
          <a:p>
            <a:r>
              <a:rPr kumimoji="1" lang="en-US" altLang="ja-JP" sz="700" baseline="0" dirty="0">
                <a:solidFill>
                  <a:schemeClr val="tx1"/>
                </a:solidFill>
              </a:rPr>
              <a:t>A</a:t>
            </a:r>
            <a:r>
              <a:rPr kumimoji="1" lang="ja-JP" altLang="en-US" sz="700" baseline="0" dirty="0">
                <a:solidFill>
                  <a:schemeClr val="tx1"/>
                </a:solidFill>
              </a:rPr>
              <a:t> </a:t>
            </a:r>
            <a:r>
              <a:rPr kumimoji="1" lang="en-US" altLang="ja-JP" sz="700" baseline="0" dirty="0">
                <a:solidFill>
                  <a:schemeClr val="tx1"/>
                </a:solidFill>
              </a:rPr>
              <a:t>member</a:t>
            </a:r>
            <a:r>
              <a:rPr kumimoji="1" lang="ja-JP" altLang="en-US" sz="700" baseline="0" dirty="0">
                <a:solidFill>
                  <a:schemeClr val="tx1"/>
                </a:solidFill>
              </a:rPr>
              <a:t> </a:t>
            </a:r>
            <a:r>
              <a:rPr kumimoji="1" lang="en-US" altLang="ja-JP" sz="700" baseline="0" dirty="0">
                <a:solidFill>
                  <a:schemeClr val="tx1"/>
                </a:solidFill>
              </a:rPr>
              <a:t>of</a:t>
            </a:r>
            <a:r>
              <a:rPr kumimoji="1" lang="ja-JP" altLang="en-US" sz="700" baseline="0" dirty="0">
                <a:solidFill>
                  <a:schemeClr val="tx1"/>
                </a:solidFill>
              </a:rPr>
              <a:t> </a:t>
            </a:r>
            <a:r>
              <a:rPr kumimoji="1" lang="en-US" altLang="ja-JP" sz="700" baseline="0" dirty="0">
                <a:solidFill>
                  <a:schemeClr val="tx1"/>
                </a:solidFill>
              </a:rPr>
              <a:t>MUFG,</a:t>
            </a:r>
            <a:r>
              <a:rPr kumimoji="1" lang="ja-JP" altLang="en-US" sz="700" baseline="0" dirty="0">
                <a:solidFill>
                  <a:schemeClr val="tx1"/>
                </a:solidFill>
              </a:rPr>
              <a:t> </a:t>
            </a:r>
            <a:r>
              <a:rPr kumimoji="1" lang="en-US" altLang="ja-JP" sz="700" baseline="0" dirty="0">
                <a:solidFill>
                  <a:schemeClr val="tx1"/>
                </a:solidFill>
              </a:rPr>
              <a:t>a global financial group </a:t>
            </a:r>
          </a:p>
        </p:txBody>
      </p:sp>
    </p:spTree>
    <p:extLst>
      <p:ext uri="{BB962C8B-B14F-4D97-AF65-F5344CB8AC3E}">
        <p14:creationId xmlns:p14="http://schemas.microsoft.com/office/powerpoint/2010/main" val="2262365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ne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323850"/>
            <a:ext cx="9075600" cy="379413"/>
          </a:xfrm>
        </p:spPr>
        <p:txBody>
          <a:bodyPr lIns="54000"/>
          <a:lstStyle>
            <a:lvl1pPr>
              <a:defRPr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a:t>
            </a:r>
            <a:endParaRPr lang="en-US" dirty="0"/>
          </a:p>
        </p:txBody>
      </p:sp>
      <p:sp>
        <p:nvSpPr>
          <p:cNvPr id="5" name="テキスト ボックス 4"/>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LINE</a:t>
            </a:r>
            <a:r>
              <a:rPr kumimoji="1" lang="ja-JP" altLang="en-US" sz="601" baseline="0" dirty="0"/>
              <a:t> 本文ページ</a:t>
            </a:r>
          </a:p>
        </p:txBody>
      </p:sp>
      <p:sp>
        <p:nvSpPr>
          <p:cNvPr id="6" name="テキスト プレースホルダー 5"/>
          <p:cNvSpPr>
            <a:spLocks noGrp="1"/>
          </p:cNvSpPr>
          <p:nvPr>
            <p:ph type="body" sz="quarter" idx="13"/>
          </p:nvPr>
        </p:nvSpPr>
        <p:spPr>
          <a:xfrm>
            <a:off x="414002" y="1028701"/>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10" name="縦書きテキスト プレースホルダー 9"/>
          <p:cNvSpPr>
            <a:spLocks noGrp="1"/>
          </p:cNvSpPr>
          <p:nvPr>
            <p:ph type="body" orient="vert" sz="quarter" idx="15" hasCustomPrompt="1"/>
          </p:nvPr>
        </p:nvSpPr>
        <p:spPr>
          <a:xfrm>
            <a:off x="414002"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1"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1946727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r 本文スライド">
    <p:spTree>
      <p:nvGrpSpPr>
        <p:cNvPr id="1" name=""/>
        <p:cNvGrpSpPr/>
        <p:nvPr/>
      </p:nvGrpSpPr>
      <p:grpSpPr>
        <a:xfrm>
          <a:off x="0" y="0"/>
          <a:ext cx="0" cy="0"/>
          <a:chOff x="0" y="0"/>
          <a:chExt cx="0" cy="0"/>
        </a:xfrm>
      </p:grpSpPr>
      <p:sp>
        <p:nvSpPr>
          <p:cNvPr id="7"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sz="1900"/>
          </a:p>
        </p:txBody>
      </p:sp>
      <p:sp>
        <p:nvSpPr>
          <p:cNvPr id="2" name="Title 1"/>
          <p:cNvSpPr>
            <a:spLocks noGrp="1"/>
          </p:cNvSpPr>
          <p:nvPr>
            <p:ph type="title" hasCustomPrompt="1"/>
          </p:nvPr>
        </p:nvSpPr>
        <p:spPr>
          <a:xfrm>
            <a:off x="414002" y="323850"/>
            <a:ext cx="9075600" cy="379413"/>
          </a:xfrm>
        </p:spPr>
        <p:txBody>
          <a:bodyPr lIns="54000"/>
          <a:lstStyle>
            <a:lvl1pPr>
              <a:defRPr>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タイトルの書式設定</a:t>
            </a:r>
            <a:endParaRPr lang="en-US" dirty="0"/>
          </a:p>
        </p:txBody>
      </p:sp>
      <p:sp>
        <p:nvSpPr>
          <p:cNvPr id="5" name="テキスト ボックス 4"/>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BAR</a:t>
            </a:r>
            <a:r>
              <a:rPr kumimoji="1" lang="ja-JP" altLang="en-US" sz="601" baseline="0" dirty="0"/>
              <a:t> 本文ページ</a:t>
            </a:r>
          </a:p>
        </p:txBody>
      </p:sp>
      <p:sp>
        <p:nvSpPr>
          <p:cNvPr id="6" name="テキスト プレースホルダー 5"/>
          <p:cNvSpPr>
            <a:spLocks noGrp="1"/>
          </p:cNvSpPr>
          <p:nvPr>
            <p:ph type="body" sz="quarter" idx="13"/>
          </p:nvPr>
        </p:nvSpPr>
        <p:spPr>
          <a:xfrm>
            <a:off x="414002" y="1028701"/>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8" name="縦書きテキスト プレースホルダー 7"/>
          <p:cNvSpPr>
            <a:spLocks noGrp="1"/>
          </p:cNvSpPr>
          <p:nvPr>
            <p:ph type="body" orient="vert" sz="quarter" idx="14" hasCustomPrompt="1"/>
          </p:nvPr>
        </p:nvSpPr>
        <p:spPr>
          <a:xfrm>
            <a:off x="414002" y="702000"/>
            <a:ext cx="9075600" cy="192086"/>
          </a:xfrm>
          <a:noFill/>
          <a:ln>
            <a:noFill/>
          </a:ln>
        </p:spPr>
        <p:txBody>
          <a:bodyPr vert="horz" lIns="54000" tIns="0" rIns="54000" bIns="0" rtlCol="0" anchor="ctr">
            <a:noAutofit/>
          </a:bodyPr>
          <a:lstStyle>
            <a:lvl1pPr>
              <a:defRPr lang="ja-JP" altLang="en-US" b="0" i="0" cap="none" baseline="0" smtClean="0">
                <a:solidFill>
                  <a:srgbClr val="FFFFFF"/>
                </a:solidFill>
              </a:defRPr>
            </a:lvl1pPr>
            <a:lvl2pPr>
              <a:defRPr lang="ja-JP" altLang="en-US" sz="1001"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サブタイトルの書式設定</a:t>
            </a:r>
          </a:p>
        </p:txBody>
      </p:sp>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2" name="Group 83"/>
          <p:cNvGrpSpPr/>
          <p:nvPr userDrawn="1">
            <p:custDataLst>
              <p:tags r:id="rId1"/>
            </p:custDataLst>
          </p:nvPr>
        </p:nvGrpSpPr>
        <p:grpSpPr>
          <a:xfrm>
            <a:off x="413548"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25" name="Group 83"/>
          <p:cNvGrpSpPr/>
          <p:nvPr userDrawn="1">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38" name="Group 136"/>
          <p:cNvGrpSpPr/>
          <p:nvPr userDrawn="1">
            <p:custDataLst>
              <p:tags r:id="rId3"/>
            </p:custDataLst>
          </p:nvPr>
        </p:nvGrpSpPr>
        <p:grpSpPr>
          <a:xfrm>
            <a:off x="-102316" y="321469"/>
            <a:ext cx="80962" cy="6326462"/>
            <a:chOff x="9926638" y="321469"/>
            <a:chExt cx="282575" cy="6326462"/>
          </a:xfrm>
        </p:grpSpPr>
        <p:sp>
          <p:nvSpPr>
            <p:cNvPr id="39"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0"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1"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2"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3"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4"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5"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6"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7"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8"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9"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0"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1"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2"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3"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4"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5"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6"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grpSp>
        <p:nvGrpSpPr>
          <p:cNvPr id="57" name="Group 136"/>
          <p:cNvGrpSpPr/>
          <p:nvPr userDrawn="1">
            <p:custDataLst>
              <p:tags r:id="rId4"/>
            </p:custDataLst>
          </p:nvPr>
        </p:nvGrpSpPr>
        <p:grpSpPr>
          <a:xfrm>
            <a:off x="9926639" y="321469"/>
            <a:ext cx="80962" cy="6326462"/>
            <a:chOff x="9926638" y="321469"/>
            <a:chExt cx="282575" cy="6326462"/>
          </a:xfrm>
        </p:grpSpPr>
        <p:sp>
          <p:nvSpPr>
            <p:cNvPr id="5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sp>
        <p:nvSpPr>
          <p:cNvPr id="4" name="Rectangle 8">
            <a:extLst>
              <a:ext uri="{FF2B5EF4-FFF2-40B4-BE49-F238E27FC236}">
                <a16:creationId xmlns:a16="http://schemas.microsoft.com/office/drawing/2014/main" id="{7045E47A-0414-4CFE-86BA-F2E4E6548F17}"/>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7B6721B7-64FD-4815-9473-C270F72F51B9}"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2726287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ine/Bar 章区切り">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2044640"/>
            <a:ext cx="9075600" cy="1229920"/>
          </a:xfrm>
        </p:spPr>
        <p:txBody>
          <a:bodyPr anchor="t"/>
          <a:lstStyle>
            <a:lvl1pPr>
              <a:lnSpc>
                <a:spcPts val="3034"/>
              </a:lnSpc>
              <a:defRPr sz="2400" baseline="0"/>
            </a:lvl1pPr>
          </a:lstStyle>
          <a:p>
            <a:r>
              <a:rPr lang="ja-JP" altLang="en-US" dirty="0"/>
              <a:t>章区切り </a:t>
            </a:r>
            <a:r>
              <a:rPr lang="en-US" altLang="ja-JP" dirty="0"/>
              <a:t>MSP</a:t>
            </a:r>
            <a:r>
              <a:rPr lang="ja-JP" altLang="en-US" dirty="0"/>
              <a:t>ゴシック </a:t>
            </a:r>
            <a:r>
              <a:rPr lang="en-US" altLang="ja-JP" dirty="0"/>
              <a:t>24pt</a:t>
            </a:r>
            <a:endParaRPr lang="en-US" dirty="0"/>
          </a:p>
        </p:txBody>
      </p:sp>
      <p:sp>
        <p:nvSpPr>
          <p:cNvPr id="9" name="Text Placeholder 8"/>
          <p:cNvSpPr>
            <a:spLocks noGrp="1"/>
          </p:cNvSpPr>
          <p:nvPr>
            <p:ph type="body" sz="quarter" idx="13"/>
          </p:nvPr>
        </p:nvSpPr>
        <p:spPr>
          <a:xfrm>
            <a:off x="414002" y="3288619"/>
            <a:ext cx="9075600" cy="1213532"/>
          </a:xfrm>
          <a:prstGeom prst="rect">
            <a:avLst/>
          </a:prstGeom>
        </p:spPr>
        <p:txBody>
          <a:bodyPr>
            <a:noAutofit/>
          </a:bodyPr>
          <a:lstStyle>
            <a:lvl1pPr marL="0" indent="0">
              <a:lnSpc>
                <a:spcPts val="1733"/>
              </a:lnSpc>
              <a:spcBef>
                <a:spcPts val="0"/>
              </a:spcBef>
              <a:buFontTx/>
              <a:buNone/>
              <a:defRPr sz="1100" b="1" i="0" cap="none" baseline="0">
                <a:solidFill>
                  <a:schemeClr val="tx1"/>
                </a:solidFill>
              </a:defRPr>
            </a:lvl1pPr>
            <a:lvl2pPr marL="0" indent="0">
              <a:lnSpc>
                <a:spcPts val="1733"/>
              </a:lnSpc>
              <a:spcBef>
                <a:spcPts val="0"/>
              </a:spcBef>
              <a:buFontTx/>
              <a:buNone/>
              <a:defRPr sz="1100" b="1" i="0" cap="none" baseline="0">
                <a:solidFill>
                  <a:schemeClr val="tx1"/>
                </a:solidFill>
              </a:defRPr>
            </a:lvl2pPr>
            <a:lvl3pPr marL="0" indent="0">
              <a:lnSpc>
                <a:spcPts val="1733"/>
              </a:lnSpc>
              <a:spcBef>
                <a:spcPts val="0"/>
              </a:spcBef>
              <a:buFontTx/>
              <a:buNone/>
              <a:defRPr sz="1100" b="1" i="0" cap="none" baseline="0">
                <a:solidFill>
                  <a:schemeClr val="tx1"/>
                </a:solidFill>
              </a:defRPr>
            </a:lvl3pPr>
            <a:lvl4pPr marL="0" indent="0">
              <a:lnSpc>
                <a:spcPts val="1733"/>
              </a:lnSpc>
              <a:spcBef>
                <a:spcPts val="0"/>
              </a:spcBef>
              <a:buFontTx/>
              <a:buNone/>
              <a:defRPr sz="1100" b="1" i="0" cap="none" baseline="0">
                <a:solidFill>
                  <a:schemeClr val="tx1"/>
                </a:solidFill>
              </a:defRPr>
            </a:lvl4pPr>
            <a:lvl5pPr marL="0" indent="0">
              <a:lnSpc>
                <a:spcPts val="1733"/>
              </a:lnSpc>
              <a:spcBef>
                <a:spcPts val="0"/>
              </a:spcBef>
              <a:buFontTx/>
              <a:buNone/>
              <a:defRPr sz="1100" b="1" i="0" cap="none" baseline="0">
                <a:solidFill>
                  <a:schemeClr val="tx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11" name="Straight Connector 10"/>
          <p:cNvCxnSpPr/>
          <p:nvPr userDrawn="1"/>
        </p:nvCxnSpPr>
        <p:spPr>
          <a:xfrm>
            <a:off x="415202"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ja-JP" altLang="en-US" sz="601" baseline="0" dirty="0"/>
              <a:t>章区切り</a:t>
            </a: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a:t>
            </a:r>
            <a:r>
              <a:rPr kumimoji="1" lang="en-US" altLang="ja-JP" sz="700" baseline="0">
                <a:solidFill>
                  <a:schemeClr val="tx1"/>
                </a:solidFill>
              </a:rPr>
              <a:t>Research and Consulting </a:t>
            </a:r>
            <a:endParaRPr kumimoji="1" lang="ja-JP" altLang="en-US" sz="700" baseline="0" dirty="0">
              <a:solidFill>
                <a:schemeClr val="tx1"/>
              </a:solidFill>
            </a:endParaRPr>
          </a:p>
        </p:txBody>
      </p:sp>
      <p:grpSp>
        <p:nvGrpSpPr>
          <p:cNvPr id="3" name="グループ化 2"/>
          <p:cNvGrpSpPr/>
          <p:nvPr userDrawn="1"/>
        </p:nvGrpSpPr>
        <p:grpSpPr>
          <a:xfrm>
            <a:off x="-105884" y="2044648"/>
            <a:ext cx="80962" cy="2457511"/>
            <a:chOff x="-105884" y="2044640"/>
            <a:chExt cx="80962" cy="2457511"/>
          </a:xfrm>
        </p:grpSpPr>
        <p:sp>
          <p:nvSpPr>
            <p:cNvPr id="13"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5"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6"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8"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grpSp>
      <p:sp>
        <p:nvSpPr>
          <p:cNvPr id="5" name="Rectangle 8">
            <a:extLst>
              <a:ext uri="{FF2B5EF4-FFF2-40B4-BE49-F238E27FC236}">
                <a16:creationId xmlns:a16="http://schemas.microsoft.com/office/drawing/2014/main" id="{54FC55FE-7BD4-4FAD-AB30-16576BD90295}"/>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1CE57108-981B-417D-ADF9-A48383FAE4C6}"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2640489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ine/Bar Appendi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2044640"/>
            <a:ext cx="9075600" cy="1229920"/>
          </a:xfrm>
        </p:spPr>
        <p:txBody>
          <a:bodyPr anchor="t"/>
          <a:lstStyle>
            <a:lvl1pPr>
              <a:lnSpc>
                <a:spcPts val="3034"/>
              </a:lnSpc>
              <a:defRPr sz="2400" baseline="0"/>
            </a:lvl1pPr>
          </a:lstStyle>
          <a:p>
            <a:r>
              <a:rPr lang="en-US" altLang="ja-JP" dirty="0"/>
              <a:t>Appendix</a:t>
            </a:r>
            <a:r>
              <a:rPr lang="ja-JP" altLang="en-US" dirty="0"/>
              <a:t> </a:t>
            </a:r>
            <a:r>
              <a:rPr lang="en-US" altLang="ja-JP" dirty="0"/>
              <a:t>MSP</a:t>
            </a:r>
            <a:r>
              <a:rPr lang="ja-JP" altLang="en-US" dirty="0"/>
              <a:t>ゴシック </a:t>
            </a:r>
            <a:r>
              <a:rPr lang="en-US" altLang="ja-JP" dirty="0"/>
              <a:t>24pt</a:t>
            </a:r>
            <a:endParaRPr lang="en-US" dirty="0"/>
          </a:p>
        </p:txBody>
      </p:sp>
      <p:sp>
        <p:nvSpPr>
          <p:cNvPr id="9" name="Text Placeholder 8"/>
          <p:cNvSpPr>
            <a:spLocks noGrp="1"/>
          </p:cNvSpPr>
          <p:nvPr>
            <p:ph type="body" sz="quarter" idx="13"/>
          </p:nvPr>
        </p:nvSpPr>
        <p:spPr>
          <a:xfrm>
            <a:off x="414002" y="3288619"/>
            <a:ext cx="9075600" cy="1213532"/>
          </a:xfrm>
          <a:prstGeom prst="rect">
            <a:avLst/>
          </a:prstGeom>
        </p:spPr>
        <p:txBody>
          <a:bodyPr>
            <a:noAutofit/>
          </a:bodyPr>
          <a:lstStyle>
            <a:lvl1pPr marL="0" indent="0">
              <a:lnSpc>
                <a:spcPts val="1733"/>
              </a:lnSpc>
              <a:spcBef>
                <a:spcPts val="0"/>
              </a:spcBef>
              <a:buFontTx/>
              <a:buNone/>
              <a:defRPr sz="1100" b="1" i="0" cap="none" baseline="0">
                <a:solidFill>
                  <a:schemeClr val="tx1"/>
                </a:solidFill>
              </a:defRPr>
            </a:lvl1pPr>
            <a:lvl2pPr marL="0" indent="0">
              <a:lnSpc>
                <a:spcPts val="1733"/>
              </a:lnSpc>
              <a:spcBef>
                <a:spcPts val="0"/>
              </a:spcBef>
              <a:buFontTx/>
              <a:buNone/>
              <a:defRPr sz="1100" b="1" i="0" cap="none" baseline="0">
                <a:solidFill>
                  <a:schemeClr val="tx1"/>
                </a:solidFill>
              </a:defRPr>
            </a:lvl2pPr>
            <a:lvl3pPr marL="0" indent="0">
              <a:lnSpc>
                <a:spcPts val="1733"/>
              </a:lnSpc>
              <a:spcBef>
                <a:spcPts val="0"/>
              </a:spcBef>
              <a:buFontTx/>
              <a:buNone/>
              <a:defRPr sz="1100" b="1" i="0" cap="none" baseline="0">
                <a:solidFill>
                  <a:schemeClr val="tx1"/>
                </a:solidFill>
              </a:defRPr>
            </a:lvl3pPr>
            <a:lvl4pPr marL="0" indent="0">
              <a:lnSpc>
                <a:spcPts val="1733"/>
              </a:lnSpc>
              <a:spcBef>
                <a:spcPts val="0"/>
              </a:spcBef>
              <a:buFontTx/>
              <a:buNone/>
              <a:defRPr sz="1100" b="1" i="0" cap="none" baseline="0">
                <a:solidFill>
                  <a:schemeClr val="tx1"/>
                </a:solidFill>
              </a:defRPr>
            </a:lvl4pPr>
            <a:lvl5pPr marL="0" indent="0">
              <a:lnSpc>
                <a:spcPts val="1733"/>
              </a:lnSpc>
              <a:spcBef>
                <a:spcPts val="0"/>
              </a:spcBef>
              <a:buFontTx/>
              <a:buNone/>
              <a:defRPr sz="1100" b="1" i="0" cap="none" baseline="0">
                <a:solidFill>
                  <a:schemeClr val="tx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11" name="Straight Connector 10"/>
          <p:cNvCxnSpPr/>
          <p:nvPr userDrawn="1"/>
        </p:nvCxnSpPr>
        <p:spPr>
          <a:xfrm>
            <a:off x="414002"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Appendix</a:t>
            </a:r>
            <a:endParaRPr kumimoji="1" lang="ja-JP" altLang="en-US" sz="601" baseline="0"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a:t>
            </a:r>
            <a:r>
              <a:rPr kumimoji="1" lang="en-US" altLang="ja-JP" sz="700" baseline="0">
                <a:solidFill>
                  <a:schemeClr val="tx1"/>
                </a:solidFill>
              </a:rPr>
              <a:t>Research and Consulting </a:t>
            </a:r>
            <a:endParaRPr kumimoji="1" lang="ja-JP" altLang="en-US" sz="700" baseline="0" dirty="0">
              <a:solidFill>
                <a:schemeClr val="tx1"/>
              </a:solidFill>
            </a:endParaRPr>
          </a:p>
        </p:txBody>
      </p:sp>
      <p:grpSp>
        <p:nvGrpSpPr>
          <p:cNvPr id="3" name="グループ化 2"/>
          <p:cNvGrpSpPr/>
          <p:nvPr userDrawn="1"/>
        </p:nvGrpSpPr>
        <p:grpSpPr>
          <a:xfrm>
            <a:off x="-105884" y="2044648"/>
            <a:ext cx="80962" cy="2457511"/>
            <a:chOff x="-105884" y="2044640"/>
            <a:chExt cx="80962" cy="2457511"/>
          </a:xfrm>
        </p:grpSpPr>
        <p:sp>
          <p:nvSpPr>
            <p:cNvPr id="13"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5"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6"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8"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grpSp>
      <p:sp>
        <p:nvSpPr>
          <p:cNvPr id="5" name="Rectangle 8">
            <a:extLst>
              <a:ext uri="{FF2B5EF4-FFF2-40B4-BE49-F238E27FC236}">
                <a16:creationId xmlns:a16="http://schemas.microsoft.com/office/drawing/2014/main" id="{5F922C1E-2D30-4368-BAF3-5F7EB0C168F5}"/>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948E500A-BFB3-4DBE-B71F-4D8A1756B0AC}"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193599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B75E05-1E90-9837-3945-25EB74D7220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A9802BA-8218-C583-A7DE-045D10C8A93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34C21A-3095-BE81-6168-6CD1FAB455E5}"/>
              </a:ext>
            </a:extLst>
          </p:cNvPr>
          <p:cNvSpPr>
            <a:spLocks noGrp="1"/>
          </p:cNvSpPr>
          <p:nvPr>
            <p:ph type="dt" sz="half" idx="10"/>
          </p:nvPr>
        </p:nvSpPr>
        <p:spPr/>
        <p:txBody>
          <a:bodyPr/>
          <a:lstStyle/>
          <a:p>
            <a:fld id="{24F7AF1C-2A34-4F71-985B-21BD788284DE}" type="datetimeFigureOut">
              <a:rPr kumimoji="1" lang="ja-JP" altLang="en-US" smtClean="0"/>
              <a:t>2025/6/27</a:t>
            </a:fld>
            <a:endParaRPr kumimoji="1" lang="ja-JP" altLang="en-US"/>
          </a:p>
        </p:txBody>
      </p:sp>
      <p:sp>
        <p:nvSpPr>
          <p:cNvPr id="5" name="フッター プレースホルダー 4">
            <a:extLst>
              <a:ext uri="{FF2B5EF4-FFF2-40B4-BE49-F238E27FC236}">
                <a16:creationId xmlns:a16="http://schemas.microsoft.com/office/drawing/2014/main" id="{B28E5781-9C63-3CF3-D3FE-D48B5AEF407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098BA5-60E2-B674-F5E9-B37B79F7F5F3}"/>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206073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ne 目次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323850"/>
            <a:ext cx="9075600" cy="379413"/>
          </a:xfrm>
        </p:spPr>
        <p:txBody>
          <a:bodyPr lIns="54000"/>
          <a:lstStyle>
            <a:lvl1pPr>
              <a:defRPr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目次</a:t>
            </a:r>
            <a:endParaRPr lang="en-US" dirty="0"/>
          </a:p>
        </p:txBody>
      </p:sp>
      <p:sp>
        <p:nvSpPr>
          <p:cNvPr id="5" name="テキスト ボックス 4"/>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LINE</a:t>
            </a:r>
            <a:r>
              <a:rPr kumimoji="1" lang="ja-JP" altLang="en-US" sz="601" baseline="0" dirty="0"/>
              <a:t> 目次ページ</a:t>
            </a:r>
          </a:p>
        </p:txBody>
      </p:sp>
      <p:sp>
        <p:nvSpPr>
          <p:cNvPr id="6" name="テキスト プレースホルダー 5"/>
          <p:cNvSpPr>
            <a:spLocks noGrp="1"/>
          </p:cNvSpPr>
          <p:nvPr>
            <p:ph type="body" sz="quarter" idx="13"/>
          </p:nvPr>
        </p:nvSpPr>
        <p:spPr>
          <a:xfrm>
            <a:off x="414003" y="1235076"/>
            <a:ext cx="6913563" cy="293670"/>
          </a:xfrm>
        </p:spPr>
        <p:txBody>
          <a:bodyPr wrap="square" lIns="53975" tIns="53975" rIns="53975" bIns="53975">
            <a:spAutoFit/>
          </a:bodyPr>
          <a:lstStyle>
            <a:lvl1pPr>
              <a:spcBef>
                <a:spcPts val="400"/>
              </a:spcBef>
              <a:spcAft>
                <a:spcPts val="0"/>
              </a:spcAft>
              <a:defRPr sz="1200" b="0"/>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10" name="縦書きテキスト プレースホルダー 9"/>
          <p:cNvSpPr>
            <a:spLocks noGrp="1"/>
          </p:cNvSpPr>
          <p:nvPr>
            <p:ph type="body" orient="vert" sz="quarter" idx="15" hasCustomPrompt="1"/>
          </p:nvPr>
        </p:nvSpPr>
        <p:spPr>
          <a:xfrm>
            <a:off x="414002"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1"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3651173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r 目次スライド">
    <p:spTree>
      <p:nvGrpSpPr>
        <p:cNvPr id="1" name=""/>
        <p:cNvGrpSpPr/>
        <p:nvPr/>
      </p:nvGrpSpPr>
      <p:grpSpPr>
        <a:xfrm>
          <a:off x="0" y="0"/>
          <a:ext cx="0" cy="0"/>
          <a:chOff x="0" y="0"/>
          <a:chExt cx="0" cy="0"/>
        </a:xfrm>
      </p:grpSpPr>
      <p:sp>
        <p:nvSpPr>
          <p:cNvPr id="7"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sz="1900"/>
          </a:p>
        </p:txBody>
      </p:sp>
      <p:sp>
        <p:nvSpPr>
          <p:cNvPr id="2" name="Title 1"/>
          <p:cNvSpPr>
            <a:spLocks noGrp="1"/>
          </p:cNvSpPr>
          <p:nvPr>
            <p:ph type="title" hasCustomPrompt="1"/>
          </p:nvPr>
        </p:nvSpPr>
        <p:spPr>
          <a:xfrm>
            <a:off x="414002" y="323850"/>
            <a:ext cx="9075600" cy="379413"/>
          </a:xfrm>
        </p:spPr>
        <p:txBody>
          <a:bodyPr lIns="54000"/>
          <a:lstStyle>
            <a:lvl1pPr>
              <a:defRPr>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目次</a:t>
            </a:r>
            <a:endParaRPr lang="en-US" dirty="0"/>
          </a:p>
        </p:txBody>
      </p:sp>
      <p:sp>
        <p:nvSpPr>
          <p:cNvPr id="5" name="テキスト ボックス 4"/>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BAR</a:t>
            </a:r>
            <a:r>
              <a:rPr kumimoji="1" lang="ja-JP" altLang="en-US" sz="601" baseline="0" dirty="0"/>
              <a:t> 目次ページ</a:t>
            </a:r>
          </a:p>
        </p:txBody>
      </p:sp>
      <p:sp>
        <p:nvSpPr>
          <p:cNvPr id="6" name="テキスト プレースホルダー 5"/>
          <p:cNvSpPr>
            <a:spLocks noGrp="1"/>
          </p:cNvSpPr>
          <p:nvPr>
            <p:ph type="body" sz="quarter" idx="13"/>
          </p:nvPr>
        </p:nvSpPr>
        <p:spPr>
          <a:xfrm>
            <a:off x="414001" y="1235076"/>
            <a:ext cx="6911973" cy="293670"/>
          </a:xfrm>
        </p:spPr>
        <p:txBody>
          <a:bodyPr wrap="square" lIns="53975" tIns="53975" rIns="53975" bIns="53975">
            <a:spAutoFit/>
          </a:bodyPr>
          <a:lstStyle>
            <a:lvl1pPr>
              <a:spcBef>
                <a:spcPts val="400"/>
              </a:spcBef>
              <a:spcAft>
                <a:spcPts val="0"/>
              </a:spcAft>
              <a:defRPr sz="1200" b="0"/>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8" name="縦書きテキスト プレースホルダー 7"/>
          <p:cNvSpPr>
            <a:spLocks noGrp="1"/>
          </p:cNvSpPr>
          <p:nvPr>
            <p:ph type="body" orient="vert" sz="quarter" idx="14" hasCustomPrompt="1"/>
          </p:nvPr>
        </p:nvSpPr>
        <p:spPr>
          <a:xfrm>
            <a:off x="414002" y="702000"/>
            <a:ext cx="9075600" cy="192086"/>
          </a:xfrm>
          <a:noFill/>
          <a:ln>
            <a:noFill/>
          </a:ln>
        </p:spPr>
        <p:txBody>
          <a:bodyPr vert="horz" lIns="54000" tIns="0" rIns="54000" bIns="0" rtlCol="0" anchor="ctr">
            <a:noAutofit/>
          </a:bodyPr>
          <a:lstStyle>
            <a:lvl1pPr>
              <a:defRPr lang="ja-JP" altLang="en-US" b="0" i="0" cap="none" baseline="0" smtClean="0">
                <a:solidFill>
                  <a:srgbClr val="FFFFFF"/>
                </a:solidFill>
              </a:defRPr>
            </a:lvl1pPr>
            <a:lvl2pPr>
              <a:defRPr lang="ja-JP" altLang="en-US" sz="1001"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サブタイトルの書式設定</a:t>
            </a:r>
          </a:p>
        </p:txBody>
      </p:sp>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2" name="Group 83"/>
          <p:cNvGrpSpPr/>
          <p:nvPr userDrawn="1">
            <p:custDataLst>
              <p:tags r:id="rId1"/>
            </p:custDataLst>
          </p:nvPr>
        </p:nvGrpSpPr>
        <p:grpSpPr>
          <a:xfrm>
            <a:off x="413548"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25" name="Group 83"/>
          <p:cNvGrpSpPr/>
          <p:nvPr userDrawn="1">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38" name="Group 136"/>
          <p:cNvGrpSpPr/>
          <p:nvPr userDrawn="1">
            <p:custDataLst>
              <p:tags r:id="rId3"/>
            </p:custDataLst>
          </p:nvPr>
        </p:nvGrpSpPr>
        <p:grpSpPr>
          <a:xfrm>
            <a:off x="-102316" y="321469"/>
            <a:ext cx="80962" cy="6326462"/>
            <a:chOff x="9926638" y="321469"/>
            <a:chExt cx="282575" cy="6326462"/>
          </a:xfrm>
        </p:grpSpPr>
        <p:sp>
          <p:nvSpPr>
            <p:cNvPr id="39"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0"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1"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2"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3"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4"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5"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6"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7"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8"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9"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0"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1"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2"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3"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4"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5"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6"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grpSp>
        <p:nvGrpSpPr>
          <p:cNvPr id="57" name="Group 136"/>
          <p:cNvGrpSpPr/>
          <p:nvPr userDrawn="1">
            <p:custDataLst>
              <p:tags r:id="rId4"/>
            </p:custDataLst>
          </p:nvPr>
        </p:nvGrpSpPr>
        <p:grpSpPr>
          <a:xfrm>
            <a:off x="9926639" y="321469"/>
            <a:ext cx="80962" cy="6326462"/>
            <a:chOff x="9926638" y="321469"/>
            <a:chExt cx="282575" cy="6326462"/>
          </a:xfrm>
        </p:grpSpPr>
        <p:sp>
          <p:nvSpPr>
            <p:cNvPr id="5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sp>
        <p:nvSpPr>
          <p:cNvPr id="4" name="Rectangle 8">
            <a:extLst>
              <a:ext uri="{FF2B5EF4-FFF2-40B4-BE49-F238E27FC236}">
                <a16:creationId xmlns:a16="http://schemas.microsoft.com/office/drawing/2014/main" id="{B94885DA-E81B-4062-A688-17505C80946F}"/>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E1EB8696-B718-4F9D-998E-F53A164FF70B}"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566758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裏表紙 1行">
    <p:spTree>
      <p:nvGrpSpPr>
        <p:cNvPr id="1" name=""/>
        <p:cNvGrpSpPr/>
        <p:nvPr/>
      </p:nvGrpSpPr>
      <p:grpSpPr>
        <a:xfrm>
          <a:off x="0" y="0"/>
          <a:ext cx="0" cy="0"/>
          <a:chOff x="0" y="0"/>
          <a:chExt cx="0" cy="0"/>
        </a:xfrm>
      </p:grpSpPr>
      <p:sp>
        <p:nvSpPr>
          <p:cNvPr id="2" name="Title 1"/>
          <p:cNvSpPr>
            <a:spLocks noGrp="1"/>
          </p:cNvSpPr>
          <p:nvPr>
            <p:ph type="title"/>
          </p:nvPr>
        </p:nvSpPr>
        <p:spPr>
          <a:xfrm>
            <a:off x="414001" y="2846135"/>
            <a:ext cx="4441297" cy="2398891"/>
          </a:xfrm>
        </p:spPr>
        <p:txBody>
          <a:bodyPr lIns="0" rIns="0" anchor="t"/>
          <a:lstStyle>
            <a:lvl1pPr>
              <a:lnSpc>
                <a:spcPts val="1193"/>
              </a:lnSpc>
              <a:defRPr sz="900"/>
            </a:lvl1pPr>
          </a:lstStyle>
          <a:p>
            <a:r>
              <a:rPr lang="ja-JP" altLang="en-US"/>
              <a:t>マスター タイトルの書式設定</a:t>
            </a:r>
            <a:endParaRPr lang="en-US" dirty="0"/>
          </a:p>
        </p:txBody>
      </p:sp>
      <p:sp>
        <p:nvSpPr>
          <p:cNvPr id="5" name="Rectangle 4"/>
          <p:cNvSpPr/>
          <p:nvPr userDrawn="1"/>
        </p:nvSpPr>
        <p:spPr>
          <a:xfrm>
            <a:off x="1" y="1817687"/>
            <a:ext cx="9498012" cy="630936"/>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43"/>
            <a:endParaRPr lang="en-US" sz="2000">
              <a:solidFill>
                <a:prstClr val="white"/>
              </a:solidFill>
            </a:endParaRPr>
          </a:p>
        </p:txBody>
      </p:sp>
      <p:sp>
        <p:nvSpPr>
          <p:cNvPr id="8" name="テキスト ボックス 7"/>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a:t>Back Cover 1</a:t>
            </a:r>
            <a:endParaRPr kumimoji="1" lang="ja-JP" altLang="en-US" sz="601" baseline="0" dirty="0"/>
          </a:p>
        </p:txBody>
      </p:sp>
      <p:sp>
        <p:nvSpPr>
          <p:cNvPr id="3" name="正方形/長方形 2"/>
          <p:cNvSpPr/>
          <p:nvPr userDrawn="1"/>
        </p:nvSpPr>
        <p:spPr>
          <a:xfrm>
            <a:off x="349115" y="6435733"/>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1">
              <a:solidFill>
                <a:srgbClr val="000000"/>
              </a:solidFill>
            </a:endParaRP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11" name="Line 112"/>
          <p:cNvSpPr>
            <a:spLocks noChangeShapeType="1"/>
          </p:cNvSpPr>
          <p:nvPr userDrawn="1"/>
        </p:nvSpPr>
        <p:spPr bwMode="auto">
          <a:xfrm>
            <a:off x="-105884" y="5245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2" name="Line 112"/>
          <p:cNvSpPr>
            <a:spLocks noChangeShapeType="1"/>
          </p:cNvSpPr>
          <p:nvPr userDrawn="1"/>
        </p:nvSpPr>
        <p:spPr bwMode="auto">
          <a:xfrm>
            <a:off x="-105884" y="28461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Tree>
    <p:extLst>
      <p:ext uri="{BB962C8B-B14F-4D97-AF65-F5344CB8AC3E}">
        <p14:creationId xmlns:p14="http://schemas.microsoft.com/office/powerpoint/2010/main" val="151145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裏表紙 2～3行">
    <p:spTree>
      <p:nvGrpSpPr>
        <p:cNvPr id="1" name=""/>
        <p:cNvGrpSpPr/>
        <p:nvPr/>
      </p:nvGrpSpPr>
      <p:grpSpPr>
        <a:xfrm>
          <a:off x="0" y="0"/>
          <a:ext cx="0" cy="0"/>
          <a:chOff x="0" y="0"/>
          <a:chExt cx="0" cy="0"/>
        </a:xfrm>
      </p:grpSpPr>
      <p:sp>
        <p:nvSpPr>
          <p:cNvPr id="7" name="Rectangle 4"/>
          <p:cNvSpPr/>
          <p:nvPr userDrawn="1"/>
        </p:nvSpPr>
        <p:spPr>
          <a:xfrm>
            <a:off x="1" y="1817695"/>
            <a:ext cx="9498012" cy="1213515"/>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43"/>
            <a:endParaRPr lang="en-US" sz="2000">
              <a:solidFill>
                <a:prstClr val="white"/>
              </a:solidFill>
            </a:endParaRPr>
          </a:p>
        </p:txBody>
      </p:sp>
      <p:sp>
        <p:nvSpPr>
          <p:cNvPr id="2" name="Title 1"/>
          <p:cNvSpPr>
            <a:spLocks noGrp="1"/>
          </p:cNvSpPr>
          <p:nvPr>
            <p:ph type="title"/>
          </p:nvPr>
        </p:nvSpPr>
        <p:spPr bwMode="white">
          <a:xfrm>
            <a:off x="414004" y="2054831"/>
            <a:ext cx="6769099" cy="910800"/>
          </a:xfrm>
        </p:spPr>
        <p:txBody>
          <a:bodyPr lIns="0" rIns="0" anchor="t"/>
          <a:lstStyle>
            <a:lvl1pPr>
              <a:lnSpc>
                <a:spcPts val="1193"/>
              </a:lnSpc>
              <a:defRPr sz="900" baseline="0">
                <a:solidFill>
                  <a:schemeClr val="bg1"/>
                </a:solidFill>
              </a:defRPr>
            </a:lvl1pPr>
          </a:lstStyle>
          <a:p>
            <a:r>
              <a:rPr lang="ja-JP" altLang="en-US"/>
              <a:t>マスター タイトルの書式設定</a:t>
            </a:r>
            <a:endParaRPr lang="en-US" dirty="0"/>
          </a:p>
        </p:txBody>
      </p:sp>
      <p:sp>
        <p:nvSpPr>
          <p:cNvPr id="8" name="テキスト ボックス 7"/>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Back Cover 2</a:t>
            </a:r>
            <a:endParaRPr kumimoji="1" lang="ja-JP" altLang="en-US" sz="601" baseline="0" dirty="0"/>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a:t>
            </a:r>
            <a:r>
              <a:rPr kumimoji="1" lang="en-US" altLang="ja-JP" sz="700" baseline="0">
                <a:solidFill>
                  <a:schemeClr val="tx1"/>
                </a:solidFill>
              </a:rPr>
              <a:t>Research and Consulting </a:t>
            </a:r>
            <a:endParaRPr kumimoji="1" lang="ja-JP" altLang="en-US" sz="700" baseline="0" dirty="0">
              <a:solidFill>
                <a:schemeClr val="tx1"/>
              </a:solidFill>
            </a:endParaRPr>
          </a:p>
        </p:txBody>
      </p:sp>
      <p:sp>
        <p:nvSpPr>
          <p:cNvPr id="15" name="Line 112"/>
          <p:cNvSpPr>
            <a:spLocks noChangeShapeType="1"/>
          </p:cNvSpPr>
          <p:nvPr userDrawn="1"/>
        </p:nvSpPr>
        <p:spPr bwMode="auto">
          <a:xfrm>
            <a:off x="-105884" y="29656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6" name="Line 112"/>
          <p:cNvSpPr>
            <a:spLocks noChangeShapeType="1"/>
          </p:cNvSpPr>
          <p:nvPr userDrawn="1"/>
        </p:nvSpPr>
        <p:spPr bwMode="auto">
          <a:xfrm>
            <a:off x="-105884" y="20548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2" name="正方形/長方形 11"/>
          <p:cNvSpPr/>
          <p:nvPr userDrawn="1"/>
        </p:nvSpPr>
        <p:spPr>
          <a:xfrm>
            <a:off x="349115" y="6435733"/>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1">
              <a:solidFill>
                <a:srgbClr val="000000"/>
              </a:solidFill>
            </a:endParaRPr>
          </a:p>
        </p:txBody>
      </p:sp>
    </p:spTree>
    <p:extLst>
      <p:ext uri="{BB962C8B-B14F-4D97-AF65-F5344CB8AC3E}">
        <p14:creationId xmlns:p14="http://schemas.microsoft.com/office/powerpoint/2010/main" val="609882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裏表紙 3行以上">
    <p:spTree>
      <p:nvGrpSpPr>
        <p:cNvPr id="1" name=""/>
        <p:cNvGrpSpPr/>
        <p:nvPr/>
      </p:nvGrpSpPr>
      <p:grpSpPr>
        <a:xfrm>
          <a:off x="0" y="0"/>
          <a:ext cx="0" cy="0"/>
          <a:chOff x="0" y="0"/>
          <a:chExt cx="0" cy="0"/>
        </a:xfrm>
      </p:grpSpPr>
      <p:sp>
        <p:nvSpPr>
          <p:cNvPr id="5" name="Rectangle 4"/>
          <p:cNvSpPr/>
          <p:nvPr userDrawn="1"/>
        </p:nvSpPr>
        <p:spPr>
          <a:xfrm>
            <a:off x="1" y="1817695"/>
            <a:ext cx="9498012" cy="2344005"/>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43"/>
            <a:endParaRPr lang="en-US" sz="2000">
              <a:solidFill>
                <a:prstClr val="white"/>
              </a:solidFill>
            </a:endParaRPr>
          </a:p>
        </p:txBody>
      </p:sp>
      <p:sp>
        <p:nvSpPr>
          <p:cNvPr id="2" name="Title 1"/>
          <p:cNvSpPr>
            <a:spLocks noGrp="1"/>
          </p:cNvSpPr>
          <p:nvPr>
            <p:ph type="title"/>
          </p:nvPr>
        </p:nvSpPr>
        <p:spPr bwMode="white">
          <a:xfrm>
            <a:off x="414004" y="2054838"/>
            <a:ext cx="6769099" cy="1931021"/>
          </a:xfrm>
        </p:spPr>
        <p:txBody>
          <a:bodyPr lIns="0" rIns="0" anchor="t"/>
          <a:lstStyle>
            <a:lvl1pPr>
              <a:lnSpc>
                <a:spcPts val="1193"/>
              </a:lnSpc>
              <a:defRPr sz="900" baseline="0">
                <a:solidFill>
                  <a:schemeClr val="bg1"/>
                </a:solidFill>
              </a:defRPr>
            </a:lvl1pPr>
          </a:lstStyle>
          <a:p>
            <a:r>
              <a:rPr lang="ja-JP" altLang="en-US"/>
              <a:t>マスター タイトルの書式設定</a:t>
            </a:r>
            <a:endParaRPr lang="en-US" dirty="0"/>
          </a:p>
        </p:txBody>
      </p:sp>
      <p:sp>
        <p:nvSpPr>
          <p:cNvPr id="8" name="テキスト ボックス 7"/>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a:t>Back Cover 3</a:t>
            </a:r>
            <a:endParaRPr kumimoji="1" lang="ja-JP" altLang="en-US" sz="601" baseline="0"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11" name="Line 112"/>
          <p:cNvSpPr>
            <a:spLocks noChangeShapeType="1"/>
          </p:cNvSpPr>
          <p:nvPr userDrawn="1"/>
        </p:nvSpPr>
        <p:spPr bwMode="auto">
          <a:xfrm>
            <a:off x="-105884" y="39858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2" name="Line 112"/>
          <p:cNvSpPr>
            <a:spLocks noChangeShapeType="1"/>
          </p:cNvSpPr>
          <p:nvPr userDrawn="1"/>
        </p:nvSpPr>
        <p:spPr bwMode="auto">
          <a:xfrm>
            <a:off x="-105884" y="20548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3" name="正方形/長方形 12"/>
          <p:cNvSpPr/>
          <p:nvPr userDrawn="1"/>
        </p:nvSpPr>
        <p:spPr>
          <a:xfrm>
            <a:off x="349115" y="6435733"/>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1">
              <a:solidFill>
                <a:srgbClr val="000000"/>
              </a:solidFill>
            </a:endParaRPr>
          </a:p>
        </p:txBody>
      </p:sp>
    </p:spTree>
    <p:extLst>
      <p:ext uri="{BB962C8B-B14F-4D97-AF65-F5344CB8AC3E}">
        <p14:creationId xmlns:p14="http://schemas.microsoft.com/office/powerpoint/2010/main" val="931339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
        <p:nvSpPr>
          <p:cNvPr id="5" name="テキスト ボックス 4"/>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ja-JP" altLang="en-US" sz="601" baseline="0" dirty="0"/>
              <a:t>白紙ページ</a:t>
            </a:r>
          </a:p>
        </p:txBody>
      </p:sp>
      <p:pic>
        <p:nvPicPr>
          <p:cNvPr id="8"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1" name="Group 83"/>
          <p:cNvGrpSpPr/>
          <p:nvPr userDrawn="1">
            <p:custDataLst>
              <p:tags r:id="rId1"/>
            </p:custDataLst>
          </p:nvPr>
        </p:nvGrpSpPr>
        <p:grpSpPr>
          <a:xfrm>
            <a:off x="413548" y="6879384"/>
            <a:ext cx="9076531" cy="85104"/>
            <a:chOff x="413544" y="-261938"/>
            <a:chExt cx="9076531" cy="247650"/>
          </a:xfrm>
        </p:grpSpPr>
        <p:sp>
          <p:nvSpPr>
            <p:cNvPr id="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24" name="Group 83"/>
          <p:cNvGrpSpPr/>
          <p:nvPr userDrawn="1">
            <p:custDataLst>
              <p:tags r:id="rId2"/>
            </p:custDataLst>
          </p:nvPr>
        </p:nvGrpSpPr>
        <p:grpSpPr>
          <a:xfrm>
            <a:off x="413544" y="-105585"/>
            <a:ext cx="9074150" cy="85104"/>
            <a:chOff x="413544" y="-261938"/>
            <a:chExt cx="9074150" cy="247650"/>
          </a:xfrm>
        </p:grpSpPr>
        <p:sp>
          <p:nvSpPr>
            <p:cNvPr id="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37" name="Group 136"/>
          <p:cNvGrpSpPr/>
          <p:nvPr userDrawn="1">
            <p:custDataLst>
              <p:tags r:id="rId3"/>
            </p:custDataLst>
          </p:nvPr>
        </p:nvGrpSpPr>
        <p:grpSpPr>
          <a:xfrm>
            <a:off x="-102316" y="321469"/>
            <a:ext cx="80962" cy="6326462"/>
            <a:chOff x="9926638" y="321469"/>
            <a:chExt cx="282575" cy="6326462"/>
          </a:xfrm>
        </p:grpSpPr>
        <p:sp>
          <p:nvSpPr>
            <p:cNvPr id="3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3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grpSp>
        <p:nvGrpSpPr>
          <p:cNvPr id="56" name="Group 136"/>
          <p:cNvGrpSpPr/>
          <p:nvPr userDrawn="1">
            <p:custDataLst>
              <p:tags r:id="rId4"/>
            </p:custDataLst>
          </p:nvPr>
        </p:nvGrpSpPr>
        <p:grpSpPr>
          <a:xfrm>
            <a:off x="9926639" y="321469"/>
            <a:ext cx="80962" cy="6326462"/>
            <a:chOff x="9926638" y="321469"/>
            <a:chExt cx="282575" cy="6326462"/>
          </a:xfrm>
        </p:grpSpPr>
        <p:sp>
          <p:nvSpPr>
            <p:cNvPr id="57"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8"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9"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0"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1"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2"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3"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4"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5"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6"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7"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8"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9"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0"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1"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2"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3"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4"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sp>
        <p:nvSpPr>
          <p:cNvPr id="3" name="Rectangle 8">
            <a:extLst>
              <a:ext uri="{FF2B5EF4-FFF2-40B4-BE49-F238E27FC236}">
                <a16:creationId xmlns:a16="http://schemas.microsoft.com/office/drawing/2014/main" id="{54A749EF-56A0-4BC2-8627-C3646B0EE403}"/>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ED67829A-B606-4170-851A-F9F1CA26137A}"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4197755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表紙 大規模会場講演用">
    <p:spTree>
      <p:nvGrpSpPr>
        <p:cNvPr id="1" name=""/>
        <p:cNvGrpSpPr/>
        <p:nvPr/>
      </p:nvGrpSpPr>
      <p:grpSpPr>
        <a:xfrm>
          <a:off x="0" y="0"/>
          <a:ext cx="0" cy="0"/>
          <a:chOff x="0" y="0"/>
          <a:chExt cx="0" cy="0"/>
        </a:xfrm>
      </p:grpSpPr>
      <p:sp>
        <p:nvSpPr>
          <p:cNvPr id="27" name="Rectangle 4"/>
          <p:cNvSpPr/>
          <p:nvPr userDrawn="1"/>
        </p:nvSpPr>
        <p:spPr>
          <a:xfrm rot="10800000">
            <a:off x="409355" y="-5"/>
            <a:ext cx="9496647" cy="5622929"/>
          </a:xfrm>
          <a:prstGeom prst="rect">
            <a:avLst/>
          </a:prstGeom>
          <a:gradFill flip="none" rotWithShape="1">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43"/>
            <a:endParaRPr lang="en-US" sz="2000">
              <a:solidFill>
                <a:prstClr val="white"/>
              </a:solidFill>
            </a:endParaRPr>
          </a:p>
        </p:txBody>
      </p:sp>
      <p:sp>
        <p:nvSpPr>
          <p:cNvPr id="2" name="Title 1"/>
          <p:cNvSpPr>
            <a:spLocks noGrp="1"/>
          </p:cNvSpPr>
          <p:nvPr>
            <p:ph type="title" hasCustomPrompt="1"/>
          </p:nvPr>
        </p:nvSpPr>
        <p:spPr>
          <a:xfrm>
            <a:off x="1424515" y="1390095"/>
            <a:ext cx="8065563" cy="2869175"/>
          </a:xfrm>
          <a:prstGeom prst="rect">
            <a:avLst/>
          </a:prstGeom>
        </p:spPr>
        <p:txBody>
          <a:bodyPr lIns="0" tIns="0" rIns="0" bIns="0" anchor="t"/>
          <a:lstStyle>
            <a:lvl1pPr>
              <a:lnSpc>
                <a:spcPct val="100000"/>
              </a:lnSpc>
              <a:spcBef>
                <a:spcPct val="0"/>
              </a:spcBef>
              <a:spcAft>
                <a:spcPct val="0"/>
              </a:spcAft>
              <a:defRPr sz="4400">
                <a:solidFill>
                  <a:schemeClr val="bg1"/>
                </a:solidFill>
              </a:defRPr>
            </a:lvl1pPr>
          </a:lstStyle>
          <a:p>
            <a:r>
              <a:rPr lang="ja-JP" altLang="en-US" dirty="0"/>
              <a:t>タイトル </a:t>
            </a:r>
            <a:br>
              <a:rPr lang="en-US" altLang="ja-JP" dirty="0"/>
            </a:br>
            <a:r>
              <a:rPr lang="en-US" altLang="ja-JP" dirty="0"/>
              <a:t>MSP</a:t>
            </a:r>
            <a:r>
              <a:rPr lang="ja-JP" altLang="en-US" dirty="0"/>
              <a:t>ゴシック </a:t>
            </a:r>
            <a:r>
              <a:rPr lang="en-US" altLang="ja-JP" dirty="0"/>
              <a:t>44pt</a:t>
            </a:r>
            <a:br>
              <a:rPr lang="en-US" altLang="ja-JP" dirty="0"/>
            </a:br>
            <a:r>
              <a:rPr lang="en-US" altLang="ja-JP" dirty="0"/>
              <a:t>Title Arial Regular 44pt</a:t>
            </a:r>
            <a:br>
              <a:rPr lang="en-US" altLang="ja-JP" dirty="0"/>
            </a:br>
            <a:r>
              <a:rPr lang="en-US" altLang="ja-JP" dirty="0"/>
              <a:t>4</a:t>
            </a:r>
            <a:r>
              <a:rPr lang="ja-JP" altLang="en-US" dirty="0"/>
              <a:t>行まで可能</a:t>
            </a:r>
            <a:endParaRPr lang="en-US" dirty="0"/>
          </a:p>
        </p:txBody>
      </p:sp>
      <p:sp>
        <p:nvSpPr>
          <p:cNvPr id="10" name="テキスト プレースホルダー 3"/>
          <p:cNvSpPr>
            <a:spLocks noGrp="1"/>
          </p:cNvSpPr>
          <p:nvPr>
            <p:ph type="body" sz="quarter" idx="13" hasCustomPrompt="1"/>
          </p:nvPr>
        </p:nvSpPr>
        <p:spPr>
          <a:xfrm>
            <a:off x="1424518" y="4259263"/>
            <a:ext cx="8065563" cy="996678"/>
          </a:xfrm>
          <a:prstGeom prst="rect">
            <a:avLst/>
          </a:prstGeom>
        </p:spPr>
        <p:txBody>
          <a:bodyPr vert="horz" wrap="square" lIns="0" tIns="0" rIns="0" bIns="0" rtlCol="0" anchor="t">
            <a:noAutofit/>
          </a:bodyPr>
          <a:lstStyle>
            <a:lvl1pPr>
              <a:lnSpc>
                <a:spcPct val="110000"/>
              </a:lnSpc>
              <a:spcAft>
                <a:spcPts val="0"/>
              </a:spcAft>
              <a:defRPr lang="ja-JP" altLang="en-US" sz="2000" b="0" i="0" cap="none" baseline="0" dirty="0" smtClean="0">
                <a:solidFill>
                  <a:schemeClr val="bg1"/>
                </a:solidFill>
                <a:latin typeface="+mn-lt"/>
                <a:ea typeface="+mn-ea"/>
                <a:cs typeface="+mn-cs"/>
              </a:defRPr>
            </a:lvl1pPr>
          </a:lstStyle>
          <a:p>
            <a:r>
              <a:rPr lang="ja-JP" altLang="en-US" dirty="0"/>
              <a:t>□□□□年□□月□□日</a:t>
            </a:r>
            <a:br>
              <a:rPr lang="en-US" altLang="ja-JP" dirty="0"/>
            </a:br>
            <a:r>
              <a:rPr lang="ja-JP" altLang="en-US" dirty="0"/>
              <a:t>部署名</a:t>
            </a:r>
            <a:br>
              <a:rPr lang="en-US" altLang="ja-JP" dirty="0"/>
            </a:br>
            <a:r>
              <a:rPr lang="ja-JP" altLang="en-US" dirty="0"/>
              <a:t>氏名</a:t>
            </a:r>
            <a:endParaRPr kumimoji="1" lang="ja-JP" altLang="en-US" dirty="0"/>
          </a:p>
        </p:txBody>
      </p:sp>
      <p:sp>
        <p:nvSpPr>
          <p:cNvPr id="7" name="テキスト プレースホルダー 10"/>
          <p:cNvSpPr>
            <a:spLocks noGrp="1"/>
          </p:cNvSpPr>
          <p:nvPr>
            <p:ph type="body" sz="quarter" idx="12" hasCustomPrompt="1"/>
          </p:nvPr>
        </p:nvSpPr>
        <p:spPr>
          <a:xfrm>
            <a:off x="1424515" y="369887"/>
            <a:ext cx="8065563" cy="865188"/>
          </a:xfrm>
          <a:prstGeom prst="rect">
            <a:avLst/>
          </a:prstGeom>
          <a:noFill/>
        </p:spPr>
        <p:txBody>
          <a:bodyPr wrap="square" lIns="0" tIns="0" rIns="0" bIns="0" rtlCol="0" anchor="b">
            <a:noAutofit/>
          </a:bodyPr>
          <a:lstStyle>
            <a:lvl1pPr>
              <a:lnSpc>
                <a:spcPct val="100000"/>
              </a:lnSpc>
              <a:defRPr lang="ja-JP" altLang="en-US" sz="2400" b="0" smtClean="0">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イベント名 </a:t>
            </a:r>
            <a:r>
              <a:rPr lang="en-US" altLang="ja-JP" dirty="0"/>
              <a:t>MSP</a:t>
            </a:r>
            <a:r>
              <a:rPr lang="ja-JP" altLang="en-US" dirty="0"/>
              <a:t>ゴシック </a:t>
            </a:r>
            <a:r>
              <a:rPr lang="en-US" altLang="ja-JP" dirty="0"/>
              <a:t>24pt</a:t>
            </a:r>
          </a:p>
        </p:txBody>
      </p:sp>
      <p:sp>
        <p:nvSpPr>
          <p:cNvPr id="6" name="テキスト ボックス 5"/>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Cover L</a:t>
            </a:r>
            <a:endParaRPr kumimoji="1" lang="ja-JP" altLang="en-US" sz="601" baseline="0"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5909" y="6134108"/>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グループ化 11"/>
          <p:cNvGrpSpPr/>
          <p:nvPr userDrawn="1"/>
        </p:nvGrpSpPr>
        <p:grpSpPr>
          <a:xfrm>
            <a:off x="1427495" y="-113318"/>
            <a:ext cx="4747260" cy="92724"/>
            <a:chOff x="1427495" y="-138636"/>
            <a:chExt cx="4747260" cy="92724"/>
          </a:xfrm>
        </p:grpSpPr>
        <p:sp>
          <p:nvSpPr>
            <p:cNvPr id="13"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16"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3" name="グループ化 2"/>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3" name="Line 112"/>
            <p:cNvSpPr>
              <a:spLocks noChangeShapeType="1"/>
            </p:cNvSpPr>
            <p:nvPr userDrawn="1"/>
          </p:nvSpPr>
          <p:spPr bwMode="auto">
            <a:xfrm>
              <a:off x="-105884" y="354504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4" name="Line 112"/>
            <p:cNvSpPr>
              <a:spLocks noChangeShapeType="1"/>
            </p:cNvSpPr>
            <p:nvPr userDrawn="1"/>
          </p:nvSpPr>
          <p:spPr bwMode="auto">
            <a:xfrm>
              <a:off x="-105884" y="3284986"/>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6" name="Line 112"/>
            <p:cNvSpPr>
              <a:spLocks noChangeShapeType="1"/>
            </p:cNvSpPr>
            <p:nvPr userDrawn="1"/>
          </p:nvSpPr>
          <p:spPr bwMode="auto">
            <a:xfrm>
              <a:off x="-105884" y="176400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grpSp>
      <p:pic>
        <p:nvPicPr>
          <p:cNvPr id="28"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406401" y="6223008"/>
            <a:ext cx="3506608" cy="20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1556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大規模会場講演用　目次スライド">
    <p:spTree>
      <p:nvGrpSpPr>
        <p:cNvPr id="1" name=""/>
        <p:cNvGrpSpPr/>
        <p:nvPr/>
      </p:nvGrpSpPr>
      <p:grpSpPr>
        <a:xfrm>
          <a:off x="0" y="0"/>
          <a:ext cx="0" cy="0"/>
          <a:chOff x="0" y="0"/>
          <a:chExt cx="0" cy="0"/>
        </a:xfrm>
      </p:grpSpPr>
      <p:sp>
        <p:nvSpPr>
          <p:cNvPr id="6"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sz="1900"/>
          </a:p>
        </p:txBody>
      </p:sp>
      <p:sp>
        <p:nvSpPr>
          <p:cNvPr id="2" name="Title 1"/>
          <p:cNvSpPr>
            <a:spLocks noGrp="1"/>
          </p:cNvSpPr>
          <p:nvPr>
            <p:ph type="title" hasCustomPrompt="1"/>
          </p:nvPr>
        </p:nvSpPr>
        <p:spPr>
          <a:xfrm>
            <a:off x="414002" y="260647"/>
            <a:ext cx="9075600" cy="468000"/>
          </a:xfrm>
        </p:spPr>
        <p:txBody>
          <a:bodyPr vert="horz" lIns="54000" tIns="0" rIns="54000" bIns="0" rtlCol="0" anchor="b" anchorCtr="0">
            <a:noAutofit/>
          </a:bodyPr>
          <a:lstStyle>
            <a:lvl1pPr>
              <a:defRPr lang="en-US" sz="3001" b="1" dirty="0">
                <a:solidFill>
                  <a:schemeClr val="bg1"/>
                </a:solidFill>
                <a:latin typeface="+mj-lt"/>
                <a:ea typeface="+mj-ea"/>
                <a:cs typeface="+mj-cs"/>
              </a:defRPr>
            </a:lvl1pPr>
          </a:lstStyle>
          <a:p>
            <a:pPr lvl="0" defTabSz="457211">
              <a:lnSpc>
                <a:spcPct val="100000"/>
              </a:lnSpc>
            </a:pPr>
            <a:r>
              <a:rPr lang="ja-JP" altLang="en-US" dirty="0"/>
              <a:t>目次</a:t>
            </a:r>
            <a:endParaRPr lang="en-US" dirty="0"/>
          </a:p>
        </p:txBody>
      </p:sp>
      <p:sp>
        <p:nvSpPr>
          <p:cNvPr id="5" name="テキスト ボックス 4"/>
          <p:cNvSpPr txBox="1"/>
          <p:nvPr userDrawn="1"/>
        </p:nvSpPr>
        <p:spPr>
          <a:xfrm>
            <a:off x="9058276" y="-133708"/>
            <a:ext cx="847727" cy="99682"/>
          </a:xfrm>
          <a:prstGeom prst="rect">
            <a:avLst/>
          </a:prstGeom>
          <a:noFill/>
        </p:spPr>
        <p:txBody>
          <a:bodyPr wrap="square" lIns="0" tIns="0" rIns="0" bIns="0" rtlCol="0" anchor="ctr">
            <a:noAutofit/>
          </a:bodyPr>
          <a:lstStyle/>
          <a:p>
            <a:pPr algn="r"/>
            <a:r>
              <a:rPr kumimoji="1" lang="ja-JP" altLang="en-US" sz="601" baseline="0" dirty="0"/>
              <a:t>大規模講演用目次ページ</a:t>
            </a:r>
          </a:p>
        </p:txBody>
      </p:sp>
      <p:pic>
        <p:nvPicPr>
          <p:cNvPr id="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4" name="テキスト プレースホルダー 3"/>
          <p:cNvSpPr>
            <a:spLocks noGrp="1"/>
          </p:cNvSpPr>
          <p:nvPr>
            <p:ph type="body" sz="quarter" idx="10"/>
          </p:nvPr>
        </p:nvSpPr>
        <p:spPr>
          <a:xfrm>
            <a:off x="414002" y="1235082"/>
            <a:ext cx="9075600" cy="1853071"/>
          </a:xfrm>
        </p:spPr>
        <p:txBody>
          <a:bodyPr vert="horz" lIns="53975" tIns="53975" rIns="53975" bIns="53975" rtlCol="0">
            <a:spAutoFit/>
          </a:bodyPr>
          <a:lstStyle>
            <a:lvl1pPr>
              <a:lnSpc>
                <a:spcPct val="100000"/>
              </a:lnSpc>
              <a:spcBef>
                <a:spcPts val="0"/>
              </a:spcBef>
              <a:spcAft>
                <a:spcPts val="0"/>
              </a:spcAft>
              <a:defRPr lang="ja-JP" altLang="en-US" sz="2000" b="0" dirty="0" smtClean="0"/>
            </a:lvl1pPr>
            <a:lvl2pPr marL="586815" indent="-284407">
              <a:lnSpc>
                <a:spcPct val="100000"/>
              </a:lnSpc>
              <a:spcBef>
                <a:spcPts val="0"/>
              </a:spcBef>
              <a:spcAft>
                <a:spcPts val="0"/>
              </a:spcAft>
              <a:buClr>
                <a:srgbClr val="969696"/>
              </a:buClr>
              <a:defRPr lang="ja-JP" altLang="en-US" sz="2000" b="0" dirty="0" smtClean="0"/>
            </a:lvl2pPr>
            <a:lvl3pPr marL="903623" indent="-313208">
              <a:lnSpc>
                <a:spcPct val="100000"/>
              </a:lnSpc>
              <a:spcBef>
                <a:spcPts val="0"/>
              </a:spcBef>
              <a:spcAft>
                <a:spcPts val="0"/>
              </a:spcAft>
              <a:defRPr lang="ja-JP" altLang="en-US" sz="2000" b="0" dirty="0" smtClean="0"/>
            </a:lvl3pPr>
            <a:lvl4pPr marL="1195230" indent="-288007">
              <a:lnSpc>
                <a:spcPct val="100000"/>
              </a:lnSpc>
              <a:spcBef>
                <a:spcPts val="0"/>
              </a:spcBef>
              <a:spcAft>
                <a:spcPts val="0"/>
              </a:spcAft>
              <a:defRPr lang="ja-JP" altLang="en-US" sz="2000" b="0" dirty="0" smtClean="0"/>
            </a:lvl4pPr>
            <a:lvl5pPr marL="1483237" indent="-288007">
              <a:lnSpc>
                <a:spcPct val="100000"/>
              </a:lnSpc>
              <a:spcBef>
                <a:spcPts val="0"/>
              </a:spcBef>
              <a:spcAft>
                <a:spcPts val="0"/>
              </a:spcAft>
              <a:defRPr lang="ja-JP" altLang="en-US" sz="2000" b="0" dirty="0"/>
            </a:lvl5pPr>
          </a:lstStyle>
          <a:p>
            <a:pPr lvl="0">
              <a:spcBef>
                <a:spcPts val="400"/>
              </a:spcBef>
              <a:spcAft>
                <a:spcPts val="0"/>
              </a:spcAft>
            </a:pPr>
            <a:r>
              <a:rPr kumimoji="1" lang="ja-JP" altLang="en-US"/>
              <a:t>マスター テキストの書式設定</a:t>
            </a:r>
          </a:p>
          <a:p>
            <a:pPr lvl="1">
              <a:spcBef>
                <a:spcPts val="400"/>
              </a:spcBef>
              <a:spcAft>
                <a:spcPts val="0"/>
              </a:spcAft>
            </a:pPr>
            <a:r>
              <a:rPr kumimoji="1" lang="ja-JP" altLang="en-US"/>
              <a:t>第 </a:t>
            </a:r>
            <a:r>
              <a:rPr kumimoji="1" lang="en-US" altLang="ja-JP"/>
              <a:t>2 </a:t>
            </a:r>
            <a:r>
              <a:rPr kumimoji="1" lang="ja-JP" altLang="en-US"/>
              <a:t>レベル</a:t>
            </a:r>
          </a:p>
          <a:p>
            <a:pPr lvl="2">
              <a:spcBef>
                <a:spcPts val="400"/>
              </a:spcBef>
              <a:spcAft>
                <a:spcPts val="0"/>
              </a:spcAft>
            </a:pPr>
            <a:r>
              <a:rPr kumimoji="1" lang="ja-JP" altLang="en-US"/>
              <a:t>第 </a:t>
            </a:r>
            <a:r>
              <a:rPr kumimoji="1" lang="en-US" altLang="ja-JP"/>
              <a:t>3 </a:t>
            </a:r>
            <a:r>
              <a:rPr kumimoji="1" lang="ja-JP" altLang="en-US"/>
              <a:t>レベル</a:t>
            </a:r>
          </a:p>
          <a:p>
            <a:pPr lvl="3">
              <a:spcBef>
                <a:spcPts val="400"/>
              </a:spcBef>
              <a:spcAft>
                <a:spcPts val="0"/>
              </a:spcAft>
            </a:pPr>
            <a:r>
              <a:rPr kumimoji="1" lang="ja-JP" altLang="en-US"/>
              <a:t>第 </a:t>
            </a:r>
            <a:r>
              <a:rPr kumimoji="1" lang="en-US" altLang="ja-JP"/>
              <a:t>4 </a:t>
            </a:r>
            <a:r>
              <a:rPr kumimoji="1" lang="ja-JP" altLang="en-US"/>
              <a:t>レベル</a:t>
            </a:r>
          </a:p>
          <a:p>
            <a:pPr lvl="4">
              <a:spcBef>
                <a:spcPts val="400"/>
              </a:spcBef>
              <a:spcAft>
                <a:spcPts val="0"/>
              </a:spcAft>
            </a:pPr>
            <a:r>
              <a:rPr kumimoji="1" lang="ja-JP" altLang="en-US"/>
              <a:t>第 </a:t>
            </a:r>
            <a:r>
              <a:rPr kumimoji="1" lang="en-US" altLang="ja-JP"/>
              <a:t>5 </a:t>
            </a:r>
            <a:r>
              <a:rPr kumimoji="1" lang="ja-JP" altLang="en-US"/>
              <a:t>レベル</a:t>
            </a:r>
            <a:endParaRPr kumimoji="1" lang="ja-JP" altLang="en-US" dirty="0"/>
          </a:p>
        </p:txBody>
      </p:sp>
      <p:grpSp>
        <p:nvGrpSpPr>
          <p:cNvPr id="10" name="Group 83"/>
          <p:cNvGrpSpPr/>
          <p:nvPr userDrawn="1">
            <p:custDataLst>
              <p:tags r:id="rId1"/>
            </p:custDataLst>
          </p:nvPr>
        </p:nvGrpSpPr>
        <p:grpSpPr>
          <a:xfrm>
            <a:off x="413548" y="6879384"/>
            <a:ext cx="9076531" cy="85104"/>
            <a:chOff x="413544" y="-261938"/>
            <a:chExt cx="9076531" cy="247650"/>
          </a:xfrm>
        </p:grpSpPr>
        <p:sp>
          <p:nvSpPr>
            <p:cNvPr id="11"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4"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5"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6"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7"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8"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9"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0"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1"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2"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23" name="Group 83"/>
          <p:cNvGrpSpPr/>
          <p:nvPr userDrawn="1">
            <p:custDataLst>
              <p:tags r:id="rId2"/>
            </p:custDataLst>
          </p:nvPr>
        </p:nvGrpSpPr>
        <p:grpSpPr>
          <a:xfrm>
            <a:off x="413544" y="-105585"/>
            <a:ext cx="9074150" cy="85104"/>
            <a:chOff x="413544" y="-261938"/>
            <a:chExt cx="9074150" cy="247650"/>
          </a:xfrm>
        </p:grpSpPr>
        <p:sp>
          <p:nvSpPr>
            <p:cNvPr id="24"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5"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6"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7"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8"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9"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0"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1"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2"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3"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4"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5"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3" name="グループ化 2"/>
          <p:cNvGrpSpPr/>
          <p:nvPr userDrawn="1"/>
        </p:nvGrpSpPr>
        <p:grpSpPr>
          <a:xfrm>
            <a:off x="-102316" y="261144"/>
            <a:ext cx="80962" cy="6386787"/>
            <a:chOff x="-102316" y="261144"/>
            <a:chExt cx="80962" cy="6386787"/>
          </a:xfrm>
        </p:grpSpPr>
        <p:sp>
          <p:nvSpPr>
            <p:cNvPr id="37"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38"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39"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0"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1"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2"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3"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4"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5"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6"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7"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8"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9"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0"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1"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2"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4"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grpSp>
        <p:nvGrpSpPr>
          <p:cNvPr id="74" name="グループ化 73"/>
          <p:cNvGrpSpPr/>
          <p:nvPr userDrawn="1"/>
        </p:nvGrpSpPr>
        <p:grpSpPr>
          <a:xfrm>
            <a:off x="9926639" y="261144"/>
            <a:ext cx="80962" cy="6386787"/>
            <a:chOff x="-102316" y="261144"/>
            <a:chExt cx="80962" cy="6386787"/>
          </a:xfrm>
        </p:grpSpPr>
        <p:sp>
          <p:nvSpPr>
            <p:cNvPr id="75"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6"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7"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8"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9"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0"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1"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2"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3"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4"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5"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6"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7"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8"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9"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0"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1"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sp>
        <p:nvSpPr>
          <p:cNvPr id="53" name="Rectangle 8">
            <a:extLst>
              <a:ext uri="{FF2B5EF4-FFF2-40B4-BE49-F238E27FC236}">
                <a16:creationId xmlns:a16="http://schemas.microsoft.com/office/drawing/2014/main" id="{0FE653B4-87ED-46DC-BEB6-7FA82799B523}"/>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F3728D38-F020-4847-89B0-E0093046EAE1}"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4849944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大規模会場講演用 章区切り">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2044640"/>
            <a:ext cx="9075600" cy="1229920"/>
          </a:xfrm>
        </p:spPr>
        <p:txBody>
          <a:bodyPr vert="horz" lIns="54000" tIns="0" rIns="54000" bIns="0" rtlCol="0" anchor="t" anchorCtr="0">
            <a:noAutofit/>
          </a:bodyPr>
          <a:lstStyle>
            <a:lvl1pPr>
              <a:lnSpc>
                <a:spcPct val="100000"/>
              </a:lnSpc>
              <a:spcBef>
                <a:spcPct val="0"/>
              </a:spcBef>
              <a:spcAft>
                <a:spcPct val="0"/>
              </a:spcAft>
              <a:defRPr lang="en-US" sz="3401" b="0" dirty="0">
                <a:latin typeface="+mj-lt"/>
                <a:ea typeface="+mj-ea"/>
                <a:cs typeface="+mj-cs"/>
              </a:defRPr>
            </a:lvl1pPr>
          </a:lstStyle>
          <a:p>
            <a:pPr lvl="0" defTabSz="457211">
              <a:lnSpc>
                <a:spcPct val="100000"/>
              </a:lnSpc>
            </a:pPr>
            <a:r>
              <a:rPr lang="ja-JP" altLang="en-US" dirty="0"/>
              <a:t>セクションタイトルの書式設定</a:t>
            </a:r>
            <a:endParaRPr lang="en-US" dirty="0"/>
          </a:p>
        </p:txBody>
      </p:sp>
      <p:sp>
        <p:nvSpPr>
          <p:cNvPr id="9" name="Text Placeholder 8"/>
          <p:cNvSpPr>
            <a:spLocks noGrp="1"/>
          </p:cNvSpPr>
          <p:nvPr>
            <p:ph type="body" sz="quarter" idx="13"/>
          </p:nvPr>
        </p:nvSpPr>
        <p:spPr>
          <a:xfrm>
            <a:off x="414002" y="3288619"/>
            <a:ext cx="9075600" cy="1213532"/>
          </a:xfrm>
          <a:prstGeom prst="rect">
            <a:avLst/>
          </a:prstGeom>
        </p:spPr>
        <p:txBody>
          <a:bodyPr lIns="54000" rIns="54000">
            <a:noAutofit/>
          </a:bodyPr>
          <a:lstStyle>
            <a:lvl1pPr marL="0" indent="0">
              <a:lnSpc>
                <a:spcPts val="1733"/>
              </a:lnSpc>
              <a:spcBef>
                <a:spcPts val="0"/>
              </a:spcBef>
              <a:buFontTx/>
              <a:buNone/>
              <a:defRPr sz="1600" b="1" i="0" cap="none" baseline="0">
                <a:solidFill>
                  <a:schemeClr val="tx1"/>
                </a:solidFill>
              </a:defRPr>
            </a:lvl1pPr>
            <a:lvl2pPr marL="0" indent="0">
              <a:lnSpc>
                <a:spcPts val="1733"/>
              </a:lnSpc>
              <a:spcBef>
                <a:spcPts val="0"/>
              </a:spcBef>
              <a:buFontTx/>
              <a:buNone/>
              <a:defRPr sz="1600" b="1" i="0" cap="none" baseline="0">
                <a:solidFill>
                  <a:schemeClr val="tx1"/>
                </a:solidFill>
              </a:defRPr>
            </a:lvl2pPr>
            <a:lvl3pPr marL="0" indent="0">
              <a:lnSpc>
                <a:spcPts val="1733"/>
              </a:lnSpc>
              <a:spcBef>
                <a:spcPts val="0"/>
              </a:spcBef>
              <a:buFontTx/>
              <a:buNone/>
              <a:defRPr sz="1600" b="1" i="0" cap="none" baseline="0">
                <a:solidFill>
                  <a:schemeClr val="tx1"/>
                </a:solidFill>
              </a:defRPr>
            </a:lvl3pPr>
            <a:lvl4pPr marL="0" indent="0">
              <a:lnSpc>
                <a:spcPts val="1733"/>
              </a:lnSpc>
              <a:spcBef>
                <a:spcPts val="0"/>
              </a:spcBef>
              <a:buFontTx/>
              <a:buNone/>
              <a:defRPr sz="1600" b="1" i="0" cap="none" baseline="0">
                <a:solidFill>
                  <a:schemeClr val="tx1"/>
                </a:solidFill>
              </a:defRPr>
            </a:lvl4pPr>
            <a:lvl5pPr marL="0" indent="0">
              <a:lnSpc>
                <a:spcPts val="1733"/>
              </a:lnSpc>
              <a:spcBef>
                <a:spcPts val="0"/>
              </a:spcBef>
              <a:buFontTx/>
              <a:buNone/>
              <a:defRPr sz="1600" b="1" i="0" cap="none" baseline="0">
                <a:solidFill>
                  <a:schemeClr val="tx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11" name="Straight Connector 10"/>
          <p:cNvCxnSpPr/>
          <p:nvPr userDrawn="1"/>
        </p:nvCxnSpPr>
        <p:spPr>
          <a:xfrm>
            <a:off x="414002"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userDrawn="1"/>
        </p:nvSpPr>
        <p:spPr>
          <a:xfrm>
            <a:off x="9117808" y="-133708"/>
            <a:ext cx="788195" cy="99682"/>
          </a:xfrm>
          <a:prstGeom prst="rect">
            <a:avLst/>
          </a:prstGeom>
          <a:noFill/>
        </p:spPr>
        <p:txBody>
          <a:bodyPr wrap="square" lIns="0" tIns="0" rIns="0" bIns="0" rtlCol="0" anchor="ctr">
            <a:noAutofit/>
          </a:bodyPr>
          <a:lstStyle/>
          <a:p>
            <a:pPr algn="r"/>
            <a:r>
              <a:rPr kumimoji="1" lang="ja-JP" altLang="en-US" sz="601" baseline="0" dirty="0"/>
              <a:t>大規模講演用 章区切り</a:t>
            </a: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a:t>
            </a:r>
            <a:r>
              <a:rPr kumimoji="1" lang="en-US" altLang="ja-JP" sz="700" baseline="0">
                <a:solidFill>
                  <a:schemeClr val="tx1"/>
                </a:solidFill>
              </a:rPr>
              <a:t>Research and Consulting </a:t>
            </a:r>
            <a:endParaRPr kumimoji="1" lang="ja-JP" altLang="en-US" sz="700" baseline="0" dirty="0">
              <a:solidFill>
                <a:schemeClr val="tx1"/>
              </a:solidFill>
            </a:endParaRPr>
          </a:p>
        </p:txBody>
      </p:sp>
      <p:grpSp>
        <p:nvGrpSpPr>
          <p:cNvPr id="19" name="グループ化 18"/>
          <p:cNvGrpSpPr/>
          <p:nvPr userDrawn="1"/>
        </p:nvGrpSpPr>
        <p:grpSpPr>
          <a:xfrm>
            <a:off x="-105884" y="2044648"/>
            <a:ext cx="80962" cy="2457511"/>
            <a:chOff x="-105884" y="2044640"/>
            <a:chExt cx="80962" cy="2457511"/>
          </a:xfrm>
        </p:grpSpPr>
        <p:sp>
          <p:nvSpPr>
            <p:cNvPr id="20"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1"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2"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3"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grpSp>
      <p:sp>
        <p:nvSpPr>
          <p:cNvPr id="4" name="Rectangle 8">
            <a:extLst>
              <a:ext uri="{FF2B5EF4-FFF2-40B4-BE49-F238E27FC236}">
                <a16:creationId xmlns:a16="http://schemas.microsoft.com/office/drawing/2014/main" id="{C033B412-3964-43EE-AC82-7F0059667EEB}"/>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6FD036ED-25F4-44F0-BBBC-CC0492064B2F}"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2205799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大規模会場講演用　本文スライド">
    <p:spTree>
      <p:nvGrpSpPr>
        <p:cNvPr id="1" name=""/>
        <p:cNvGrpSpPr/>
        <p:nvPr/>
      </p:nvGrpSpPr>
      <p:grpSpPr>
        <a:xfrm>
          <a:off x="0" y="0"/>
          <a:ext cx="0" cy="0"/>
          <a:chOff x="0" y="0"/>
          <a:chExt cx="0" cy="0"/>
        </a:xfrm>
      </p:grpSpPr>
      <p:sp>
        <p:nvSpPr>
          <p:cNvPr id="6" name="Rectangle 6"/>
          <p:cNvSpPr/>
          <p:nvPr userDrawn="1"/>
        </p:nvSpPr>
        <p:spPr bwMode="gray">
          <a:xfrm>
            <a:off x="-1" y="-1"/>
            <a:ext cx="9906001" cy="921600"/>
          </a:xfrm>
          <a:prstGeom prst="rect">
            <a:avLst/>
          </a:prstGeom>
          <a:gradFill flip="none" rotWithShape="1">
            <a:gsLst>
              <a:gs pos="70000">
                <a:srgbClr val="FFC000"/>
              </a:gs>
              <a:gs pos="0">
                <a:srgbClr val="FF993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sz="1900"/>
          </a:p>
        </p:txBody>
      </p:sp>
      <p:sp>
        <p:nvSpPr>
          <p:cNvPr id="2" name="Title 1"/>
          <p:cNvSpPr>
            <a:spLocks noGrp="1"/>
          </p:cNvSpPr>
          <p:nvPr>
            <p:ph type="title" hasCustomPrompt="1"/>
          </p:nvPr>
        </p:nvSpPr>
        <p:spPr>
          <a:xfrm>
            <a:off x="414002" y="260647"/>
            <a:ext cx="9075600" cy="468000"/>
          </a:xfrm>
        </p:spPr>
        <p:txBody>
          <a:bodyPr vert="horz" lIns="54000" tIns="0" rIns="54000" bIns="0" rtlCol="0" anchor="b" anchorCtr="0">
            <a:noAutofit/>
          </a:bodyPr>
          <a:lstStyle>
            <a:lvl1pPr>
              <a:defRPr lang="en-US" sz="3001" b="1" dirty="0">
                <a:solidFill>
                  <a:schemeClr val="bg1"/>
                </a:solidFill>
                <a:latin typeface="+mj-lt"/>
                <a:ea typeface="+mj-ea"/>
                <a:cs typeface="+mj-cs"/>
              </a:defRPr>
            </a:lvl1pPr>
          </a:lstStyle>
          <a:p>
            <a:pPr lvl="0" defTabSz="457211">
              <a:lnSpc>
                <a:spcPct val="100000"/>
              </a:lnSpc>
            </a:pPr>
            <a:r>
              <a:rPr lang="ja-JP" altLang="en-US" dirty="0"/>
              <a:t>タイトルの書式設定</a:t>
            </a:r>
            <a:endParaRPr lang="en-US" dirty="0"/>
          </a:p>
        </p:txBody>
      </p:sp>
      <p:sp>
        <p:nvSpPr>
          <p:cNvPr id="5" name="テキスト ボックス 4"/>
          <p:cNvSpPr txBox="1"/>
          <p:nvPr userDrawn="1"/>
        </p:nvSpPr>
        <p:spPr>
          <a:xfrm>
            <a:off x="9058276" y="-133708"/>
            <a:ext cx="847727" cy="99682"/>
          </a:xfrm>
          <a:prstGeom prst="rect">
            <a:avLst/>
          </a:prstGeom>
          <a:noFill/>
        </p:spPr>
        <p:txBody>
          <a:bodyPr wrap="square" lIns="0" tIns="0" rIns="0" bIns="0" rtlCol="0" anchor="ctr">
            <a:noAutofit/>
          </a:bodyPr>
          <a:lstStyle/>
          <a:p>
            <a:pPr algn="r"/>
            <a:r>
              <a:rPr kumimoji="1" lang="ja-JP" altLang="en-US" sz="601" baseline="0" dirty="0"/>
              <a:t>大規模講演用本文ページ</a:t>
            </a:r>
          </a:p>
        </p:txBody>
      </p:sp>
      <p:sp>
        <p:nvSpPr>
          <p:cNvPr id="4" name="テキスト プレースホルダー 3"/>
          <p:cNvSpPr>
            <a:spLocks noGrp="1"/>
          </p:cNvSpPr>
          <p:nvPr>
            <p:ph type="body" sz="quarter" idx="10"/>
          </p:nvPr>
        </p:nvSpPr>
        <p:spPr>
          <a:xfrm>
            <a:off x="414002" y="1028705"/>
            <a:ext cx="9075600" cy="1853071"/>
          </a:xfrm>
        </p:spPr>
        <p:txBody>
          <a:bodyPr vert="horz" lIns="53975" tIns="53975" rIns="53975" bIns="53975" rtlCol="0">
            <a:spAutoFit/>
          </a:bodyPr>
          <a:lstStyle>
            <a:lvl1pPr>
              <a:lnSpc>
                <a:spcPct val="100000"/>
              </a:lnSpc>
              <a:spcBef>
                <a:spcPts val="0"/>
              </a:spcBef>
              <a:spcAft>
                <a:spcPts val="0"/>
              </a:spcAft>
              <a:defRPr lang="ja-JP" altLang="en-US" sz="2000" b="1" dirty="0" smtClean="0"/>
            </a:lvl1pPr>
            <a:lvl2pPr marL="586815" indent="-284407">
              <a:lnSpc>
                <a:spcPct val="100000"/>
              </a:lnSpc>
              <a:spcBef>
                <a:spcPts val="0"/>
              </a:spcBef>
              <a:spcAft>
                <a:spcPts val="0"/>
              </a:spcAft>
              <a:buClr>
                <a:srgbClr val="969696"/>
              </a:buClr>
              <a:defRPr lang="ja-JP" altLang="en-US" sz="2000" b="1" dirty="0" smtClean="0"/>
            </a:lvl2pPr>
            <a:lvl3pPr marL="903623" indent="-313208">
              <a:lnSpc>
                <a:spcPct val="100000"/>
              </a:lnSpc>
              <a:spcBef>
                <a:spcPts val="0"/>
              </a:spcBef>
              <a:spcAft>
                <a:spcPts val="0"/>
              </a:spcAft>
              <a:defRPr lang="ja-JP" altLang="en-US" sz="2000" b="1" dirty="0" smtClean="0"/>
            </a:lvl3pPr>
            <a:lvl4pPr marL="1195230" indent="-288007">
              <a:lnSpc>
                <a:spcPct val="100000"/>
              </a:lnSpc>
              <a:spcBef>
                <a:spcPts val="0"/>
              </a:spcBef>
              <a:spcAft>
                <a:spcPts val="0"/>
              </a:spcAft>
              <a:defRPr lang="ja-JP" altLang="en-US" sz="2000" b="1" dirty="0" smtClean="0"/>
            </a:lvl4pPr>
            <a:lvl5pPr marL="1483237" indent="-288007">
              <a:lnSpc>
                <a:spcPct val="100000"/>
              </a:lnSpc>
              <a:spcBef>
                <a:spcPts val="0"/>
              </a:spcBef>
              <a:spcAft>
                <a:spcPts val="0"/>
              </a:spcAft>
              <a:defRPr lang="ja-JP" altLang="en-US" sz="2000" b="1" dirty="0"/>
            </a:lvl5pPr>
          </a:lstStyle>
          <a:p>
            <a:pPr lvl="0">
              <a:spcBef>
                <a:spcPts val="400"/>
              </a:spcBef>
              <a:spcAft>
                <a:spcPts val="0"/>
              </a:spcAft>
            </a:pPr>
            <a:r>
              <a:rPr kumimoji="1" lang="ja-JP" altLang="en-US"/>
              <a:t>マスター テキストの書式設定</a:t>
            </a:r>
          </a:p>
          <a:p>
            <a:pPr lvl="1">
              <a:spcBef>
                <a:spcPts val="400"/>
              </a:spcBef>
              <a:spcAft>
                <a:spcPts val="0"/>
              </a:spcAft>
            </a:pPr>
            <a:r>
              <a:rPr kumimoji="1" lang="ja-JP" altLang="en-US"/>
              <a:t>第 </a:t>
            </a:r>
            <a:r>
              <a:rPr kumimoji="1" lang="en-US" altLang="ja-JP"/>
              <a:t>2 </a:t>
            </a:r>
            <a:r>
              <a:rPr kumimoji="1" lang="ja-JP" altLang="en-US"/>
              <a:t>レベル</a:t>
            </a:r>
          </a:p>
          <a:p>
            <a:pPr lvl="2">
              <a:spcBef>
                <a:spcPts val="400"/>
              </a:spcBef>
              <a:spcAft>
                <a:spcPts val="0"/>
              </a:spcAft>
            </a:pPr>
            <a:r>
              <a:rPr kumimoji="1" lang="ja-JP" altLang="en-US"/>
              <a:t>第 </a:t>
            </a:r>
            <a:r>
              <a:rPr kumimoji="1" lang="en-US" altLang="ja-JP"/>
              <a:t>3 </a:t>
            </a:r>
            <a:r>
              <a:rPr kumimoji="1" lang="ja-JP" altLang="en-US"/>
              <a:t>レベル</a:t>
            </a:r>
          </a:p>
          <a:p>
            <a:pPr lvl="3">
              <a:spcBef>
                <a:spcPts val="400"/>
              </a:spcBef>
              <a:spcAft>
                <a:spcPts val="0"/>
              </a:spcAft>
            </a:pPr>
            <a:r>
              <a:rPr kumimoji="1" lang="ja-JP" altLang="en-US"/>
              <a:t>第 </a:t>
            </a:r>
            <a:r>
              <a:rPr kumimoji="1" lang="en-US" altLang="ja-JP"/>
              <a:t>4 </a:t>
            </a:r>
            <a:r>
              <a:rPr kumimoji="1" lang="ja-JP" altLang="en-US"/>
              <a:t>レベル</a:t>
            </a:r>
          </a:p>
          <a:p>
            <a:pPr lvl="4">
              <a:spcBef>
                <a:spcPts val="400"/>
              </a:spcBef>
              <a:spcAft>
                <a:spcPts val="0"/>
              </a:spcAft>
            </a:pPr>
            <a:r>
              <a:rPr kumimoji="1" lang="ja-JP" altLang="en-US"/>
              <a:t>第 </a:t>
            </a:r>
            <a:r>
              <a:rPr kumimoji="1" lang="en-US" altLang="ja-JP"/>
              <a:t>5 </a:t>
            </a:r>
            <a:r>
              <a:rPr kumimoji="1" lang="ja-JP" altLang="en-US"/>
              <a:t>レベル</a:t>
            </a:r>
            <a:endParaRPr kumimoji="1" lang="ja-JP" altLang="en-US" dirty="0"/>
          </a:p>
        </p:txBody>
      </p:sp>
      <p:grpSp>
        <p:nvGrpSpPr>
          <p:cNvPr id="10" name="Group 83"/>
          <p:cNvGrpSpPr/>
          <p:nvPr userDrawn="1">
            <p:custDataLst>
              <p:tags r:id="rId1"/>
            </p:custDataLst>
          </p:nvPr>
        </p:nvGrpSpPr>
        <p:grpSpPr>
          <a:xfrm>
            <a:off x="413548" y="6879384"/>
            <a:ext cx="9076531" cy="85104"/>
            <a:chOff x="413544" y="-261938"/>
            <a:chExt cx="9076531" cy="247650"/>
          </a:xfrm>
        </p:grpSpPr>
        <p:sp>
          <p:nvSpPr>
            <p:cNvPr id="11"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4"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5"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6"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7"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8"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9"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0"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1"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2"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23" name="Group 83"/>
          <p:cNvGrpSpPr/>
          <p:nvPr userDrawn="1">
            <p:custDataLst>
              <p:tags r:id="rId2"/>
            </p:custDataLst>
          </p:nvPr>
        </p:nvGrpSpPr>
        <p:grpSpPr>
          <a:xfrm>
            <a:off x="413544" y="-105585"/>
            <a:ext cx="9074150" cy="85104"/>
            <a:chOff x="413544" y="-261938"/>
            <a:chExt cx="9074150" cy="247650"/>
          </a:xfrm>
        </p:grpSpPr>
        <p:sp>
          <p:nvSpPr>
            <p:cNvPr id="24"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5"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6"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7"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8"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9"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0"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1"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2"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3"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4"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5"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3" name="グループ化 2"/>
          <p:cNvGrpSpPr/>
          <p:nvPr userDrawn="1"/>
        </p:nvGrpSpPr>
        <p:grpSpPr>
          <a:xfrm>
            <a:off x="-102316" y="261144"/>
            <a:ext cx="80962" cy="6386787"/>
            <a:chOff x="-102316" y="261144"/>
            <a:chExt cx="80962" cy="6386787"/>
          </a:xfrm>
        </p:grpSpPr>
        <p:sp>
          <p:nvSpPr>
            <p:cNvPr id="37"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38"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39"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0"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1"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2"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3"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4"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5"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6"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7"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8"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9"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0"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1"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2"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4"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grpSp>
        <p:nvGrpSpPr>
          <p:cNvPr id="74" name="グループ化 73"/>
          <p:cNvGrpSpPr/>
          <p:nvPr userDrawn="1"/>
        </p:nvGrpSpPr>
        <p:grpSpPr>
          <a:xfrm>
            <a:off x="9926639" y="261144"/>
            <a:ext cx="80962" cy="6386787"/>
            <a:chOff x="-102316" y="261144"/>
            <a:chExt cx="80962" cy="6386787"/>
          </a:xfrm>
        </p:grpSpPr>
        <p:sp>
          <p:nvSpPr>
            <p:cNvPr id="75"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6"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7"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8"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9"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0"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1"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2"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3"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4"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5"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6"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7"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8"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9"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0"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1"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sp>
        <p:nvSpPr>
          <p:cNvPr id="53" name="Rectangle 8">
            <a:extLst>
              <a:ext uri="{FF2B5EF4-FFF2-40B4-BE49-F238E27FC236}">
                <a16:creationId xmlns:a16="http://schemas.microsoft.com/office/drawing/2014/main" id="{56E5C114-E817-42B9-8985-0CF8D9A0A1A3}"/>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72AD7499-4062-45AC-A04E-479FF45E1F6F}"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307134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AF825-7625-9BE9-994F-03F501F1DDB2}"/>
              </a:ext>
            </a:extLst>
          </p:cNvPr>
          <p:cNvSpPr>
            <a:spLocks noGrp="1"/>
          </p:cNvSpPr>
          <p:nvPr>
            <p:ph type="title"/>
          </p:nvPr>
        </p:nvSpPr>
        <p:spPr>
          <a:xfrm>
            <a:off x="675878" y="1709743"/>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1B1E521-F81E-727D-D37B-E5506A3EA087}"/>
              </a:ext>
            </a:extLst>
          </p:cNvPr>
          <p:cNvSpPr>
            <a:spLocks noGrp="1"/>
          </p:cNvSpPr>
          <p:nvPr>
            <p:ph type="body" idx="1"/>
          </p:nvPr>
        </p:nvSpPr>
        <p:spPr>
          <a:xfrm>
            <a:off x="675878" y="4589468"/>
            <a:ext cx="8543925" cy="1500187"/>
          </a:xfrm>
        </p:spPr>
        <p:txBody>
          <a:bodyPr/>
          <a:lstStyle>
            <a:lvl1pPr marL="0" indent="0">
              <a:buNone/>
              <a:defRPr sz="2400">
                <a:solidFill>
                  <a:schemeClr val="tx1">
                    <a:tint val="75000"/>
                  </a:schemeClr>
                </a:solidFill>
              </a:defRPr>
            </a:lvl1pPr>
            <a:lvl2pPr marL="457211"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9" indent="0">
              <a:buNone/>
              <a:defRPr sz="1600">
                <a:solidFill>
                  <a:schemeClr val="tx1">
                    <a:tint val="75000"/>
                  </a:schemeClr>
                </a:solidFill>
              </a:defRPr>
            </a:lvl7pPr>
            <a:lvl8pPr marL="3200480" indent="0">
              <a:buNone/>
              <a:defRPr sz="1600">
                <a:solidFill>
                  <a:schemeClr val="tx1">
                    <a:tint val="75000"/>
                  </a:schemeClr>
                </a:solidFill>
              </a:defRPr>
            </a:lvl8pPr>
            <a:lvl9pPr marL="3657691"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89914A4-1F61-D16C-5841-D73ADAD22AEA}"/>
              </a:ext>
            </a:extLst>
          </p:cNvPr>
          <p:cNvSpPr>
            <a:spLocks noGrp="1"/>
          </p:cNvSpPr>
          <p:nvPr>
            <p:ph type="dt" sz="half" idx="10"/>
          </p:nvPr>
        </p:nvSpPr>
        <p:spPr/>
        <p:txBody>
          <a:bodyPr/>
          <a:lstStyle/>
          <a:p>
            <a:fld id="{24F7AF1C-2A34-4F71-985B-21BD788284DE}" type="datetimeFigureOut">
              <a:rPr kumimoji="1" lang="ja-JP" altLang="en-US" smtClean="0"/>
              <a:t>2025/6/27</a:t>
            </a:fld>
            <a:endParaRPr kumimoji="1" lang="ja-JP" altLang="en-US"/>
          </a:p>
        </p:txBody>
      </p:sp>
      <p:sp>
        <p:nvSpPr>
          <p:cNvPr id="5" name="フッター プレースホルダー 4">
            <a:extLst>
              <a:ext uri="{FF2B5EF4-FFF2-40B4-BE49-F238E27FC236}">
                <a16:creationId xmlns:a16="http://schemas.microsoft.com/office/drawing/2014/main" id="{34F4E5C4-200C-6CED-6756-32DFBF1B258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92DC02-4471-ADAB-1A9E-776B5B8E43E9}"/>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36751755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裏表紙 大規模会場講演用">
    <p:spTree>
      <p:nvGrpSpPr>
        <p:cNvPr id="1" name=""/>
        <p:cNvGrpSpPr/>
        <p:nvPr/>
      </p:nvGrpSpPr>
      <p:grpSpPr>
        <a:xfrm>
          <a:off x="0" y="0"/>
          <a:ext cx="0" cy="0"/>
          <a:chOff x="0" y="0"/>
          <a:chExt cx="0" cy="0"/>
        </a:xfrm>
      </p:grpSpPr>
      <p:sp>
        <p:nvSpPr>
          <p:cNvPr id="5" name="Rectangle 4"/>
          <p:cNvSpPr/>
          <p:nvPr userDrawn="1"/>
        </p:nvSpPr>
        <p:spPr>
          <a:xfrm>
            <a:off x="1" y="1"/>
            <a:ext cx="9498012" cy="5622924"/>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43"/>
            <a:endParaRPr lang="en-US" sz="2000">
              <a:solidFill>
                <a:prstClr val="white"/>
              </a:solidFill>
            </a:endParaRPr>
          </a:p>
        </p:txBody>
      </p:sp>
      <p:sp>
        <p:nvSpPr>
          <p:cNvPr id="2" name="Title 1"/>
          <p:cNvSpPr>
            <a:spLocks noGrp="1"/>
          </p:cNvSpPr>
          <p:nvPr>
            <p:ph type="title"/>
          </p:nvPr>
        </p:nvSpPr>
        <p:spPr bwMode="white">
          <a:xfrm>
            <a:off x="414004" y="2054838"/>
            <a:ext cx="6769099" cy="1931021"/>
          </a:xfrm>
        </p:spPr>
        <p:txBody>
          <a:bodyPr lIns="0" rIns="0" anchor="t"/>
          <a:lstStyle>
            <a:lvl1pPr>
              <a:lnSpc>
                <a:spcPct val="100000"/>
              </a:lnSpc>
              <a:spcBef>
                <a:spcPct val="0"/>
              </a:spcBef>
              <a:spcAft>
                <a:spcPct val="0"/>
              </a:spcAft>
              <a:defRPr sz="2000" baseline="0">
                <a:solidFill>
                  <a:schemeClr val="bg1"/>
                </a:solidFill>
              </a:defRPr>
            </a:lvl1pPr>
          </a:lstStyle>
          <a:p>
            <a:r>
              <a:rPr lang="ja-JP" altLang="en-US"/>
              <a:t>マスター タイトルの書式設定</a:t>
            </a:r>
            <a:endParaRPr lang="en-US" dirty="0"/>
          </a:p>
        </p:txBody>
      </p:sp>
      <p:sp>
        <p:nvSpPr>
          <p:cNvPr id="8" name="テキスト ボックス 7"/>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Back Cover L</a:t>
            </a:r>
            <a:endParaRPr kumimoji="1" lang="ja-JP" altLang="en-US" sz="601" baseline="0"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11" name="Line 112"/>
          <p:cNvSpPr>
            <a:spLocks noChangeShapeType="1"/>
          </p:cNvSpPr>
          <p:nvPr userDrawn="1"/>
        </p:nvSpPr>
        <p:spPr bwMode="auto">
          <a:xfrm>
            <a:off x="-105884" y="39858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2" name="Line 112"/>
          <p:cNvSpPr>
            <a:spLocks noChangeShapeType="1"/>
          </p:cNvSpPr>
          <p:nvPr userDrawn="1"/>
        </p:nvSpPr>
        <p:spPr bwMode="auto">
          <a:xfrm>
            <a:off x="-105884" y="20548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3" name="正方形/長方形 12"/>
          <p:cNvSpPr/>
          <p:nvPr userDrawn="1"/>
        </p:nvSpPr>
        <p:spPr>
          <a:xfrm>
            <a:off x="349115" y="6435733"/>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1">
              <a:solidFill>
                <a:srgbClr val="000000"/>
              </a:solidFill>
            </a:endParaRPr>
          </a:p>
        </p:txBody>
      </p:sp>
    </p:spTree>
    <p:extLst>
      <p:ext uri="{BB962C8B-B14F-4D97-AF65-F5344CB8AC3E}">
        <p14:creationId xmlns:p14="http://schemas.microsoft.com/office/powerpoint/2010/main" val="3286202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_Line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323850"/>
            <a:ext cx="9075600" cy="379413"/>
          </a:xfrm>
        </p:spPr>
        <p:txBody>
          <a:bodyPr lIns="54000" anchor="ctr"/>
          <a:lstStyle>
            <a:lvl1pPr>
              <a:defRPr sz="2601"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タイトルの書式設定</a:t>
            </a:r>
            <a:endParaRPr lang="en-US" dirty="0"/>
          </a:p>
        </p:txBody>
      </p:sp>
      <p:sp>
        <p:nvSpPr>
          <p:cNvPr id="5" name="テキスト ボックス 4"/>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LINE</a:t>
            </a:r>
            <a:r>
              <a:rPr kumimoji="1" lang="ja-JP" altLang="en-US" sz="601" baseline="0" dirty="0"/>
              <a:t> 本文ページ</a:t>
            </a:r>
          </a:p>
        </p:txBody>
      </p:sp>
      <p:sp>
        <p:nvSpPr>
          <p:cNvPr id="6" name="テキスト プレースホルダー 5"/>
          <p:cNvSpPr>
            <a:spLocks noGrp="1"/>
          </p:cNvSpPr>
          <p:nvPr>
            <p:ph type="body" sz="quarter" idx="13"/>
          </p:nvPr>
        </p:nvSpPr>
        <p:spPr>
          <a:xfrm>
            <a:off x="414002" y="1028708"/>
            <a:ext cx="9075600" cy="355225"/>
          </a:xfrm>
        </p:spPr>
        <p:txBody>
          <a:bodyPr lIns="53975" tIns="53975" rIns="53975" bIns="53975">
            <a:spAutoFit/>
          </a:bodyPr>
          <a:lstStyle>
            <a:lvl1pPr>
              <a:spcBef>
                <a:spcPts val="400"/>
              </a:spcBef>
              <a:spcAft>
                <a:spcPts val="0"/>
              </a:spcAft>
              <a:defRPr sz="16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10" name="縦書きテキスト プレースホルダー 9"/>
          <p:cNvSpPr>
            <a:spLocks noGrp="1"/>
          </p:cNvSpPr>
          <p:nvPr>
            <p:ph type="body" orient="vert" sz="quarter" idx="15" hasCustomPrompt="1"/>
          </p:nvPr>
        </p:nvSpPr>
        <p:spPr>
          <a:xfrm>
            <a:off x="414002"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1"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
        <p:nvSpPr>
          <p:cNvPr id="4" name="Rectangle 8">
            <a:extLst>
              <a:ext uri="{FF2B5EF4-FFF2-40B4-BE49-F238E27FC236}">
                <a16:creationId xmlns:a16="http://schemas.microsoft.com/office/drawing/2014/main" id="{9595A062-A5F7-415E-821A-B30171D61FE1}"/>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B7BD1EB9-3B3F-4067-87FD-D6E268034190}"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1192327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arge_Bar 本文スライド">
    <p:spTree>
      <p:nvGrpSpPr>
        <p:cNvPr id="1" name=""/>
        <p:cNvGrpSpPr/>
        <p:nvPr/>
      </p:nvGrpSpPr>
      <p:grpSpPr>
        <a:xfrm>
          <a:off x="0" y="0"/>
          <a:ext cx="0" cy="0"/>
          <a:chOff x="0" y="0"/>
          <a:chExt cx="0" cy="0"/>
        </a:xfrm>
      </p:grpSpPr>
      <p:sp>
        <p:nvSpPr>
          <p:cNvPr id="7"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sz="1900"/>
          </a:p>
        </p:txBody>
      </p:sp>
      <p:sp>
        <p:nvSpPr>
          <p:cNvPr id="2" name="Title 1"/>
          <p:cNvSpPr>
            <a:spLocks noGrp="1"/>
          </p:cNvSpPr>
          <p:nvPr>
            <p:ph type="title" hasCustomPrompt="1"/>
          </p:nvPr>
        </p:nvSpPr>
        <p:spPr>
          <a:xfrm>
            <a:off x="414002" y="323850"/>
            <a:ext cx="9075600" cy="379413"/>
          </a:xfrm>
        </p:spPr>
        <p:txBody>
          <a:bodyPr lIns="54000" anchor="ctr"/>
          <a:lstStyle>
            <a:lvl1pPr>
              <a:defRPr sz="2601">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タイトルの書式設定</a:t>
            </a:r>
            <a:endParaRPr lang="en-US" dirty="0"/>
          </a:p>
        </p:txBody>
      </p:sp>
      <p:sp>
        <p:nvSpPr>
          <p:cNvPr id="5" name="テキスト ボックス 4"/>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BAR</a:t>
            </a:r>
            <a:r>
              <a:rPr kumimoji="1" lang="ja-JP" altLang="en-US" sz="601" baseline="0" dirty="0"/>
              <a:t> 本文ページ</a:t>
            </a:r>
          </a:p>
        </p:txBody>
      </p:sp>
      <p:sp>
        <p:nvSpPr>
          <p:cNvPr id="6" name="テキスト プレースホルダー 5"/>
          <p:cNvSpPr>
            <a:spLocks noGrp="1"/>
          </p:cNvSpPr>
          <p:nvPr>
            <p:ph type="body" sz="quarter" idx="13"/>
          </p:nvPr>
        </p:nvSpPr>
        <p:spPr>
          <a:xfrm>
            <a:off x="414002" y="1028708"/>
            <a:ext cx="9075600" cy="355225"/>
          </a:xfrm>
        </p:spPr>
        <p:txBody>
          <a:bodyPr lIns="53975" tIns="53975" rIns="53975" bIns="53975">
            <a:spAutoFit/>
          </a:bodyPr>
          <a:lstStyle>
            <a:lvl1pPr>
              <a:spcBef>
                <a:spcPts val="400"/>
              </a:spcBef>
              <a:spcAft>
                <a:spcPts val="0"/>
              </a:spcAft>
              <a:defRPr sz="16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8" name="縦書きテキスト プレースホルダー 7"/>
          <p:cNvSpPr>
            <a:spLocks noGrp="1"/>
          </p:cNvSpPr>
          <p:nvPr>
            <p:ph type="body" orient="vert" sz="quarter" idx="14" hasCustomPrompt="1"/>
          </p:nvPr>
        </p:nvSpPr>
        <p:spPr>
          <a:xfrm>
            <a:off x="414002" y="702000"/>
            <a:ext cx="9075600" cy="192086"/>
          </a:xfrm>
          <a:noFill/>
          <a:ln>
            <a:noFill/>
          </a:ln>
        </p:spPr>
        <p:txBody>
          <a:bodyPr vert="horz" lIns="54000" tIns="0" rIns="54000" bIns="0" rtlCol="0" anchor="ctr">
            <a:noAutofit/>
          </a:bodyPr>
          <a:lstStyle>
            <a:lvl1pPr>
              <a:defRPr lang="ja-JP" altLang="en-US" b="0" i="0" cap="none" baseline="0" smtClean="0">
                <a:solidFill>
                  <a:srgbClr val="FFFFFF"/>
                </a:solidFill>
              </a:defRPr>
            </a:lvl1pPr>
            <a:lvl2pPr>
              <a:defRPr lang="ja-JP" altLang="en-US" sz="1001"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サブタイトルの書式設定</a:t>
            </a:r>
          </a:p>
        </p:txBody>
      </p:sp>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2" name="Group 83"/>
          <p:cNvGrpSpPr/>
          <p:nvPr userDrawn="1">
            <p:custDataLst>
              <p:tags r:id="rId1"/>
            </p:custDataLst>
          </p:nvPr>
        </p:nvGrpSpPr>
        <p:grpSpPr>
          <a:xfrm>
            <a:off x="413548"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25" name="Group 83"/>
          <p:cNvGrpSpPr/>
          <p:nvPr userDrawn="1">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38" name="Group 136"/>
          <p:cNvGrpSpPr/>
          <p:nvPr userDrawn="1">
            <p:custDataLst>
              <p:tags r:id="rId3"/>
            </p:custDataLst>
          </p:nvPr>
        </p:nvGrpSpPr>
        <p:grpSpPr>
          <a:xfrm>
            <a:off x="-102316" y="321469"/>
            <a:ext cx="80962" cy="6326462"/>
            <a:chOff x="9926638" y="321469"/>
            <a:chExt cx="282575" cy="6326462"/>
          </a:xfrm>
        </p:grpSpPr>
        <p:sp>
          <p:nvSpPr>
            <p:cNvPr id="39"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0"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1"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2"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3"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4"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5"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6"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7"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8"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9"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0"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1"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2"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3"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4"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5"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6"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grpSp>
        <p:nvGrpSpPr>
          <p:cNvPr id="57" name="Group 136"/>
          <p:cNvGrpSpPr/>
          <p:nvPr userDrawn="1">
            <p:custDataLst>
              <p:tags r:id="rId4"/>
            </p:custDataLst>
          </p:nvPr>
        </p:nvGrpSpPr>
        <p:grpSpPr>
          <a:xfrm>
            <a:off x="9926639" y="321469"/>
            <a:ext cx="80962" cy="6326462"/>
            <a:chOff x="9926638" y="321469"/>
            <a:chExt cx="282575" cy="6326462"/>
          </a:xfrm>
        </p:grpSpPr>
        <p:sp>
          <p:nvSpPr>
            <p:cNvPr id="5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sp>
        <p:nvSpPr>
          <p:cNvPr id="4" name="Rectangle 8">
            <a:extLst>
              <a:ext uri="{FF2B5EF4-FFF2-40B4-BE49-F238E27FC236}">
                <a16:creationId xmlns:a16="http://schemas.microsoft.com/office/drawing/2014/main" id="{26DB9176-809A-4670-BE87-DD0A3A4E30AE}"/>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74B917E9-AD82-487F-B992-26438CB132FE}"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2374272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表紙-1">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E0227F3-114C-004A-9802-B62A5F209D9F}"/>
              </a:ext>
            </a:extLst>
          </p:cNvPr>
          <p:cNvPicPr>
            <a:picLocks noChangeAspect="1"/>
          </p:cNvPicPr>
          <p:nvPr userDrawn="1"/>
        </p:nvPicPr>
        <p:blipFill>
          <a:blip r:embed="rId2"/>
          <a:srcRect/>
          <a:stretch/>
        </p:blipFill>
        <p:spPr>
          <a:xfrm>
            <a:off x="0" y="0"/>
            <a:ext cx="9906000" cy="6858000"/>
          </a:xfrm>
          <a:prstGeom prst="rect">
            <a:avLst/>
          </a:prstGeom>
        </p:spPr>
      </p:pic>
      <p:sp>
        <p:nvSpPr>
          <p:cNvPr id="8" name="タイトル 7">
            <a:extLst>
              <a:ext uri="{FF2B5EF4-FFF2-40B4-BE49-F238E27FC236}">
                <a16:creationId xmlns:a16="http://schemas.microsoft.com/office/drawing/2014/main" id="{6CA3F93D-0CB5-1C4D-8E8E-441469558814}"/>
              </a:ext>
            </a:extLst>
          </p:cNvPr>
          <p:cNvSpPr>
            <a:spLocks noGrp="1"/>
          </p:cNvSpPr>
          <p:nvPr>
            <p:ph type="title" hasCustomPrompt="1"/>
          </p:nvPr>
        </p:nvSpPr>
        <p:spPr>
          <a:xfrm>
            <a:off x="814662" y="2762244"/>
            <a:ext cx="4369361" cy="1381340"/>
          </a:xfrm>
          <a:prstGeom prst="rect">
            <a:avLst/>
          </a:prstGeom>
        </p:spPr>
        <p:txBody>
          <a:bodyPr lIns="0" tIns="0" rIns="0" bIns="0" anchor="t">
            <a:noAutofit/>
          </a:bodyPr>
          <a:lstStyle>
            <a:lvl1pPr>
              <a:lnSpc>
                <a:spcPct val="110000"/>
              </a:lnSpc>
              <a:defRPr sz="2800"/>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9" name="図 8">
            <a:extLst>
              <a:ext uri="{FF2B5EF4-FFF2-40B4-BE49-F238E27FC236}">
                <a16:creationId xmlns:a16="http://schemas.microsoft.com/office/drawing/2014/main" id="{F76E4F7A-F4BC-489D-8BFC-6A7D20144A1A}"/>
              </a:ext>
            </a:extLst>
          </p:cNvPr>
          <p:cNvPicPr>
            <a:picLocks noChangeAspect="1"/>
          </p:cNvPicPr>
          <p:nvPr userDrawn="1"/>
        </p:nvPicPr>
        <p:blipFill>
          <a:blip r:embed="rId3"/>
          <a:stretch>
            <a:fillRect/>
          </a:stretch>
        </p:blipFill>
        <p:spPr>
          <a:xfrm>
            <a:off x="776694" y="6356350"/>
            <a:ext cx="3412402" cy="189030"/>
          </a:xfrm>
          <a:prstGeom prst="rect">
            <a:avLst/>
          </a:prstGeom>
        </p:spPr>
      </p:pic>
      <p:sp>
        <p:nvSpPr>
          <p:cNvPr id="2" name="テキスト ボックス 1">
            <a:extLst>
              <a:ext uri="{FF2B5EF4-FFF2-40B4-BE49-F238E27FC236}">
                <a16:creationId xmlns:a16="http://schemas.microsoft.com/office/drawing/2014/main" id="{27F13ECC-563C-E6FF-72C1-B12CA40C20D0}"/>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a:t>Cover 1</a:t>
            </a:r>
            <a:endParaRPr kumimoji="1" lang="ja-JP" altLang="en-US" sz="601" baseline="0" dirty="0"/>
          </a:p>
        </p:txBody>
      </p:sp>
      <p:sp>
        <p:nvSpPr>
          <p:cNvPr id="3" name="縦書きテキスト プレースホルダー 6">
            <a:extLst>
              <a:ext uri="{FF2B5EF4-FFF2-40B4-BE49-F238E27FC236}">
                <a16:creationId xmlns:a16="http://schemas.microsoft.com/office/drawing/2014/main" id="{4EBBA68F-A35F-75C0-965A-9C06CD02615B}"/>
              </a:ext>
            </a:extLst>
          </p:cNvPr>
          <p:cNvSpPr>
            <a:spLocks noGrp="1"/>
          </p:cNvSpPr>
          <p:nvPr>
            <p:ph type="body" orient="vert" sz="quarter" idx="12" hasCustomPrompt="1"/>
          </p:nvPr>
        </p:nvSpPr>
        <p:spPr>
          <a:xfrm>
            <a:off x="814662" y="2098735"/>
            <a:ext cx="4369361" cy="492443"/>
          </a:xfrm>
        </p:spPr>
        <p:txBody>
          <a:bodyPr vert="horz" lIns="0" tIns="0" rIns="0" bIns="0" anchor="b">
            <a:spAutoFit/>
          </a:bodyPr>
          <a:lstStyle>
            <a:lvl1pPr>
              <a:lnSpc>
                <a:spcPct val="100000"/>
              </a:lnSpc>
              <a:spcBef>
                <a:spcPts val="0"/>
              </a:spcBef>
              <a:defRPr sz="1600">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4" name="テキスト プレースホルダー 10">
            <a:extLst>
              <a:ext uri="{FF2B5EF4-FFF2-40B4-BE49-F238E27FC236}">
                <a16:creationId xmlns:a16="http://schemas.microsoft.com/office/drawing/2014/main" id="{272E110A-2649-1B84-6622-2F67F3FA6A9B}"/>
              </a:ext>
            </a:extLst>
          </p:cNvPr>
          <p:cNvSpPr>
            <a:spLocks noGrp="1"/>
          </p:cNvSpPr>
          <p:nvPr>
            <p:ph type="body" sz="quarter" idx="13" hasCustomPrompt="1"/>
          </p:nvPr>
        </p:nvSpPr>
        <p:spPr>
          <a:xfrm>
            <a:off x="814659" y="4292756"/>
            <a:ext cx="3972087" cy="693588"/>
          </a:xfrm>
        </p:spPr>
        <p:txBody>
          <a:bodyPr lIns="0" tIns="0" rIns="0" bIns="0">
            <a:spAutoFit/>
          </a:bodyPr>
          <a:lstStyle>
            <a:lvl1pPr>
              <a:lnSpc>
                <a:spcPct val="130000"/>
              </a:lnSpc>
              <a:spcBef>
                <a:spcPts val="0"/>
              </a:spcBef>
              <a:defRPr sz="1200"/>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35735827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535"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表紙-2">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877A709-8CD4-C04B-8BA1-E4686B85B08E}"/>
              </a:ext>
            </a:extLst>
          </p:cNvPr>
          <p:cNvPicPr>
            <a:picLocks noChangeAspect="1"/>
          </p:cNvPicPr>
          <p:nvPr userDrawn="1"/>
        </p:nvPicPr>
        <p:blipFill>
          <a:blip r:embed="rId2"/>
          <a:srcRect/>
          <a:stretch/>
        </p:blipFill>
        <p:spPr>
          <a:xfrm>
            <a:off x="0" y="0"/>
            <a:ext cx="9906000" cy="6858000"/>
          </a:xfrm>
          <a:prstGeom prst="rect">
            <a:avLst/>
          </a:prstGeom>
        </p:spPr>
      </p:pic>
      <p:sp>
        <p:nvSpPr>
          <p:cNvPr id="18" name="タイトル 7">
            <a:extLst>
              <a:ext uri="{FF2B5EF4-FFF2-40B4-BE49-F238E27FC236}">
                <a16:creationId xmlns:a16="http://schemas.microsoft.com/office/drawing/2014/main" id="{14C6ECDA-A86C-8A4B-AFDE-4A24E6866BF4}"/>
              </a:ext>
            </a:extLst>
          </p:cNvPr>
          <p:cNvSpPr>
            <a:spLocks noGrp="1"/>
          </p:cNvSpPr>
          <p:nvPr>
            <p:ph type="title" hasCustomPrompt="1"/>
          </p:nvPr>
        </p:nvSpPr>
        <p:spPr>
          <a:xfrm>
            <a:off x="685102" y="3575304"/>
            <a:ext cx="4017528" cy="1381340"/>
          </a:xfrm>
          <a:prstGeom prst="rect">
            <a:avLst/>
          </a:prstGeom>
        </p:spPr>
        <p:txBody>
          <a:bodyPr lIns="0" tIns="0" rIns="0" bIns="0" anchor="t">
            <a:noAutofit/>
          </a:bodyPr>
          <a:lstStyle>
            <a:lvl1pPr>
              <a:lnSpc>
                <a:spcPct val="110000"/>
              </a:lnSpc>
              <a:defRPr sz="2800"/>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9" name="図 8">
            <a:extLst>
              <a:ext uri="{FF2B5EF4-FFF2-40B4-BE49-F238E27FC236}">
                <a16:creationId xmlns:a16="http://schemas.microsoft.com/office/drawing/2014/main" id="{4E967363-604A-4842-BCF2-755893E4F33D}"/>
              </a:ext>
            </a:extLst>
          </p:cNvPr>
          <p:cNvPicPr>
            <a:picLocks noChangeAspect="1"/>
          </p:cNvPicPr>
          <p:nvPr userDrawn="1"/>
        </p:nvPicPr>
        <p:blipFill>
          <a:blip r:embed="rId3"/>
          <a:stretch>
            <a:fillRect/>
          </a:stretch>
        </p:blipFill>
        <p:spPr>
          <a:xfrm>
            <a:off x="685104" y="6356356"/>
            <a:ext cx="3412402" cy="189029"/>
          </a:xfrm>
          <a:prstGeom prst="rect">
            <a:avLst/>
          </a:prstGeom>
        </p:spPr>
      </p:pic>
      <p:sp>
        <p:nvSpPr>
          <p:cNvPr id="2" name="テキスト ボックス 1">
            <a:extLst>
              <a:ext uri="{FF2B5EF4-FFF2-40B4-BE49-F238E27FC236}">
                <a16:creationId xmlns:a16="http://schemas.microsoft.com/office/drawing/2014/main" id="{41844EE7-CAF6-E929-80A1-A073BD9A98F9}"/>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tabLst>
                <a:tab pos="361959" algn="l"/>
              </a:tabLst>
            </a:pPr>
            <a:r>
              <a:rPr kumimoji="1" lang="en-US" altLang="ja-JP" sz="601" baseline="0" dirty="0"/>
              <a:t>Cover 2</a:t>
            </a:r>
            <a:endParaRPr kumimoji="1" lang="ja-JP" altLang="en-US" sz="601" baseline="0" dirty="0"/>
          </a:p>
        </p:txBody>
      </p:sp>
      <p:sp>
        <p:nvSpPr>
          <p:cNvPr id="4" name="縦書きテキスト プレースホルダー 6">
            <a:extLst>
              <a:ext uri="{FF2B5EF4-FFF2-40B4-BE49-F238E27FC236}">
                <a16:creationId xmlns:a16="http://schemas.microsoft.com/office/drawing/2014/main" id="{EB01237E-AE20-CF24-ECCB-1A27CC972E6A}"/>
              </a:ext>
            </a:extLst>
          </p:cNvPr>
          <p:cNvSpPr>
            <a:spLocks noGrp="1"/>
          </p:cNvSpPr>
          <p:nvPr>
            <p:ph type="body" orient="vert" sz="quarter" idx="14" hasCustomPrompt="1"/>
          </p:nvPr>
        </p:nvSpPr>
        <p:spPr>
          <a:xfrm>
            <a:off x="685103" y="2942573"/>
            <a:ext cx="4017528" cy="492443"/>
          </a:xfrm>
        </p:spPr>
        <p:txBody>
          <a:bodyPr vert="horz" lIns="0" tIns="0" rIns="0" bIns="0" anchor="b">
            <a:spAutoFit/>
          </a:bodyPr>
          <a:lstStyle>
            <a:lvl1pPr>
              <a:lnSpc>
                <a:spcPct val="100000"/>
              </a:lnSpc>
              <a:spcBef>
                <a:spcPts val="0"/>
              </a:spcBef>
              <a:defRPr sz="1600">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5" name="テキスト プレースホルダー 10">
            <a:extLst>
              <a:ext uri="{FF2B5EF4-FFF2-40B4-BE49-F238E27FC236}">
                <a16:creationId xmlns:a16="http://schemas.microsoft.com/office/drawing/2014/main" id="{9FE6D193-B45D-AC62-E156-4224922A756F}"/>
              </a:ext>
            </a:extLst>
          </p:cNvPr>
          <p:cNvSpPr>
            <a:spLocks noGrp="1"/>
          </p:cNvSpPr>
          <p:nvPr>
            <p:ph type="body" sz="quarter" idx="15" hasCustomPrompt="1"/>
          </p:nvPr>
        </p:nvSpPr>
        <p:spPr>
          <a:xfrm>
            <a:off x="685102" y="5105816"/>
            <a:ext cx="3565351" cy="693588"/>
          </a:xfrm>
        </p:spPr>
        <p:txBody>
          <a:bodyPr lIns="0" tIns="0" rIns="0" bIns="0">
            <a:spAutoFit/>
          </a:bodyPr>
          <a:lstStyle>
            <a:lvl1pPr>
              <a:lnSpc>
                <a:spcPct val="130000"/>
              </a:lnSpc>
              <a:spcBef>
                <a:spcPts val="0"/>
              </a:spcBef>
              <a:defRPr sz="1200"/>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27419406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53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表紙-3">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75792471-7991-1841-A031-DBFFC3F25EB8}"/>
              </a:ext>
            </a:extLst>
          </p:cNvPr>
          <p:cNvPicPr>
            <a:picLocks noChangeAspect="1"/>
          </p:cNvPicPr>
          <p:nvPr userDrawn="1"/>
        </p:nvPicPr>
        <p:blipFill rotWithShape="1">
          <a:blip r:embed="rId2">
            <a:alphaModFix/>
          </a:blip>
          <a:srcRect t="11348" r="18517"/>
          <a:stretch/>
        </p:blipFill>
        <p:spPr>
          <a:xfrm>
            <a:off x="1727209" y="0"/>
            <a:ext cx="8178791" cy="5932252"/>
          </a:xfrm>
          <a:prstGeom prst="rect">
            <a:avLst/>
          </a:prstGeom>
        </p:spPr>
      </p:pic>
      <p:pic>
        <p:nvPicPr>
          <p:cNvPr id="3" name="図 2">
            <a:extLst>
              <a:ext uri="{FF2B5EF4-FFF2-40B4-BE49-F238E27FC236}">
                <a16:creationId xmlns:a16="http://schemas.microsoft.com/office/drawing/2014/main" id="{9FC2A3D4-2157-DB49-91E9-48A94667FA84}"/>
              </a:ext>
            </a:extLst>
          </p:cNvPr>
          <p:cNvPicPr>
            <a:picLocks noChangeAspect="1"/>
          </p:cNvPicPr>
          <p:nvPr userDrawn="1"/>
        </p:nvPicPr>
        <p:blipFill>
          <a:blip r:embed="rId3"/>
          <a:srcRect/>
          <a:stretch/>
        </p:blipFill>
        <p:spPr>
          <a:xfrm>
            <a:off x="0" y="0"/>
            <a:ext cx="9906000" cy="6858000"/>
          </a:xfrm>
          <a:prstGeom prst="rect">
            <a:avLst/>
          </a:prstGeom>
        </p:spPr>
      </p:pic>
      <p:sp>
        <p:nvSpPr>
          <p:cNvPr id="10" name="タイトル 7">
            <a:extLst>
              <a:ext uri="{FF2B5EF4-FFF2-40B4-BE49-F238E27FC236}">
                <a16:creationId xmlns:a16="http://schemas.microsoft.com/office/drawing/2014/main" id="{A7106375-D73D-4D41-A8E7-48B9286161DB}"/>
              </a:ext>
            </a:extLst>
          </p:cNvPr>
          <p:cNvSpPr>
            <a:spLocks noGrp="1"/>
          </p:cNvSpPr>
          <p:nvPr>
            <p:ph type="title" hasCustomPrompt="1"/>
          </p:nvPr>
        </p:nvSpPr>
        <p:spPr>
          <a:xfrm>
            <a:off x="433967" y="3683055"/>
            <a:ext cx="4107890" cy="1381340"/>
          </a:xfrm>
          <a:prstGeom prst="rect">
            <a:avLst/>
          </a:prstGeom>
        </p:spPr>
        <p:txBody>
          <a:bodyPr lIns="0" tIns="0" rIns="0" bIns="0" anchor="t">
            <a:noAutofit/>
          </a:bodyPr>
          <a:lstStyle>
            <a:lvl1pPr>
              <a:lnSpc>
                <a:spcPct val="110000"/>
              </a:lnSpc>
              <a:defRPr sz="2800">
                <a:solidFill>
                  <a:schemeClr val="bg1"/>
                </a:solidFill>
              </a:defRPr>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12" name="図 11">
            <a:extLst>
              <a:ext uri="{FF2B5EF4-FFF2-40B4-BE49-F238E27FC236}">
                <a16:creationId xmlns:a16="http://schemas.microsoft.com/office/drawing/2014/main" id="{E97B38BD-0782-47AD-B0AA-031FB4AE52FF}"/>
              </a:ext>
            </a:extLst>
          </p:cNvPr>
          <p:cNvPicPr>
            <a:picLocks noChangeAspect="1"/>
          </p:cNvPicPr>
          <p:nvPr userDrawn="1"/>
        </p:nvPicPr>
        <p:blipFill>
          <a:blip r:embed="rId4"/>
          <a:stretch>
            <a:fillRect/>
          </a:stretch>
        </p:blipFill>
        <p:spPr>
          <a:xfrm>
            <a:off x="433965" y="6356350"/>
            <a:ext cx="3412402" cy="189030"/>
          </a:xfrm>
          <a:prstGeom prst="rect">
            <a:avLst/>
          </a:prstGeom>
        </p:spPr>
      </p:pic>
      <p:sp>
        <p:nvSpPr>
          <p:cNvPr id="2" name="テキスト ボックス 1">
            <a:extLst>
              <a:ext uri="{FF2B5EF4-FFF2-40B4-BE49-F238E27FC236}">
                <a16:creationId xmlns:a16="http://schemas.microsoft.com/office/drawing/2014/main" id="{B5E8E4EC-9B01-E078-5267-A8A114D608B2}"/>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a:t>Cover 3</a:t>
            </a:r>
            <a:endParaRPr kumimoji="1" lang="ja-JP" altLang="en-US" sz="601" baseline="0" dirty="0"/>
          </a:p>
        </p:txBody>
      </p:sp>
      <p:sp>
        <p:nvSpPr>
          <p:cNvPr id="4" name="縦書きテキスト プレースホルダー 6">
            <a:extLst>
              <a:ext uri="{FF2B5EF4-FFF2-40B4-BE49-F238E27FC236}">
                <a16:creationId xmlns:a16="http://schemas.microsoft.com/office/drawing/2014/main" id="{3F7AC706-A9FD-DE2F-CD9E-D02866EE1842}"/>
              </a:ext>
            </a:extLst>
          </p:cNvPr>
          <p:cNvSpPr>
            <a:spLocks noGrp="1"/>
          </p:cNvSpPr>
          <p:nvPr>
            <p:ph type="body" orient="vert" sz="quarter" idx="14" hasCustomPrompt="1"/>
          </p:nvPr>
        </p:nvSpPr>
        <p:spPr>
          <a:xfrm>
            <a:off x="433967" y="3050324"/>
            <a:ext cx="3675810"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5" name="テキスト プレースホルダー 10">
            <a:extLst>
              <a:ext uri="{FF2B5EF4-FFF2-40B4-BE49-F238E27FC236}">
                <a16:creationId xmlns:a16="http://schemas.microsoft.com/office/drawing/2014/main" id="{1A77FFB9-B169-F3F7-C971-A4942599E636}"/>
              </a:ext>
            </a:extLst>
          </p:cNvPr>
          <p:cNvSpPr>
            <a:spLocks noGrp="1"/>
          </p:cNvSpPr>
          <p:nvPr>
            <p:ph type="body" sz="quarter" idx="15" hasCustomPrompt="1"/>
          </p:nvPr>
        </p:nvSpPr>
        <p:spPr>
          <a:xfrm>
            <a:off x="433967" y="5213567"/>
            <a:ext cx="4107890" cy="693588"/>
          </a:xfrm>
        </p:spPr>
        <p:txBody>
          <a:bodyPr lIns="0" tIns="0" rIns="0" bIns="0">
            <a:spAutoFit/>
          </a:bodyPr>
          <a:lstStyle>
            <a:lvl1pPr>
              <a:lnSpc>
                <a:spcPct val="130000"/>
              </a:lnSpc>
              <a:spcBef>
                <a:spcPts val="0"/>
              </a:spcBef>
              <a:defRPr sz="1200">
                <a:solidFill>
                  <a:schemeClr val="bg1"/>
                </a:solidFill>
              </a:defRPr>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16334054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535"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表紙-4">
    <p:spTree>
      <p:nvGrpSpPr>
        <p:cNvPr id="1" name=""/>
        <p:cNvGrpSpPr/>
        <p:nvPr/>
      </p:nvGrpSpPr>
      <p:grpSpPr>
        <a:xfrm>
          <a:off x="0" y="0"/>
          <a:ext cx="0" cy="0"/>
          <a:chOff x="0" y="0"/>
          <a:chExt cx="0" cy="0"/>
        </a:xfrm>
      </p:grpSpPr>
      <p:pic>
        <p:nvPicPr>
          <p:cNvPr id="3" name="図 2" descr="建物の前に立っている女性&#10;&#10;中程度の精度で自動的に生成された説明">
            <a:extLst>
              <a:ext uri="{FF2B5EF4-FFF2-40B4-BE49-F238E27FC236}">
                <a16:creationId xmlns:a16="http://schemas.microsoft.com/office/drawing/2014/main" id="{E97F90D7-6CD2-AC4C-A994-FD5EB41FEDF7}"/>
              </a:ext>
            </a:extLst>
          </p:cNvPr>
          <p:cNvPicPr>
            <a:picLocks noChangeAspect="1"/>
          </p:cNvPicPr>
          <p:nvPr userDrawn="1"/>
        </p:nvPicPr>
        <p:blipFill rotWithShape="1">
          <a:blip r:embed="rId2"/>
          <a:srcRect t="3072" r="32485" b="26784"/>
          <a:stretch/>
        </p:blipFill>
        <p:spPr>
          <a:xfrm>
            <a:off x="0" y="0"/>
            <a:ext cx="9901427" cy="6858000"/>
          </a:xfrm>
          <a:prstGeom prst="rect">
            <a:avLst/>
          </a:prstGeom>
        </p:spPr>
      </p:pic>
      <p:pic>
        <p:nvPicPr>
          <p:cNvPr id="13" name="図 12">
            <a:extLst>
              <a:ext uri="{FF2B5EF4-FFF2-40B4-BE49-F238E27FC236}">
                <a16:creationId xmlns:a16="http://schemas.microsoft.com/office/drawing/2014/main" id="{13D5EA6A-B750-2142-A6B8-7A68FEB5158C}"/>
              </a:ext>
            </a:extLst>
          </p:cNvPr>
          <p:cNvPicPr>
            <a:picLocks noChangeAspect="1"/>
          </p:cNvPicPr>
          <p:nvPr userDrawn="1"/>
        </p:nvPicPr>
        <p:blipFill>
          <a:blip r:embed="rId3"/>
          <a:srcRect/>
          <a:stretch/>
        </p:blipFill>
        <p:spPr>
          <a:xfrm>
            <a:off x="0" y="0"/>
            <a:ext cx="9906000" cy="6858000"/>
          </a:xfrm>
          <a:prstGeom prst="rect">
            <a:avLst/>
          </a:prstGeom>
        </p:spPr>
      </p:pic>
      <p:sp>
        <p:nvSpPr>
          <p:cNvPr id="14" name="タイトル 7">
            <a:extLst>
              <a:ext uri="{FF2B5EF4-FFF2-40B4-BE49-F238E27FC236}">
                <a16:creationId xmlns:a16="http://schemas.microsoft.com/office/drawing/2014/main" id="{F0D891AD-C5BE-E944-89EC-04D3655E317A}"/>
              </a:ext>
            </a:extLst>
          </p:cNvPr>
          <p:cNvSpPr>
            <a:spLocks noGrp="1"/>
          </p:cNvSpPr>
          <p:nvPr>
            <p:ph type="title" hasCustomPrompt="1"/>
          </p:nvPr>
        </p:nvSpPr>
        <p:spPr>
          <a:xfrm>
            <a:off x="813294" y="3401095"/>
            <a:ext cx="3805006" cy="1381340"/>
          </a:xfrm>
          <a:prstGeom prst="rect">
            <a:avLst/>
          </a:prstGeom>
        </p:spPr>
        <p:txBody>
          <a:bodyPr lIns="0" tIns="0" rIns="0" bIns="0" anchor="t">
            <a:noAutofit/>
          </a:bodyPr>
          <a:lstStyle>
            <a:lvl1pPr>
              <a:lnSpc>
                <a:spcPct val="110000"/>
              </a:lnSpc>
              <a:defRPr sz="2800">
                <a:solidFill>
                  <a:schemeClr val="bg1"/>
                </a:solidFill>
              </a:defRPr>
            </a:lvl1pPr>
          </a:lstStyle>
          <a:p>
            <a:r>
              <a:rPr kumimoji="1" lang="ja-JP" altLang="en-US"/>
              <a:t>タイトル</a:t>
            </a:r>
            <a:r>
              <a:rPr kumimoji="1" lang="en-US" altLang="ja-JP" dirty="0"/>
              <a:t>MSP</a:t>
            </a:r>
            <a:r>
              <a:rPr kumimoji="1" lang="ja-JP" altLang="en-US"/>
              <a:t>ゴシック</a:t>
            </a:r>
            <a:r>
              <a:rPr kumimoji="1" lang="en-US" altLang="ja-JP" dirty="0"/>
              <a:t>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sp>
        <p:nvSpPr>
          <p:cNvPr id="2" name="テキスト ボックス 1">
            <a:extLst>
              <a:ext uri="{FF2B5EF4-FFF2-40B4-BE49-F238E27FC236}">
                <a16:creationId xmlns:a16="http://schemas.microsoft.com/office/drawing/2014/main" id="{2F282767-024E-1C4F-A622-8A09DC9D45C7}"/>
              </a:ext>
            </a:extLst>
          </p:cNvPr>
          <p:cNvSpPr txBox="1"/>
          <p:nvPr userDrawn="1"/>
        </p:nvSpPr>
        <p:spPr>
          <a:xfrm>
            <a:off x="-1638795" y="1947553"/>
            <a:ext cx="0" cy="0"/>
          </a:xfrm>
          <a:prstGeom prst="rect">
            <a:avLst/>
          </a:prstGeom>
          <a:noFill/>
        </p:spPr>
        <p:txBody>
          <a:bodyPr wrap="none" lIns="0" tIns="0" rIns="0" bIns="0" rtlCol="0">
            <a:normAutofit fontScale="25000" lnSpcReduction="20000"/>
          </a:bodyPr>
          <a:lstStyle/>
          <a:p>
            <a:endParaRPr kumimoji="1" lang="ja-JP" altLang="en-US" sz="1600" baseline="0" dirty="0"/>
          </a:p>
        </p:txBody>
      </p:sp>
      <p:pic>
        <p:nvPicPr>
          <p:cNvPr id="12" name="図 11">
            <a:extLst>
              <a:ext uri="{FF2B5EF4-FFF2-40B4-BE49-F238E27FC236}">
                <a16:creationId xmlns:a16="http://schemas.microsoft.com/office/drawing/2014/main" id="{16BAD133-24A3-43CA-B64E-A90F5EC1B021}"/>
              </a:ext>
            </a:extLst>
          </p:cNvPr>
          <p:cNvPicPr>
            <a:picLocks noChangeAspect="1"/>
          </p:cNvPicPr>
          <p:nvPr userDrawn="1"/>
        </p:nvPicPr>
        <p:blipFill>
          <a:blip r:embed="rId4"/>
          <a:stretch>
            <a:fillRect/>
          </a:stretch>
        </p:blipFill>
        <p:spPr>
          <a:xfrm>
            <a:off x="813293" y="6356350"/>
            <a:ext cx="3412402" cy="189030"/>
          </a:xfrm>
          <a:prstGeom prst="rect">
            <a:avLst/>
          </a:prstGeom>
        </p:spPr>
      </p:pic>
      <p:sp>
        <p:nvSpPr>
          <p:cNvPr id="4" name="テキスト ボックス 3">
            <a:extLst>
              <a:ext uri="{FF2B5EF4-FFF2-40B4-BE49-F238E27FC236}">
                <a16:creationId xmlns:a16="http://schemas.microsoft.com/office/drawing/2014/main" id="{6044C36E-BB40-3D58-C8C6-92DC774EA1F7}"/>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dirty="0"/>
              <a:t>Cover 4</a:t>
            </a:r>
            <a:endParaRPr kumimoji="1" lang="ja-JP" altLang="en-US" sz="601" baseline="0" dirty="0"/>
          </a:p>
        </p:txBody>
      </p:sp>
      <p:sp>
        <p:nvSpPr>
          <p:cNvPr id="7" name="縦書きテキスト プレースホルダー 6">
            <a:extLst>
              <a:ext uri="{FF2B5EF4-FFF2-40B4-BE49-F238E27FC236}">
                <a16:creationId xmlns:a16="http://schemas.microsoft.com/office/drawing/2014/main" id="{99B60292-86B4-96E4-43A8-370D8E1A4323}"/>
              </a:ext>
            </a:extLst>
          </p:cNvPr>
          <p:cNvSpPr>
            <a:spLocks noGrp="1"/>
          </p:cNvSpPr>
          <p:nvPr>
            <p:ph type="body" orient="vert" sz="quarter" idx="14" hasCustomPrompt="1"/>
          </p:nvPr>
        </p:nvSpPr>
        <p:spPr>
          <a:xfrm>
            <a:off x="813296" y="2768364"/>
            <a:ext cx="3805005"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8" name="テキスト プレースホルダー 10">
            <a:extLst>
              <a:ext uri="{FF2B5EF4-FFF2-40B4-BE49-F238E27FC236}">
                <a16:creationId xmlns:a16="http://schemas.microsoft.com/office/drawing/2014/main" id="{F625F288-3C78-3645-9A0F-BBBAF8C26C80}"/>
              </a:ext>
            </a:extLst>
          </p:cNvPr>
          <p:cNvSpPr>
            <a:spLocks noGrp="1"/>
          </p:cNvSpPr>
          <p:nvPr>
            <p:ph type="body" sz="quarter" idx="15" hasCustomPrompt="1"/>
          </p:nvPr>
        </p:nvSpPr>
        <p:spPr>
          <a:xfrm>
            <a:off x="813294" y="4931607"/>
            <a:ext cx="3667268" cy="693588"/>
          </a:xfrm>
        </p:spPr>
        <p:txBody>
          <a:bodyPr lIns="0" tIns="0" rIns="0" bIns="0">
            <a:spAutoFit/>
          </a:bodyPr>
          <a:lstStyle>
            <a:lvl1pPr>
              <a:lnSpc>
                <a:spcPct val="130000"/>
              </a:lnSpc>
              <a:spcBef>
                <a:spcPts val="0"/>
              </a:spcBef>
              <a:defRPr sz="1200">
                <a:solidFill>
                  <a:schemeClr val="bg1"/>
                </a:solidFill>
              </a:defRPr>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34861636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535"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ine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323850"/>
            <a:ext cx="9075600" cy="379413"/>
          </a:xfrm>
        </p:spPr>
        <p:txBody>
          <a:bodyPr lIns="54000"/>
          <a:lstStyle>
            <a:lvl1pPr>
              <a:defRPr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a:t>
            </a:r>
            <a:endParaRPr lang="en-US" dirty="0"/>
          </a:p>
        </p:txBody>
      </p:sp>
      <p:sp>
        <p:nvSpPr>
          <p:cNvPr id="5" name="テキスト ボックス 4"/>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dirty="0"/>
              <a:t>LINE</a:t>
            </a:r>
            <a:r>
              <a:rPr kumimoji="1" lang="ja-JP" altLang="en-US" sz="601" baseline="0" dirty="0"/>
              <a:t> 本文ページ</a:t>
            </a:r>
          </a:p>
        </p:txBody>
      </p:sp>
      <p:sp>
        <p:nvSpPr>
          <p:cNvPr id="6" name="テキスト プレースホルダー 5"/>
          <p:cNvSpPr>
            <a:spLocks noGrp="1"/>
          </p:cNvSpPr>
          <p:nvPr>
            <p:ph type="body" sz="quarter" idx="13"/>
          </p:nvPr>
        </p:nvSpPr>
        <p:spPr>
          <a:xfrm>
            <a:off x="414002" y="1028701"/>
            <a:ext cx="9075600" cy="293670"/>
          </a:xfrm>
        </p:spPr>
        <p:txBody>
          <a:bodyPr lIns="53975" tIns="53975" rIns="53975" bIns="53975">
            <a:spAutoFit/>
          </a:bodyPr>
          <a:lstStyle>
            <a:lvl1pPr marL="0" indent="0" algn="l">
              <a:spcBef>
                <a:spcPts val="400"/>
              </a:spcBef>
              <a:spcAft>
                <a:spcPts val="0"/>
              </a:spcAft>
              <a:defRPr sz="1200" b="1"/>
            </a:lvl1pPr>
            <a:lvl2pPr marL="352433" indent="-169866" algn="l">
              <a:spcBef>
                <a:spcPts val="400"/>
              </a:spcBef>
              <a:spcAft>
                <a:spcPts val="0"/>
              </a:spcAft>
              <a:buClr>
                <a:srgbClr val="969696"/>
              </a:buClr>
              <a:buSzPct val="70000"/>
              <a:buFont typeface="Wingdings" panose="05000000000000000000" pitchFamily="2" charset="2"/>
              <a:buChar char="l"/>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50" indent="-187331" algn="l">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10" name="縦書きテキスト プレースホルダー 9"/>
          <p:cNvSpPr>
            <a:spLocks noGrp="1"/>
          </p:cNvSpPr>
          <p:nvPr>
            <p:ph type="body" orient="vert" sz="quarter" idx="15" hasCustomPrompt="1"/>
          </p:nvPr>
        </p:nvSpPr>
        <p:spPr>
          <a:xfrm>
            <a:off x="414002"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1"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19478811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ar 本文スライド">
    <p:spTree>
      <p:nvGrpSpPr>
        <p:cNvPr id="1" name=""/>
        <p:cNvGrpSpPr/>
        <p:nvPr/>
      </p:nvGrpSpPr>
      <p:grpSpPr>
        <a:xfrm>
          <a:off x="0" y="0"/>
          <a:ext cx="0" cy="0"/>
          <a:chOff x="0" y="0"/>
          <a:chExt cx="0" cy="0"/>
        </a:xfrm>
      </p:grpSpPr>
      <p:sp>
        <p:nvSpPr>
          <p:cNvPr id="7" name="Rectangle 6"/>
          <p:cNvSpPr/>
          <p:nvPr userDrawn="1"/>
        </p:nvSpPr>
        <p:spPr bwMode="gray">
          <a:xfrm>
            <a:off x="3" y="1"/>
            <a:ext cx="9906001" cy="813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sz="1801"/>
          </a:p>
        </p:txBody>
      </p:sp>
      <p:sp>
        <p:nvSpPr>
          <p:cNvPr id="2" name="Title 1"/>
          <p:cNvSpPr>
            <a:spLocks noGrp="1"/>
          </p:cNvSpPr>
          <p:nvPr>
            <p:ph type="title" hasCustomPrompt="1"/>
          </p:nvPr>
        </p:nvSpPr>
        <p:spPr>
          <a:xfrm>
            <a:off x="414405" y="319557"/>
            <a:ext cx="9075600" cy="266400"/>
          </a:xfrm>
        </p:spPr>
        <p:txBody>
          <a:bodyPr vert="horz" lIns="54000" tIns="36000" rIns="54000" bIns="0" rtlCol="0" anchor="b" anchorCtr="0">
            <a:noAutofit/>
          </a:bodyPr>
          <a:lstStyle>
            <a:lvl1pPr>
              <a:defRPr lang="en-US" altLang="en-US" dirty="0">
                <a:solidFill>
                  <a:schemeClr val="bg1"/>
                </a:solidFill>
                <a:latin typeface="+mj-lt"/>
                <a:ea typeface="+mj-ea"/>
                <a:cs typeface="+mj-cs"/>
              </a:defRPr>
            </a:lvl1pPr>
          </a:lstStyle>
          <a:p>
            <a:pPr lvl="0" defTabSz="495397" fontAlgn="auto">
              <a:lnSpc>
                <a:spcPct val="100000"/>
              </a:lnSpc>
            </a:pPr>
            <a:r>
              <a:rPr lang="ja-JP" altLang="en-US" dirty="0"/>
              <a:t>タイトルの書式設定</a:t>
            </a:r>
            <a:endParaRPr lang="en-US" dirty="0"/>
          </a:p>
        </p:txBody>
      </p:sp>
      <p:sp>
        <p:nvSpPr>
          <p:cNvPr id="5" name="テキスト ボックス 4"/>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dirty="0"/>
              <a:t>BAR</a:t>
            </a:r>
            <a:r>
              <a:rPr kumimoji="1" lang="ja-JP" altLang="en-US" sz="601" baseline="0" dirty="0"/>
              <a:t> 本文ページ</a:t>
            </a:r>
          </a:p>
        </p:txBody>
      </p:sp>
      <p:sp>
        <p:nvSpPr>
          <p:cNvPr id="6" name="テキスト プレースホルダー 5"/>
          <p:cNvSpPr>
            <a:spLocks noGrp="1"/>
          </p:cNvSpPr>
          <p:nvPr>
            <p:ph type="body" sz="quarter" idx="13"/>
          </p:nvPr>
        </p:nvSpPr>
        <p:spPr>
          <a:xfrm>
            <a:off x="414002" y="1028701"/>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8" name="縦書きテキスト プレースホルダー 7"/>
          <p:cNvSpPr>
            <a:spLocks noGrp="1"/>
          </p:cNvSpPr>
          <p:nvPr>
            <p:ph type="body" orient="vert" sz="quarter" idx="14" hasCustomPrompt="1"/>
          </p:nvPr>
        </p:nvSpPr>
        <p:spPr>
          <a:xfrm>
            <a:off x="414405" y="609772"/>
            <a:ext cx="9075600" cy="169200"/>
          </a:xfrm>
          <a:noFill/>
          <a:ln>
            <a:noFill/>
          </a:ln>
        </p:spPr>
        <p:txBody>
          <a:bodyPr vert="horz" lIns="54000" tIns="0" rIns="54000" bIns="0" rtlCol="0" anchor="ctr">
            <a:noAutofit/>
          </a:bodyPr>
          <a:lstStyle>
            <a:lvl1pPr>
              <a:spcBef>
                <a:spcPts val="300"/>
              </a:spcBef>
              <a:spcAft>
                <a:spcPts val="300"/>
              </a:spcAft>
              <a:defRPr lang="ja-JP" altLang="en-US" b="0" i="0" u="none" strike="noStrike" cap="none" spc="0" normalizeH="0" baseline="0" dirty="0">
                <a:ln>
                  <a:noFill/>
                </a:ln>
                <a:solidFill>
                  <a:srgbClr val="FFFFFF"/>
                </a:solidFill>
                <a:effectLst/>
                <a:uLnTx/>
                <a:uFillTx/>
              </a:defRPr>
            </a:lvl1pPr>
          </a:lstStyle>
          <a:p>
            <a:pPr marR="0" lvl="0" fontAlgn="auto">
              <a:buSzTx/>
              <a:tabLst/>
            </a:pPr>
            <a:r>
              <a:rPr lang="ja-JP" altLang="en-US" dirty="0"/>
              <a:t>サブタイトルの書式設定</a:t>
            </a:r>
          </a:p>
        </p:txBody>
      </p:sp>
      <p:sp>
        <p:nvSpPr>
          <p:cNvPr id="9" name="Rectangle 8"/>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43"/>
            <a:fld id="{1476E1ED-EF57-4FD3-B5B6-B56E702F485A}" type="slidenum">
              <a:rPr lang="en-US" altLang="ja-JP" sz="1001">
                <a:solidFill>
                  <a:prstClr val="black"/>
                </a:solidFill>
              </a:rPr>
              <a:pPr defTabSz="495343"/>
              <a:t>‹#›</a:t>
            </a:fld>
            <a:endParaRPr lang="en-US" altLang="ja-JP" sz="1001" dirty="0">
              <a:solidFill>
                <a:prstClr val="black"/>
              </a:solidFill>
            </a:endParaRPr>
          </a:p>
        </p:txBody>
      </p:sp>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2" name="Group 83"/>
          <p:cNvGrpSpPr/>
          <p:nvPr userDrawn="1">
            <p:custDataLst>
              <p:tags r:id="rId1"/>
            </p:custDataLst>
          </p:nvPr>
        </p:nvGrpSpPr>
        <p:grpSpPr>
          <a:xfrm>
            <a:off x="413547"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grpSp>
      <p:grpSp>
        <p:nvGrpSpPr>
          <p:cNvPr id="25" name="Group 83"/>
          <p:cNvGrpSpPr/>
          <p:nvPr userDrawn="1">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grpSp>
      <p:grpSp>
        <p:nvGrpSpPr>
          <p:cNvPr id="4" name="グループ化 3">
            <a:extLst>
              <a:ext uri="{FF2B5EF4-FFF2-40B4-BE49-F238E27FC236}">
                <a16:creationId xmlns:a16="http://schemas.microsoft.com/office/drawing/2014/main" id="{325FD20E-34AE-4725-FE62-037F2B1BE0EC}"/>
              </a:ext>
            </a:extLst>
          </p:cNvPr>
          <p:cNvGrpSpPr/>
          <p:nvPr userDrawn="1"/>
        </p:nvGrpSpPr>
        <p:grpSpPr>
          <a:xfrm>
            <a:off x="-102314" y="319557"/>
            <a:ext cx="10108232" cy="6328374"/>
            <a:chOff x="-102316" y="319557"/>
            <a:chExt cx="10108232" cy="6328374"/>
          </a:xfrm>
        </p:grpSpPr>
        <p:grpSp>
          <p:nvGrpSpPr>
            <p:cNvPr id="39" name="グループ化 38">
              <a:extLst>
                <a:ext uri="{FF2B5EF4-FFF2-40B4-BE49-F238E27FC236}">
                  <a16:creationId xmlns:a16="http://schemas.microsoft.com/office/drawing/2014/main" id="{BAD8A8E8-C1BA-76FE-9FB2-B515FE8024FF}"/>
                </a:ext>
              </a:extLst>
            </p:cNvPr>
            <p:cNvGrpSpPr/>
            <p:nvPr userDrawn="1"/>
          </p:nvGrpSpPr>
          <p:grpSpPr>
            <a:xfrm>
              <a:off x="-102316" y="319557"/>
              <a:ext cx="80962" cy="6328374"/>
              <a:chOff x="-102316" y="319557"/>
              <a:chExt cx="80962" cy="6328374"/>
            </a:xfrm>
          </p:grpSpPr>
          <p:sp>
            <p:nvSpPr>
              <p:cNvPr id="76" name="Line 244">
                <a:extLst>
                  <a:ext uri="{FF2B5EF4-FFF2-40B4-BE49-F238E27FC236}">
                    <a16:creationId xmlns:a16="http://schemas.microsoft.com/office/drawing/2014/main" id="{9A444863-CCBB-2F54-064E-A15800664289}"/>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7" name="Line 246">
                <a:extLst>
                  <a:ext uri="{FF2B5EF4-FFF2-40B4-BE49-F238E27FC236}">
                    <a16:creationId xmlns:a16="http://schemas.microsoft.com/office/drawing/2014/main" id="{6794B6DA-5C1C-BD77-C846-AC30443409C2}"/>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8" name="Line 247">
                <a:extLst>
                  <a:ext uri="{FF2B5EF4-FFF2-40B4-BE49-F238E27FC236}">
                    <a16:creationId xmlns:a16="http://schemas.microsoft.com/office/drawing/2014/main" id="{F5F50181-8695-4D95-6821-F58BFB77E052}"/>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9" name="Line 248">
                <a:extLst>
                  <a:ext uri="{FF2B5EF4-FFF2-40B4-BE49-F238E27FC236}">
                    <a16:creationId xmlns:a16="http://schemas.microsoft.com/office/drawing/2014/main" id="{0C3DE1DA-469E-B298-91D4-57AA17A8A111}"/>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0" name="Line 249">
                <a:extLst>
                  <a:ext uri="{FF2B5EF4-FFF2-40B4-BE49-F238E27FC236}">
                    <a16:creationId xmlns:a16="http://schemas.microsoft.com/office/drawing/2014/main" id="{9628E8E6-0D3F-3D00-6DFB-C9FDA797FEFA}"/>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1" name="Line 110">
                <a:extLst>
                  <a:ext uri="{FF2B5EF4-FFF2-40B4-BE49-F238E27FC236}">
                    <a16:creationId xmlns:a16="http://schemas.microsoft.com/office/drawing/2014/main" id="{4EBE2D7D-BAF5-089E-DFD1-25B3A98913DD}"/>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2" name="Line 112">
                <a:extLst>
                  <a:ext uri="{FF2B5EF4-FFF2-40B4-BE49-F238E27FC236}">
                    <a16:creationId xmlns:a16="http://schemas.microsoft.com/office/drawing/2014/main" id="{E886C03E-2810-8D7A-6D78-8B86673B0590}"/>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3" name="Line 244">
                <a:extLst>
                  <a:ext uri="{FF2B5EF4-FFF2-40B4-BE49-F238E27FC236}">
                    <a16:creationId xmlns:a16="http://schemas.microsoft.com/office/drawing/2014/main" id="{DA079036-361B-684A-70EB-E60AF29F0ED9}"/>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4" name="Line 112">
                <a:extLst>
                  <a:ext uri="{FF2B5EF4-FFF2-40B4-BE49-F238E27FC236}">
                    <a16:creationId xmlns:a16="http://schemas.microsoft.com/office/drawing/2014/main" id="{5184046A-3D8D-48CC-5BBC-1D3B0FAACDA4}"/>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5" name="Line 112">
                <a:extLst>
                  <a:ext uri="{FF2B5EF4-FFF2-40B4-BE49-F238E27FC236}">
                    <a16:creationId xmlns:a16="http://schemas.microsoft.com/office/drawing/2014/main" id="{9B0FC39C-1D33-C19E-12EF-D6A360C358E5}"/>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6" name="Line 246">
                <a:extLst>
                  <a:ext uri="{FF2B5EF4-FFF2-40B4-BE49-F238E27FC236}">
                    <a16:creationId xmlns:a16="http://schemas.microsoft.com/office/drawing/2014/main" id="{1F98E20C-7581-B157-909E-0746E7CF7932}"/>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7" name="Line 247">
                <a:extLst>
                  <a:ext uri="{FF2B5EF4-FFF2-40B4-BE49-F238E27FC236}">
                    <a16:creationId xmlns:a16="http://schemas.microsoft.com/office/drawing/2014/main" id="{6DFAA1EB-0519-6028-4E77-73EF707E159F}"/>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8" name="Line 247">
                <a:extLst>
                  <a:ext uri="{FF2B5EF4-FFF2-40B4-BE49-F238E27FC236}">
                    <a16:creationId xmlns:a16="http://schemas.microsoft.com/office/drawing/2014/main" id="{243598EC-4DD4-87E7-F9DE-FBA3980C8399}"/>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9" name="Line 249">
                <a:extLst>
                  <a:ext uri="{FF2B5EF4-FFF2-40B4-BE49-F238E27FC236}">
                    <a16:creationId xmlns:a16="http://schemas.microsoft.com/office/drawing/2014/main" id="{EF29BD78-C838-A32C-224D-D8670F3619C2}"/>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0" name="Line 244">
                <a:extLst>
                  <a:ext uri="{FF2B5EF4-FFF2-40B4-BE49-F238E27FC236}">
                    <a16:creationId xmlns:a16="http://schemas.microsoft.com/office/drawing/2014/main" id="{98547C3C-B282-CA53-7A10-F9DCB380EF8A}"/>
                  </a:ext>
                </a:extLst>
              </p:cNvPr>
              <p:cNvSpPr>
                <a:spLocks noChangeShapeType="1"/>
              </p:cNvSpPr>
              <p:nvPr userDrawn="1"/>
            </p:nvSpPr>
            <p:spPr bwMode="auto">
              <a:xfrm>
                <a:off x="-102316" y="5859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1" name="Line 110">
                <a:extLst>
                  <a:ext uri="{FF2B5EF4-FFF2-40B4-BE49-F238E27FC236}">
                    <a16:creationId xmlns:a16="http://schemas.microsoft.com/office/drawing/2014/main" id="{FBBE5164-5D1D-BE5B-F625-D01AD960061E}"/>
                  </a:ext>
                </a:extLst>
              </p:cNvPr>
              <p:cNvSpPr>
                <a:spLocks noChangeShapeType="1"/>
              </p:cNvSpPr>
              <p:nvPr userDrawn="1"/>
            </p:nvSpPr>
            <p:spPr bwMode="auto">
              <a:xfrm>
                <a:off x="-102316" y="3195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grpSp>
        <p:grpSp>
          <p:nvGrpSpPr>
            <p:cNvPr id="40" name="グループ化 39">
              <a:extLst>
                <a:ext uri="{FF2B5EF4-FFF2-40B4-BE49-F238E27FC236}">
                  <a16:creationId xmlns:a16="http://schemas.microsoft.com/office/drawing/2014/main" id="{24F4BAE5-75DC-CDB7-E12E-8D3A88F3F4A0}"/>
                </a:ext>
              </a:extLst>
            </p:cNvPr>
            <p:cNvGrpSpPr/>
            <p:nvPr userDrawn="1"/>
          </p:nvGrpSpPr>
          <p:grpSpPr>
            <a:xfrm>
              <a:off x="9924954" y="319557"/>
              <a:ext cx="80962" cy="6328374"/>
              <a:chOff x="9924954" y="319557"/>
              <a:chExt cx="80962" cy="6328374"/>
            </a:xfrm>
          </p:grpSpPr>
          <p:sp>
            <p:nvSpPr>
              <p:cNvPr id="41" name="Line 244">
                <a:extLst>
                  <a:ext uri="{FF2B5EF4-FFF2-40B4-BE49-F238E27FC236}">
                    <a16:creationId xmlns:a16="http://schemas.microsoft.com/office/drawing/2014/main" id="{3530BBD7-5656-37CA-96D2-32B051999F56}"/>
                  </a:ext>
                </a:extLst>
              </p:cNvPr>
              <p:cNvSpPr>
                <a:spLocks noChangeShapeType="1"/>
              </p:cNvSpPr>
              <p:nvPr userDrawn="1"/>
            </p:nvSpPr>
            <p:spPr bwMode="auto">
              <a:xfrm>
                <a:off x="9924954"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2" name="Line 246">
                <a:extLst>
                  <a:ext uri="{FF2B5EF4-FFF2-40B4-BE49-F238E27FC236}">
                    <a16:creationId xmlns:a16="http://schemas.microsoft.com/office/drawing/2014/main" id="{2A9DDDBE-8993-34A3-568F-D4FAE450A25B}"/>
                  </a:ext>
                </a:extLst>
              </p:cNvPr>
              <p:cNvSpPr>
                <a:spLocks noChangeShapeType="1"/>
              </p:cNvSpPr>
              <p:nvPr userDrawn="1"/>
            </p:nvSpPr>
            <p:spPr bwMode="auto">
              <a:xfrm>
                <a:off x="9924954"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3" name="Line 247">
                <a:extLst>
                  <a:ext uri="{FF2B5EF4-FFF2-40B4-BE49-F238E27FC236}">
                    <a16:creationId xmlns:a16="http://schemas.microsoft.com/office/drawing/2014/main" id="{2AF52DB4-6D0F-7F87-8E02-3FFF3663DD0E}"/>
                  </a:ext>
                </a:extLst>
              </p:cNvPr>
              <p:cNvSpPr>
                <a:spLocks noChangeShapeType="1"/>
              </p:cNvSpPr>
              <p:nvPr userDrawn="1"/>
            </p:nvSpPr>
            <p:spPr bwMode="auto">
              <a:xfrm>
                <a:off x="9924954"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4" name="Line 248">
                <a:extLst>
                  <a:ext uri="{FF2B5EF4-FFF2-40B4-BE49-F238E27FC236}">
                    <a16:creationId xmlns:a16="http://schemas.microsoft.com/office/drawing/2014/main" id="{667AF4C8-8675-660A-2164-5DEDE8EA386D}"/>
                  </a:ext>
                </a:extLst>
              </p:cNvPr>
              <p:cNvSpPr>
                <a:spLocks noChangeShapeType="1"/>
              </p:cNvSpPr>
              <p:nvPr userDrawn="1"/>
            </p:nvSpPr>
            <p:spPr bwMode="auto">
              <a:xfrm>
                <a:off x="9924954"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5" name="Line 249">
                <a:extLst>
                  <a:ext uri="{FF2B5EF4-FFF2-40B4-BE49-F238E27FC236}">
                    <a16:creationId xmlns:a16="http://schemas.microsoft.com/office/drawing/2014/main" id="{EBF9F272-2C25-B0F1-D01A-CF4751CB8638}"/>
                  </a:ext>
                </a:extLst>
              </p:cNvPr>
              <p:cNvSpPr>
                <a:spLocks noChangeShapeType="1"/>
              </p:cNvSpPr>
              <p:nvPr userDrawn="1"/>
            </p:nvSpPr>
            <p:spPr bwMode="auto">
              <a:xfrm>
                <a:off x="9924954"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6" name="Line 110">
                <a:extLst>
                  <a:ext uri="{FF2B5EF4-FFF2-40B4-BE49-F238E27FC236}">
                    <a16:creationId xmlns:a16="http://schemas.microsoft.com/office/drawing/2014/main" id="{8ED2B4B1-18B0-3874-2FC3-DFB4F3B42E7E}"/>
                  </a:ext>
                </a:extLst>
              </p:cNvPr>
              <p:cNvSpPr>
                <a:spLocks noChangeShapeType="1"/>
              </p:cNvSpPr>
              <p:nvPr userDrawn="1"/>
            </p:nvSpPr>
            <p:spPr bwMode="auto">
              <a:xfrm>
                <a:off x="9924954"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7" name="Line 112">
                <a:extLst>
                  <a:ext uri="{FF2B5EF4-FFF2-40B4-BE49-F238E27FC236}">
                    <a16:creationId xmlns:a16="http://schemas.microsoft.com/office/drawing/2014/main" id="{27D76448-2D97-C701-AFED-88F58008BBAE}"/>
                  </a:ext>
                </a:extLst>
              </p:cNvPr>
              <p:cNvSpPr>
                <a:spLocks noChangeShapeType="1"/>
              </p:cNvSpPr>
              <p:nvPr userDrawn="1"/>
            </p:nvSpPr>
            <p:spPr bwMode="auto">
              <a:xfrm>
                <a:off x="9924954"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8" name="Line 244">
                <a:extLst>
                  <a:ext uri="{FF2B5EF4-FFF2-40B4-BE49-F238E27FC236}">
                    <a16:creationId xmlns:a16="http://schemas.microsoft.com/office/drawing/2014/main" id="{1297E0C1-86D7-078B-1D0C-DFF244F054E5}"/>
                  </a:ext>
                </a:extLst>
              </p:cNvPr>
              <p:cNvSpPr>
                <a:spLocks noChangeShapeType="1"/>
              </p:cNvSpPr>
              <p:nvPr userDrawn="1"/>
            </p:nvSpPr>
            <p:spPr bwMode="auto">
              <a:xfrm>
                <a:off x="9924954"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9" name="Line 112">
                <a:extLst>
                  <a:ext uri="{FF2B5EF4-FFF2-40B4-BE49-F238E27FC236}">
                    <a16:creationId xmlns:a16="http://schemas.microsoft.com/office/drawing/2014/main" id="{D6F44192-98F0-E330-718E-203593B32C53}"/>
                  </a:ext>
                </a:extLst>
              </p:cNvPr>
              <p:cNvSpPr>
                <a:spLocks noChangeShapeType="1"/>
              </p:cNvSpPr>
              <p:nvPr userDrawn="1"/>
            </p:nvSpPr>
            <p:spPr bwMode="auto">
              <a:xfrm>
                <a:off x="9924954"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0" name="Line 112">
                <a:extLst>
                  <a:ext uri="{FF2B5EF4-FFF2-40B4-BE49-F238E27FC236}">
                    <a16:creationId xmlns:a16="http://schemas.microsoft.com/office/drawing/2014/main" id="{E5D07A24-3457-F3AF-7EF5-30C14AD46E4C}"/>
                  </a:ext>
                </a:extLst>
              </p:cNvPr>
              <p:cNvSpPr>
                <a:spLocks noChangeShapeType="1"/>
              </p:cNvSpPr>
              <p:nvPr userDrawn="1"/>
            </p:nvSpPr>
            <p:spPr bwMode="auto">
              <a:xfrm>
                <a:off x="9924954"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1" name="Line 246">
                <a:extLst>
                  <a:ext uri="{FF2B5EF4-FFF2-40B4-BE49-F238E27FC236}">
                    <a16:creationId xmlns:a16="http://schemas.microsoft.com/office/drawing/2014/main" id="{C8DD4232-6D98-64AA-E0FC-0ECAAD255281}"/>
                  </a:ext>
                </a:extLst>
              </p:cNvPr>
              <p:cNvSpPr>
                <a:spLocks noChangeShapeType="1"/>
              </p:cNvSpPr>
              <p:nvPr userDrawn="1"/>
            </p:nvSpPr>
            <p:spPr bwMode="auto">
              <a:xfrm>
                <a:off x="9924954"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2" name="Line 247">
                <a:extLst>
                  <a:ext uri="{FF2B5EF4-FFF2-40B4-BE49-F238E27FC236}">
                    <a16:creationId xmlns:a16="http://schemas.microsoft.com/office/drawing/2014/main" id="{AC69D661-3684-A3F2-1300-E88D80BE8AD2}"/>
                  </a:ext>
                </a:extLst>
              </p:cNvPr>
              <p:cNvSpPr>
                <a:spLocks noChangeShapeType="1"/>
              </p:cNvSpPr>
              <p:nvPr userDrawn="1"/>
            </p:nvSpPr>
            <p:spPr bwMode="auto">
              <a:xfrm>
                <a:off x="9924954"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3" name="Line 247">
                <a:extLst>
                  <a:ext uri="{FF2B5EF4-FFF2-40B4-BE49-F238E27FC236}">
                    <a16:creationId xmlns:a16="http://schemas.microsoft.com/office/drawing/2014/main" id="{28B0F0DF-B938-8E59-B582-A83AC96B022B}"/>
                  </a:ext>
                </a:extLst>
              </p:cNvPr>
              <p:cNvSpPr>
                <a:spLocks noChangeShapeType="1"/>
              </p:cNvSpPr>
              <p:nvPr userDrawn="1"/>
            </p:nvSpPr>
            <p:spPr bwMode="auto">
              <a:xfrm>
                <a:off x="9924954"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4" name="Line 249">
                <a:extLst>
                  <a:ext uri="{FF2B5EF4-FFF2-40B4-BE49-F238E27FC236}">
                    <a16:creationId xmlns:a16="http://schemas.microsoft.com/office/drawing/2014/main" id="{8D67BBFF-730A-C95A-0AC3-2FE90AD4981D}"/>
                  </a:ext>
                </a:extLst>
              </p:cNvPr>
              <p:cNvSpPr>
                <a:spLocks noChangeShapeType="1"/>
              </p:cNvSpPr>
              <p:nvPr userDrawn="1"/>
            </p:nvSpPr>
            <p:spPr bwMode="auto">
              <a:xfrm>
                <a:off x="9924954"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5" name="Line 244">
                <a:extLst>
                  <a:ext uri="{FF2B5EF4-FFF2-40B4-BE49-F238E27FC236}">
                    <a16:creationId xmlns:a16="http://schemas.microsoft.com/office/drawing/2014/main" id="{A8D6B783-3E13-700C-A59D-6FD5E99440B5}"/>
                  </a:ext>
                </a:extLst>
              </p:cNvPr>
              <p:cNvSpPr>
                <a:spLocks noChangeShapeType="1"/>
              </p:cNvSpPr>
              <p:nvPr userDrawn="1"/>
            </p:nvSpPr>
            <p:spPr bwMode="auto">
              <a:xfrm>
                <a:off x="9924954" y="5859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6" name="Line 110">
                <a:extLst>
                  <a:ext uri="{FF2B5EF4-FFF2-40B4-BE49-F238E27FC236}">
                    <a16:creationId xmlns:a16="http://schemas.microsoft.com/office/drawing/2014/main" id="{FB5F51D1-3E99-E88F-677E-A3DDF27F50DF}"/>
                  </a:ext>
                </a:extLst>
              </p:cNvPr>
              <p:cNvSpPr>
                <a:spLocks noChangeShapeType="1"/>
              </p:cNvSpPr>
              <p:nvPr userDrawn="1"/>
            </p:nvSpPr>
            <p:spPr bwMode="auto">
              <a:xfrm>
                <a:off x="9924954" y="3195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grpSp>
      </p:grpSp>
    </p:spTree>
    <p:extLst>
      <p:ext uri="{BB962C8B-B14F-4D97-AF65-F5344CB8AC3E}">
        <p14:creationId xmlns:p14="http://schemas.microsoft.com/office/powerpoint/2010/main" val="4214416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535"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lock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323850"/>
            <a:ext cx="9075600" cy="378000"/>
          </a:xfrm>
        </p:spPr>
        <p:txBody>
          <a:bodyPr vert="horz" lIns="54000" tIns="54000" rIns="54000" bIns="54000" rtlCol="0" anchor="ctr" anchorCtr="0">
            <a:noAutofit/>
          </a:bodyPr>
          <a:lstStyle>
            <a:lvl1pPr>
              <a:lnSpc>
                <a:spcPct val="100000"/>
              </a:lnSpc>
              <a:defRPr lang="en-US" dirty="0"/>
            </a:lvl1pPr>
          </a:lstStyle>
          <a:p>
            <a:pPr marL="0" lvl="0"/>
            <a:r>
              <a:rPr lang="ja-JP" altLang="en-US" dirty="0"/>
              <a:t>タイトルの書式設定</a:t>
            </a:r>
            <a:endParaRPr lang="en-US" dirty="0"/>
          </a:p>
        </p:txBody>
      </p:sp>
      <p:sp>
        <p:nvSpPr>
          <p:cNvPr id="5" name="テキスト ボックス 4"/>
          <p:cNvSpPr txBox="1"/>
          <p:nvPr userDrawn="1"/>
        </p:nvSpPr>
        <p:spPr>
          <a:xfrm>
            <a:off x="9346193" y="-133708"/>
            <a:ext cx="559809" cy="99682"/>
          </a:xfrm>
          <a:prstGeom prst="rect">
            <a:avLst/>
          </a:prstGeom>
          <a:noFill/>
        </p:spPr>
        <p:txBody>
          <a:bodyPr wrap="square" lIns="0" tIns="0" rIns="0" bIns="0" rtlCol="0" anchor="ctr">
            <a:normAutofit fontScale="85000" lnSpcReduction="10000"/>
          </a:bodyPr>
          <a:lstStyle>
            <a:defPPr>
              <a:defRPr lang="en-US"/>
            </a:defPPr>
            <a:lvl1pPr algn="r">
              <a:defRPr kumimoji="1" sz="600" baseline="0"/>
            </a:lvl1pPr>
          </a:lstStyle>
          <a:p>
            <a:pPr lvl="0"/>
            <a:r>
              <a:rPr lang="en-US" altLang="ja-JP" sz="601" dirty="0"/>
              <a:t>BLOCK</a:t>
            </a:r>
            <a:r>
              <a:rPr lang="ja-JP" altLang="en-US" sz="601" dirty="0"/>
              <a:t> 本文ページ</a:t>
            </a:r>
          </a:p>
        </p:txBody>
      </p:sp>
      <p:sp>
        <p:nvSpPr>
          <p:cNvPr id="6" name="テキスト プレースホルダー 5"/>
          <p:cNvSpPr>
            <a:spLocks noGrp="1"/>
          </p:cNvSpPr>
          <p:nvPr>
            <p:ph type="body" sz="quarter" idx="13"/>
          </p:nvPr>
        </p:nvSpPr>
        <p:spPr>
          <a:xfrm>
            <a:off x="414002" y="1028701"/>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79" name="Rectangle 6">
            <a:extLst>
              <a:ext uri="{FF2B5EF4-FFF2-40B4-BE49-F238E27FC236}">
                <a16:creationId xmlns:a16="http://schemas.microsoft.com/office/drawing/2014/main" id="{76FCC954-6B8F-477E-9805-1286CDAB9B7D}"/>
              </a:ext>
            </a:extLst>
          </p:cNvPr>
          <p:cNvSpPr/>
          <p:nvPr userDrawn="1"/>
        </p:nvSpPr>
        <p:spPr bwMode="gray">
          <a:xfrm>
            <a:off x="1" y="351556"/>
            <a:ext cx="298848" cy="3240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a:lstStyle/>
          <a:p>
            <a:pPr algn="ctr">
              <a:defRPr/>
            </a:pPr>
            <a:endParaRPr lang="ja-JP" altLang="en-US" sz="1801" b="1" dirty="0">
              <a:solidFill>
                <a:prstClr val="white"/>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0" name="Rectangle 8">
            <a:extLst>
              <a:ext uri="{FF2B5EF4-FFF2-40B4-BE49-F238E27FC236}">
                <a16:creationId xmlns:a16="http://schemas.microsoft.com/office/drawing/2014/main" id="{9C9A181A-940F-4880-94C0-A056E223F5D0}"/>
              </a:ext>
            </a:extLst>
          </p:cNvPr>
          <p:cNvSpPr>
            <a:spLocks noChangeArrowheads="1"/>
          </p:cNvSpPr>
          <p:nvPr userDrawn="1"/>
        </p:nvSpPr>
        <p:spPr bwMode="auto">
          <a:xfrm>
            <a:off x="415768" y="6515161"/>
            <a:ext cx="197776" cy="180272"/>
          </a:xfrm>
          <a:prstGeom prst="rect">
            <a:avLst/>
          </a:prstGeom>
        </p:spPr>
        <p:txBody>
          <a:bodyPr vert="horz" wrap="none" lIns="0" tIns="0" rIns="0" bIns="0" rtlCol="0" anchor="t" anchorCtr="0"/>
          <a:lstStyle/>
          <a:p>
            <a:pPr lvl="0"/>
            <a:fld id="{1476E1ED-EF57-4FD3-B5B6-B56E702F485A}" type="slidenum">
              <a:rPr lang="en-US" altLang="ja-JP" sz="1001"/>
              <a:pPr lvl="0"/>
              <a:t>‹#›</a:t>
            </a:fld>
            <a:endParaRPr lang="en-US" altLang="ja-JP" sz="1001" dirty="0"/>
          </a:p>
        </p:txBody>
      </p:sp>
      <p:pic>
        <p:nvPicPr>
          <p:cNvPr id="76" name="Picture 2">
            <a:extLst>
              <a:ext uri="{FF2B5EF4-FFF2-40B4-BE49-F238E27FC236}">
                <a16:creationId xmlns:a16="http://schemas.microsoft.com/office/drawing/2014/main" id="{B40A5F81-FCF6-4E15-B818-D22713D3330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テキスト ボックス 76">
            <a:extLst>
              <a:ext uri="{FF2B5EF4-FFF2-40B4-BE49-F238E27FC236}">
                <a16:creationId xmlns:a16="http://schemas.microsoft.com/office/drawing/2014/main" id="{711C636C-1736-474C-BD96-0D9C131AC1FE}"/>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38" name="グループ化 37">
            <a:extLst>
              <a:ext uri="{FF2B5EF4-FFF2-40B4-BE49-F238E27FC236}">
                <a16:creationId xmlns:a16="http://schemas.microsoft.com/office/drawing/2014/main" id="{1E7C9A62-6AD5-C6F9-5271-6C4FDBA4AC80}"/>
              </a:ext>
            </a:extLst>
          </p:cNvPr>
          <p:cNvGrpSpPr/>
          <p:nvPr userDrawn="1"/>
        </p:nvGrpSpPr>
        <p:grpSpPr>
          <a:xfrm>
            <a:off x="-102314" y="-105585"/>
            <a:ext cx="10108232" cy="7070073"/>
            <a:chOff x="-102316" y="-105585"/>
            <a:chExt cx="10108232" cy="7070073"/>
          </a:xfrm>
        </p:grpSpPr>
        <p:grpSp>
          <p:nvGrpSpPr>
            <p:cNvPr id="48" name="グループ化 47">
              <a:extLst>
                <a:ext uri="{FF2B5EF4-FFF2-40B4-BE49-F238E27FC236}">
                  <a16:creationId xmlns:a16="http://schemas.microsoft.com/office/drawing/2014/main" id="{984CCA14-8F72-2513-1D66-35F399792EF4}"/>
                </a:ext>
              </a:extLst>
            </p:cNvPr>
            <p:cNvGrpSpPr/>
            <p:nvPr userDrawn="1"/>
          </p:nvGrpSpPr>
          <p:grpSpPr>
            <a:xfrm>
              <a:off x="413544" y="-105585"/>
              <a:ext cx="9076531" cy="7070073"/>
              <a:chOff x="413544" y="-105585"/>
              <a:chExt cx="9076531" cy="7070073"/>
            </a:xfrm>
          </p:grpSpPr>
          <p:grpSp>
            <p:nvGrpSpPr>
              <p:cNvPr id="107" name="Group 83">
                <a:extLst>
                  <a:ext uri="{FF2B5EF4-FFF2-40B4-BE49-F238E27FC236}">
                    <a16:creationId xmlns:a16="http://schemas.microsoft.com/office/drawing/2014/main" id="{8BFF7967-6D2E-86D6-1604-D6ECECD397BC}"/>
                  </a:ext>
                </a:extLst>
              </p:cNvPr>
              <p:cNvGrpSpPr/>
              <p:nvPr userDrawn="1">
                <p:custDataLst>
                  <p:tags r:id="rId1"/>
                </p:custDataLst>
              </p:nvPr>
            </p:nvGrpSpPr>
            <p:grpSpPr>
              <a:xfrm>
                <a:off x="413544" y="6879384"/>
                <a:ext cx="9076531" cy="85104"/>
                <a:chOff x="413544" y="-261938"/>
                <a:chExt cx="9076531" cy="247650"/>
              </a:xfrm>
            </p:grpSpPr>
            <p:sp>
              <p:nvSpPr>
                <p:cNvPr id="121" name="Line 233">
                  <a:extLst>
                    <a:ext uri="{FF2B5EF4-FFF2-40B4-BE49-F238E27FC236}">
                      <a16:creationId xmlns:a16="http://schemas.microsoft.com/office/drawing/2014/main" id="{3C181D0E-FC31-454A-2501-3EEFE959C5FC}"/>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2" name="Line 234">
                  <a:extLst>
                    <a:ext uri="{FF2B5EF4-FFF2-40B4-BE49-F238E27FC236}">
                      <a16:creationId xmlns:a16="http://schemas.microsoft.com/office/drawing/2014/main" id="{99731C00-1F76-25D7-6174-EDEBDF22D7A0}"/>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3" name="Line 235">
                  <a:extLst>
                    <a:ext uri="{FF2B5EF4-FFF2-40B4-BE49-F238E27FC236}">
                      <a16:creationId xmlns:a16="http://schemas.microsoft.com/office/drawing/2014/main" id="{D402817D-AA40-8D38-7C40-3E7264B63187}"/>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4" name="Line 236">
                  <a:extLst>
                    <a:ext uri="{FF2B5EF4-FFF2-40B4-BE49-F238E27FC236}">
                      <a16:creationId xmlns:a16="http://schemas.microsoft.com/office/drawing/2014/main" id="{45806D94-F8CF-DF4C-CA21-5463C0473947}"/>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5" name="Line 237">
                  <a:extLst>
                    <a:ext uri="{FF2B5EF4-FFF2-40B4-BE49-F238E27FC236}">
                      <a16:creationId xmlns:a16="http://schemas.microsoft.com/office/drawing/2014/main" id="{D94B3E9E-6B8C-B7F4-CA2E-8C84FA4BE722}"/>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6" name="Line 238">
                  <a:extLst>
                    <a:ext uri="{FF2B5EF4-FFF2-40B4-BE49-F238E27FC236}">
                      <a16:creationId xmlns:a16="http://schemas.microsoft.com/office/drawing/2014/main" id="{EE26CA18-E77A-BDED-6CA6-F6942CDB3E44}"/>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7" name="Line 239">
                  <a:extLst>
                    <a:ext uri="{FF2B5EF4-FFF2-40B4-BE49-F238E27FC236}">
                      <a16:creationId xmlns:a16="http://schemas.microsoft.com/office/drawing/2014/main" id="{A103B15E-7BE5-5D78-3070-A890DA9E6CC4}"/>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8" name="Line 234">
                  <a:extLst>
                    <a:ext uri="{FF2B5EF4-FFF2-40B4-BE49-F238E27FC236}">
                      <a16:creationId xmlns:a16="http://schemas.microsoft.com/office/drawing/2014/main" id="{E2B226F5-0307-8957-1F00-C5D5055D0351}"/>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9" name="Line 235">
                  <a:extLst>
                    <a:ext uri="{FF2B5EF4-FFF2-40B4-BE49-F238E27FC236}">
                      <a16:creationId xmlns:a16="http://schemas.microsoft.com/office/drawing/2014/main" id="{1BF80AC2-8E18-5962-9EB3-5CB0E5AEE152}"/>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0" name="Line 236">
                  <a:extLst>
                    <a:ext uri="{FF2B5EF4-FFF2-40B4-BE49-F238E27FC236}">
                      <a16:creationId xmlns:a16="http://schemas.microsoft.com/office/drawing/2014/main" id="{D97B055B-0E3D-216F-BE92-65D3AC65E9AF}"/>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1" name="Line 237">
                  <a:extLst>
                    <a:ext uri="{FF2B5EF4-FFF2-40B4-BE49-F238E27FC236}">
                      <a16:creationId xmlns:a16="http://schemas.microsoft.com/office/drawing/2014/main" id="{15C00F10-3E22-2E3E-EC40-A1A838E1D3F2}"/>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2" name="Line 239">
                  <a:extLst>
                    <a:ext uri="{FF2B5EF4-FFF2-40B4-BE49-F238E27FC236}">
                      <a16:creationId xmlns:a16="http://schemas.microsoft.com/office/drawing/2014/main" id="{60278394-5EAB-DD33-2411-B02C66977480}"/>
                    </a:ext>
                  </a:extLst>
                </p:cNvPr>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grpSp>
          <p:grpSp>
            <p:nvGrpSpPr>
              <p:cNvPr id="108" name="Group 83">
                <a:extLst>
                  <a:ext uri="{FF2B5EF4-FFF2-40B4-BE49-F238E27FC236}">
                    <a16:creationId xmlns:a16="http://schemas.microsoft.com/office/drawing/2014/main" id="{A997ED29-7457-7F11-BC4E-787C5BF0095D}"/>
                  </a:ext>
                </a:extLst>
              </p:cNvPr>
              <p:cNvGrpSpPr/>
              <p:nvPr userDrawn="1">
                <p:custDataLst>
                  <p:tags r:id="rId2"/>
                </p:custDataLst>
              </p:nvPr>
            </p:nvGrpSpPr>
            <p:grpSpPr>
              <a:xfrm>
                <a:off x="413544" y="-105585"/>
                <a:ext cx="9074150" cy="85104"/>
                <a:chOff x="413544" y="-261938"/>
                <a:chExt cx="9074150" cy="247650"/>
              </a:xfrm>
            </p:grpSpPr>
            <p:sp>
              <p:nvSpPr>
                <p:cNvPr id="109" name="Line 233">
                  <a:extLst>
                    <a:ext uri="{FF2B5EF4-FFF2-40B4-BE49-F238E27FC236}">
                      <a16:creationId xmlns:a16="http://schemas.microsoft.com/office/drawing/2014/main" id="{8F920AF5-E5A4-7F16-A7B3-5D2FB30116F9}"/>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0" name="Line 234">
                  <a:extLst>
                    <a:ext uri="{FF2B5EF4-FFF2-40B4-BE49-F238E27FC236}">
                      <a16:creationId xmlns:a16="http://schemas.microsoft.com/office/drawing/2014/main" id="{358882A7-6B9A-135F-7650-D0B91F33E91F}"/>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1" name="Line 235">
                  <a:extLst>
                    <a:ext uri="{FF2B5EF4-FFF2-40B4-BE49-F238E27FC236}">
                      <a16:creationId xmlns:a16="http://schemas.microsoft.com/office/drawing/2014/main" id="{2122C5C3-EF50-7E5F-2EBB-BCA429738404}"/>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2" name="Line 236">
                  <a:extLst>
                    <a:ext uri="{FF2B5EF4-FFF2-40B4-BE49-F238E27FC236}">
                      <a16:creationId xmlns:a16="http://schemas.microsoft.com/office/drawing/2014/main" id="{D274440E-242D-74ED-C3C7-5A52756A5A46}"/>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3" name="Line 237">
                  <a:extLst>
                    <a:ext uri="{FF2B5EF4-FFF2-40B4-BE49-F238E27FC236}">
                      <a16:creationId xmlns:a16="http://schemas.microsoft.com/office/drawing/2014/main" id="{253FF1F5-9EA0-B475-7B5F-8DB7247546FC}"/>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4" name="Line 238">
                  <a:extLst>
                    <a:ext uri="{FF2B5EF4-FFF2-40B4-BE49-F238E27FC236}">
                      <a16:creationId xmlns:a16="http://schemas.microsoft.com/office/drawing/2014/main" id="{6F53EC6E-5C70-3203-3847-03475ABAEAB7}"/>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5" name="Line 239">
                  <a:extLst>
                    <a:ext uri="{FF2B5EF4-FFF2-40B4-BE49-F238E27FC236}">
                      <a16:creationId xmlns:a16="http://schemas.microsoft.com/office/drawing/2014/main" id="{27373EA1-4D29-99F7-7344-EB2D04AD024E}"/>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6" name="Line 234">
                  <a:extLst>
                    <a:ext uri="{FF2B5EF4-FFF2-40B4-BE49-F238E27FC236}">
                      <a16:creationId xmlns:a16="http://schemas.microsoft.com/office/drawing/2014/main" id="{278CE57C-A83A-A5B4-C63B-0AC5A071A27B}"/>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7" name="Line 235">
                  <a:extLst>
                    <a:ext uri="{FF2B5EF4-FFF2-40B4-BE49-F238E27FC236}">
                      <a16:creationId xmlns:a16="http://schemas.microsoft.com/office/drawing/2014/main" id="{42A21119-6C70-4DA3-302C-34395449D575}"/>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8" name="Line 236">
                  <a:extLst>
                    <a:ext uri="{FF2B5EF4-FFF2-40B4-BE49-F238E27FC236}">
                      <a16:creationId xmlns:a16="http://schemas.microsoft.com/office/drawing/2014/main" id="{88F6449B-E382-E0BF-C832-8297EA3C7C03}"/>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9" name="Line 237">
                  <a:extLst>
                    <a:ext uri="{FF2B5EF4-FFF2-40B4-BE49-F238E27FC236}">
                      <a16:creationId xmlns:a16="http://schemas.microsoft.com/office/drawing/2014/main" id="{0C1402A3-3642-D268-1517-E60457D9347F}"/>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0" name="Line 239">
                  <a:extLst>
                    <a:ext uri="{FF2B5EF4-FFF2-40B4-BE49-F238E27FC236}">
                      <a16:creationId xmlns:a16="http://schemas.microsoft.com/office/drawing/2014/main" id="{A62340D1-2692-B3BC-D749-750A1F0622EF}"/>
                    </a:ext>
                  </a:extLst>
                </p:cNvPr>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grpSp>
        </p:grpSp>
        <p:grpSp>
          <p:nvGrpSpPr>
            <p:cNvPr id="57" name="グループ化 56">
              <a:extLst>
                <a:ext uri="{FF2B5EF4-FFF2-40B4-BE49-F238E27FC236}">
                  <a16:creationId xmlns:a16="http://schemas.microsoft.com/office/drawing/2014/main" id="{563FACF5-87CC-49D4-01F0-8C5A718E6F8A}"/>
                </a:ext>
              </a:extLst>
            </p:cNvPr>
            <p:cNvGrpSpPr/>
            <p:nvPr userDrawn="1"/>
          </p:nvGrpSpPr>
          <p:grpSpPr>
            <a:xfrm>
              <a:off x="-102316" y="319557"/>
              <a:ext cx="10108232" cy="6324081"/>
              <a:chOff x="-102316" y="319557"/>
              <a:chExt cx="10108232" cy="6324081"/>
            </a:xfrm>
          </p:grpSpPr>
          <p:grpSp>
            <p:nvGrpSpPr>
              <p:cNvPr id="58" name="グループ化 57">
                <a:extLst>
                  <a:ext uri="{FF2B5EF4-FFF2-40B4-BE49-F238E27FC236}">
                    <a16:creationId xmlns:a16="http://schemas.microsoft.com/office/drawing/2014/main" id="{D63F240B-E6CF-253A-AB4F-7441FD6DB8F2}"/>
                  </a:ext>
                </a:extLst>
              </p:cNvPr>
              <p:cNvGrpSpPr/>
              <p:nvPr userDrawn="1"/>
            </p:nvGrpSpPr>
            <p:grpSpPr>
              <a:xfrm>
                <a:off x="-102316" y="319557"/>
                <a:ext cx="80962" cy="6324081"/>
                <a:chOff x="-121553" y="323850"/>
                <a:chExt cx="80962" cy="6324081"/>
              </a:xfrm>
            </p:grpSpPr>
            <p:sp>
              <p:nvSpPr>
                <p:cNvPr id="91" name="Line 244">
                  <a:extLst>
                    <a:ext uri="{FF2B5EF4-FFF2-40B4-BE49-F238E27FC236}">
                      <a16:creationId xmlns:a16="http://schemas.microsoft.com/office/drawing/2014/main" id="{56101DCA-0E70-2C00-F03D-1E14BA1AFE62}"/>
                    </a:ext>
                  </a:extLst>
                </p:cNvPr>
                <p:cNvSpPr>
                  <a:spLocks noChangeShapeType="1"/>
                </p:cNvSpPr>
                <p:nvPr userDrawn="1"/>
              </p:nvSpPr>
              <p:spPr bwMode="auto">
                <a:xfrm>
                  <a:off x="-121553"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2" name="Line 246">
                  <a:extLst>
                    <a:ext uri="{FF2B5EF4-FFF2-40B4-BE49-F238E27FC236}">
                      <a16:creationId xmlns:a16="http://schemas.microsoft.com/office/drawing/2014/main" id="{8B87B9AA-A751-C385-5848-D1945F46537C}"/>
                    </a:ext>
                  </a:extLst>
                </p:cNvPr>
                <p:cNvSpPr>
                  <a:spLocks noChangeShapeType="1"/>
                </p:cNvSpPr>
                <p:nvPr userDrawn="1"/>
              </p:nvSpPr>
              <p:spPr bwMode="auto">
                <a:xfrm>
                  <a:off x="-121553"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3" name="Line 247">
                  <a:extLst>
                    <a:ext uri="{FF2B5EF4-FFF2-40B4-BE49-F238E27FC236}">
                      <a16:creationId xmlns:a16="http://schemas.microsoft.com/office/drawing/2014/main" id="{72AC77A2-E3BE-E6EB-4251-72DE1EFAB29C}"/>
                    </a:ext>
                  </a:extLst>
                </p:cNvPr>
                <p:cNvSpPr>
                  <a:spLocks noChangeShapeType="1"/>
                </p:cNvSpPr>
                <p:nvPr userDrawn="1"/>
              </p:nvSpPr>
              <p:spPr bwMode="auto">
                <a:xfrm>
                  <a:off x="-121553"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4" name="Line 248">
                  <a:extLst>
                    <a:ext uri="{FF2B5EF4-FFF2-40B4-BE49-F238E27FC236}">
                      <a16:creationId xmlns:a16="http://schemas.microsoft.com/office/drawing/2014/main" id="{4FF7FDDF-F028-7F96-6089-E1DB0FA0BBEF}"/>
                    </a:ext>
                  </a:extLst>
                </p:cNvPr>
                <p:cNvSpPr>
                  <a:spLocks noChangeShapeType="1"/>
                </p:cNvSpPr>
                <p:nvPr userDrawn="1"/>
              </p:nvSpPr>
              <p:spPr bwMode="auto">
                <a:xfrm>
                  <a:off x="-121553"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5" name="Line 249">
                  <a:extLst>
                    <a:ext uri="{FF2B5EF4-FFF2-40B4-BE49-F238E27FC236}">
                      <a16:creationId xmlns:a16="http://schemas.microsoft.com/office/drawing/2014/main" id="{08CF2FB5-D5B4-76B6-DC79-FA27C7E2490F}"/>
                    </a:ext>
                  </a:extLst>
                </p:cNvPr>
                <p:cNvSpPr>
                  <a:spLocks noChangeShapeType="1"/>
                </p:cNvSpPr>
                <p:nvPr userDrawn="1"/>
              </p:nvSpPr>
              <p:spPr bwMode="auto">
                <a:xfrm>
                  <a:off x="-121553"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6" name="Line 110">
                  <a:extLst>
                    <a:ext uri="{FF2B5EF4-FFF2-40B4-BE49-F238E27FC236}">
                      <a16:creationId xmlns:a16="http://schemas.microsoft.com/office/drawing/2014/main" id="{92E60E26-F482-F338-43D6-B2CAB3179234}"/>
                    </a:ext>
                  </a:extLst>
                </p:cNvPr>
                <p:cNvSpPr>
                  <a:spLocks noChangeShapeType="1"/>
                </p:cNvSpPr>
                <p:nvPr userDrawn="1"/>
              </p:nvSpPr>
              <p:spPr bwMode="auto">
                <a:xfrm>
                  <a:off x="-121553"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7" name="Line 112">
                  <a:extLst>
                    <a:ext uri="{FF2B5EF4-FFF2-40B4-BE49-F238E27FC236}">
                      <a16:creationId xmlns:a16="http://schemas.microsoft.com/office/drawing/2014/main" id="{93AE5B19-4DD0-5933-FE6B-EF852870876B}"/>
                    </a:ext>
                  </a:extLst>
                </p:cNvPr>
                <p:cNvSpPr>
                  <a:spLocks noChangeShapeType="1"/>
                </p:cNvSpPr>
                <p:nvPr userDrawn="1"/>
              </p:nvSpPr>
              <p:spPr bwMode="auto">
                <a:xfrm>
                  <a:off x="-121553"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8" name="Line 244">
                  <a:extLst>
                    <a:ext uri="{FF2B5EF4-FFF2-40B4-BE49-F238E27FC236}">
                      <a16:creationId xmlns:a16="http://schemas.microsoft.com/office/drawing/2014/main" id="{B6848509-3F89-90F8-6299-794E53AD51A9}"/>
                    </a:ext>
                  </a:extLst>
                </p:cNvPr>
                <p:cNvSpPr>
                  <a:spLocks noChangeShapeType="1"/>
                </p:cNvSpPr>
                <p:nvPr userDrawn="1"/>
              </p:nvSpPr>
              <p:spPr bwMode="auto">
                <a:xfrm>
                  <a:off x="-121553"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9" name="Line 112">
                  <a:extLst>
                    <a:ext uri="{FF2B5EF4-FFF2-40B4-BE49-F238E27FC236}">
                      <a16:creationId xmlns:a16="http://schemas.microsoft.com/office/drawing/2014/main" id="{A4383F1B-E514-7BB5-B35F-CECA911D65C5}"/>
                    </a:ext>
                  </a:extLst>
                </p:cNvPr>
                <p:cNvSpPr>
                  <a:spLocks noChangeShapeType="1"/>
                </p:cNvSpPr>
                <p:nvPr userDrawn="1"/>
              </p:nvSpPr>
              <p:spPr bwMode="auto">
                <a:xfrm>
                  <a:off x="-121553"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100" name="Line 112">
                  <a:extLst>
                    <a:ext uri="{FF2B5EF4-FFF2-40B4-BE49-F238E27FC236}">
                      <a16:creationId xmlns:a16="http://schemas.microsoft.com/office/drawing/2014/main" id="{1C070E3B-4AF3-F5C7-4B9D-7D3AA62D7EC2}"/>
                    </a:ext>
                  </a:extLst>
                </p:cNvPr>
                <p:cNvSpPr>
                  <a:spLocks noChangeShapeType="1"/>
                </p:cNvSpPr>
                <p:nvPr userDrawn="1"/>
              </p:nvSpPr>
              <p:spPr bwMode="auto">
                <a:xfrm>
                  <a:off x="-121553"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101" name="Line 246">
                  <a:extLst>
                    <a:ext uri="{FF2B5EF4-FFF2-40B4-BE49-F238E27FC236}">
                      <a16:creationId xmlns:a16="http://schemas.microsoft.com/office/drawing/2014/main" id="{B2FFAA64-A0AD-4389-1054-9BFE44B26296}"/>
                    </a:ext>
                  </a:extLst>
                </p:cNvPr>
                <p:cNvSpPr>
                  <a:spLocks noChangeShapeType="1"/>
                </p:cNvSpPr>
                <p:nvPr userDrawn="1"/>
              </p:nvSpPr>
              <p:spPr bwMode="auto">
                <a:xfrm>
                  <a:off x="-121553"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102" name="Line 247">
                  <a:extLst>
                    <a:ext uri="{FF2B5EF4-FFF2-40B4-BE49-F238E27FC236}">
                      <a16:creationId xmlns:a16="http://schemas.microsoft.com/office/drawing/2014/main" id="{4BCC072B-EF2E-A403-90D6-13D1A89BA01C}"/>
                    </a:ext>
                  </a:extLst>
                </p:cNvPr>
                <p:cNvSpPr>
                  <a:spLocks noChangeShapeType="1"/>
                </p:cNvSpPr>
                <p:nvPr userDrawn="1"/>
              </p:nvSpPr>
              <p:spPr bwMode="auto">
                <a:xfrm>
                  <a:off x="-121553"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103" name="Line 247">
                  <a:extLst>
                    <a:ext uri="{FF2B5EF4-FFF2-40B4-BE49-F238E27FC236}">
                      <a16:creationId xmlns:a16="http://schemas.microsoft.com/office/drawing/2014/main" id="{95BC83D1-23E7-F7B5-1ED1-09ABF59831D6}"/>
                    </a:ext>
                  </a:extLst>
                </p:cNvPr>
                <p:cNvSpPr>
                  <a:spLocks noChangeShapeType="1"/>
                </p:cNvSpPr>
                <p:nvPr userDrawn="1"/>
              </p:nvSpPr>
              <p:spPr bwMode="auto">
                <a:xfrm>
                  <a:off x="-121553"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104" name="Line 249">
                  <a:extLst>
                    <a:ext uri="{FF2B5EF4-FFF2-40B4-BE49-F238E27FC236}">
                      <a16:creationId xmlns:a16="http://schemas.microsoft.com/office/drawing/2014/main" id="{331E976F-BE6F-CD8C-8E0B-CB0E5451F4DF}"/>
                    </a:ext>
                  </a:extLst>
                </p:cNvPr>
                <p:cNvSpPr>
                  <a:spLocks noChangeShapeType="1"/>
                </p:cNvSpPr>
                <p:nvPr userDrawn="1"/>
              </p:nvSpPr>
              <p:spPr bwMode="auto">
                <a:xfrm>
                  <a:off x="-121553"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105" name="Line 244">
                  <a:extLst>
                    <a:ext uri="{FF2B5EF4-FFF2-40B4-BE49-F238E27FC236}">
                      <a16:creationId xmlns:a16="http://schemas.microsoft.com/office/drawing/2014/main" id="{5328B26D-D11C-F29C-A486-01E311275030}"/>
                    </a:ext>
                  </a:extLst>
                </p:cNvPr>
                <p:cNvSpPr>
                  <a:spLocks noChangeShapeType="1"/>
                </p:cNvSpPr>
                <p:nvPr userDrawn="1"/>
              </p:nvSpPr>
              <p:spPr bwMode="auto">
                <a:xfrm>
                  <a:off x="-121553" y="70326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106" name="Line 110">
                  <a:extLst>
                    <a:ext uri="{FF2B5EF4-FFF2-40B4-BE49-F238E27FC236}">
                      <a16:creationId xmlns:a16="http://schemas.microsoft.com/office/drawing/2014/main" id="{353FB2EF-B89E-E4F0-8FC0-A4171CEBF7C7}"/>
                    </a:ext>
                  </a:extLst>
                </p:cNvPr>
                <p:cNvSpPr>
                  <a:spLocks noChangeShapeType="1"/>
                </p:cNvSpPr>
                <p:nvPr userDrawn="1"/>
              </p:nvSpPr>
              <p:spPr bwMode="auto">
                <a:xfrm>
                  <a:off x="-121553" y="32385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grpSp>
          <p:grpSp>
            <p:nvGrpSpPr>
              <p:cNvPr id="59" name="グループ化 58">
                <a:extLst>
                  <a:ext uri="{FF2B5EF4-FFF2-40B4-BE49-F238E27FC236}">
                    <a16:creationId xmlns:a16="http://schemas.microsoft.com/office/drawing/2014/main" id="{7CD7A9CD-7762-B59D-4676-F01C907DE3BE}"/>
                  </a:ext>
                </a:extLst>
              </p:cNvPr>
              <p:cNvGrpSpPr/>
              <p:nvPr userDrawn="1"/>
            </p:nvGrpSpPr>
            <p:grpSpPr>
              <a:xfrm>
                <a:off x="9924954" y="319557"/>
                <a:ext cx="80962" cy="6324081"/>
                <a:chOff x="9932175" y="323850"/>
                <a:chExt cx="80962" cy="6324081"/>
              </a:xfrm>
            </p:grpSpPr>
            <p:sp>
              <p:nvSpPr>
                <p:cNvPr id="60" name="Line 244">
                  <a:extLst>
                    <a:ext uri="{FF2B5EF4-FFF2-40B4-BE49-F238E27FC236}">
                      <a16:creationId xmlns:a16="http://schemas.microsoft.com/office/drawing/2014/main" id="{8CE3AE72-C2B1-A6B3-1AB6-3CF2E6EFE240}"/>
                    </a:ext>
                  </a:extLst>
                </p:cNvPr>
                <p:cNvSpPr>
                  <a:spLocks noChangeShapeType="1"/>
                </p:cNvSpPr>
                <p:nvPr userDrawn="1"/>
              </p:nvSpPr>
              <p:spPr bwMode="auto">
                <a:xfrm>
                  <a:off x="9932175"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1" name="Line 246">
                  <a:extLst>
                    <a:ext uri="{FF2B5EF4-FFF2-40B4-BE49-F238E27FC236}">
                      <a16:creationId xmlns:a16="http://schemas.microsoft.com/office/drawing/2014/main" id="{232FC043-C525-CDDB-F8F8-9F4A7580DE76}"/>
                    </a:ext>
                  </a:extLst>
                </p:cNvPr>
                <p:cNvSpPr>
                  <a:spLocks noChangeShapeType="1"/>
                </p:cNvSpPr>
                <p:nvPr userDrawn="1"/>
              </p:nvSpPr>
              <p:spPr bwMode="auto">
                <a:xfrm>
                  <a:off x="9932175"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2" name="Line 247">
                  <a:extLst>
                    <a:ext uri="{FF2B5EF4-FFF2-40B4-BE49-F238E27FC236}">
                      <a16:creationId xmlns:a16="http://schemas.microsoft.com/office/drawing/2014/main" id="{14C3F188-196D-329A-5353-77E158D2C75D}"/>
                    </a:ext>
                  </a:extLst>
                </p:cNvPr>
                <p:cNvSpPr>
                  <a:spLocks noChangeShapeType="1"/>
                </p:cNvSpPr>
                <p:nvPr userDrawn="1"/>
              </p:nvSpPr>
              <p:spPr bwMode="auto">
                <a:xfrm>
                  <a:off x="9932175"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3" name="Line 248">
                  <a:extLst>
                    <a:ext uri="{FF2B5EF4-FFF2-40B4-BE49-F238E27FC236}">
                      <a16:creationId xmlns:a16="http://schemas.microsoft.com/office/drawing/2014/main" id="{B330C070-EF4D-6740-6039-C1055F7F0F27}"/>
                    </a:ext>
                  </a:extLst>
                </p:cNvPr>
                <p:cNvSpPr>
                  <a:spLocks noChangeShapeType="1"/>
                </p:cNvSpPr>
                <p:nvPr userDrawn="1"/>
              </p:nvSpPr>
              <p:spPr bwMode="auto">
                <a:xfrm>
                  <a:off x="9932175"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4" name="Line 249">
                  <a:extLst>
                    <a:ext uri="{FF2B5EF4-FFF2-40B4-BE49-F238E27FC236}">
                      <a16:creationId xmlns:a16="http://schemas.microsoft.com/office/drawing/2014/main" id="{C519B298-A66E-D844-70A9-FB2771B8EE03}"/>
                    </a:ext>
                  </a:extLst>
                </p:cNvPr>
                <p:cNvSpPr>
                  <a:spLocks noChangeShapeType="1"/>
                </p:cNvSpPr>
                <p:nvPr userDrawn="1"/>
              </p:nvSpPr>
              <p:spPr bwMode="auto">
                <a:xfrm>
                  <a:off x="9932175"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5" name="Line 110">
                  <a:extLst>
                    <a:ext uri="{FF2B5EF4-FFF2-40B4-BE49-F238E27FC236}">
                      <a16:creationId xmlns:a16="http://schemas.microsoft.com/office/drawing/2014/main" id="{471A0F17-6942-EEB5-D71E-D5598AE67E2D}"/>
                    </a:ext>
                  </a:extLst>
                </p:cNvPr>
                <p:cNvSpPr>
                  <a:spLocks noChangeShapeType="1"/>
                </p:cNvSpPr>
                <p:nvPr userDrawn="1"/>
              </p:nvSpPr>
              <p:spPr bwMode="auto">
                <a:xfrm>
                  <a:off x="9932175"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6" name="Line 112">
                  <a:extLst>
                    <a:ext uri="{FF2B5EF4-FFF2-40B4-BE49-F238E27FC236}">
                      <a16:creationId xmlns:a16="http://schemas.microsoft.com/office/drawing/2014/main" id="{31E0DEF6-E4BE-5181-F2A7-E48577C3DAF4}"/>
                    </a:ext>
                  </a:extLst>
                </p:cNvPr>
                <p:cNvSpPr>
                  <a:spLocks noChangeShapeType="1"/>
                </p:cNvSpPr>
                <p:nvPr userDrawn="1"/>
              </p:nvSpPr>
              <p:spPr bwMode="auto">
                <a:xfrm>
                  <a:off x="9932175"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7" name="Line 244">
                  <a:extLst>
                    <a:ext uri="{FF2B5EF4-FFF2-40B4-BE49-F238E27FC236}">
                      <a16:creationId xmlns:a16="http://schemas.microsoft.com/office/drawing/2014/main" id="{89732F8D-2924-FAB3-07D4-792BBDD8F95E}"/>
                    </a:ext>
                  </a:extLst>
                </p:cNvPr>
                <p:cNvSpPr>
                  <a:spLocks noChangeShapeType="1"/>
                </p:cNvSpPr>
                <p:nvPr userDrawn="1"/>
              </p:nvSpPr>
              <p:spPr bwMode="auto">
                <a:xfrm>
                  <a:off x="9932175"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8" name="Line 112">
                  <a:extLst>
                    <a:ext uri="{FF2B5EF4-FFF2-40B4-BE49-F238E27FC236}">
                      <a16:creationId xmlns:a16="http://schemas.microsoft.com/office/drawing/2014/main" id="{EA1B4121-46DC-6F12-357C-7C58180AEE2A}"/>
                    </a:ext>
                  </a:extLst>
                </p:cNvPr>
                <p:cNvSpPr>
                  <a:spLocks noChangeShapeType="1"/>
                </p:cNvSpPr>
                <p:nvPr userDrawn="1"/>
              </p:nvSpPr>
              <p:spPr bwMode="auto">
                <a:xfrm>
                  <a:off x="9932175"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9" name="Line 112">
                  <a:extLst>
                    <a:ext uri="{FF2B5EF4-FFF2-40B4-BE49-F238E27FC236}">
                      <a16:creationId xmlns:a16="http://schemas.microsoft.com/office/drawing/2014/main" id="{63DC58D7-3159-F202-38A0-62247227F343}"/>
                    </a:ext>
                  </a:extLst>
                </p:cNvPr>
                <p:cNvSpPr>
                  <a:spLocks noChangeShapeType="1"/>
                </p:cNvSpPr>
                <p:nvPr userDrawn="1"/>
              </p:nvSpPr>
              <p:spPr bwMode="auto">
                <a:xfrm>
                  <a:off x="9932175"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0" name="Line 246">
                  <a:extLst>
                    <a:ext uri="{FF2B5EF4-FFF2-40B4-BE49-F238E27FC236}">
                      <a16:creationId xmlns:a16="http://schemas.microsoft.com/office/drawing/2014/main" id="{21709BFE-8EDA-1A91-0EC4-891C20D5EF11}"/>
                    </a:ext>
                  </a:extLst>
                </p:cNvPr>
                <p:cNvSpPr>
                  <a:spLocks noChangeShapeType="1"/>
                </p:cNvSpPr>
                <p:nvPr userDrawn="1"/>
              </p:nvSpPr>
              <p:spPr bwMode="auto">
                <a:xfrm>
                  <a:off x="9932175"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1" name="Line 247">
                  <a:extLst>
                    <a:ext uri="{FF2B5EF4-FFF2-40B4-BE49-F238E27FC236}">
                      <a16:creationId xmlns:a16="http://schemas.microsoft.com/office/drawing/2014/main" id="{C0ADA3D6-0CF8-654E-F2B3-24DA65B7F4C5}"/>
                    </a:ext>
                  </a:extLst>
                </p:cNvPr>
                <p:cNvSpPr>
                  <a:spLocks noChangeShapeType="1"/>
                </p:cNvSpPr>
                <p:nvPr userDrawn="1"/>
              </p:nvSpPr>
              <p:spPr bwMode="auto">
                <a:xfrm>
                  <a:off x="9932175"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2" name="Line 247">
                  <a:extLst>
                    <a:ext uri="{FF2B5EF4-FFF2-40B4-BE49-F238E27FC236}">
                      <a16:creationId xmlns:a16="http://schemas.microsoft.com/office/drawing/2014/main" id="{E1D91E8C-95BC-6F2F-7F3A-759025C39FA7}"/>
                    </a:ext>
                  </a:extLst>
                </p:cNvPr>
                <p:cNvSpPr>
                  <a:spLocks noChangeShapeType="1"/>
                </p:cNvSpPr>
                <p:nvPr userDrawn="1"/>
              </p:nvSpPr>
              <p:spPr bwMode="auto">
                <a:xfrm>
                  <a:off x="9932175"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3" name="Line 249">
                  <a:extLst>
                    <a:ext uri="{FF2B5EF4-FFF2-40B4-BE49-F238E27FC236}">
                      <a16:creationId xmlns:a16="http://schemas.microsoft.com/office/drawing/2014/main" id="{DC8135E4-DB7F-DF35-9BBD-2827D727F51C}"/>
                    </a:ext>
                  </a:extLst>
                </p:cNvPr>
                <p:cNvSpPr>
                  <a:spLocks noChangeShapeType="1"/>
                </p:cNvSpPr>
                <p:nvPr userDrawn="1"/>
              </p:nvSpPr>
              <p:spPr bwMode="auto">
                <a:xfrm>
                  <a:off x="9932175"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4" name="Line 244">
                  <a:extLst>
                    <a:ext uri="{FF2B5EF4-FFF2-40B4-BE49-F238E27FC236}">
                      <a16:creationId xmlns:a16="http://schemas.microsoft.com/office/drawing/2014/main" id="{5AAF118B-A147-ADD8-B589-BD11736E0B27}"/>
                    </a:ext>
                  </a:extLst>
                </p:cNvPr>
                <p:cNvSpPr>
                  <a:spLocks noChangeShapeType="1"/>
                </p:cNvSpPr>
                <p:nvPr userDrawn="1"/>
              </p:nvSpPr>
              <p:spPr bwMode="auto">
                <a:xfrm>
                  <a:off x="9932175" y="70326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5" name="Line 110">
                  <a:extLst>
                    <a:ext uri="{FF2B5EF4-FFF2-40B4-BE49-F238E27FC236}">
                      <a16:creationId xmlns:a16="http://schemas.microsoft.com/office/drawing/2014/main" id="{C28B6C78-1902-1F4A-CAD9-647F1591A2A2}"/>
                    </a:ext>
                  </a:extLst>
                </p:cNvPr>
                <p:cNvSpPr>
                  <a:spLocks noChangeShapeType="1"/>
                </p:cNvSpPr>
                <p:nvPr userDrawn="1"/>
              </p:nvSpPr>
              <p:spPr bwMode="auto">
                <a:xfrm>
                  <a:off x="9932175" y="32385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grpSp>
        </p:grpSp>
      </p:grpSp>
      <p:sp>
        <p:nvSpPr>
          <p:cNvPr id="133" name="縦書きテキスト プレースホルダー 9">
            <a:extLst>
              <a:ext uri="{FF2B5EF4-FFF2-40B4-BE49-F238E27FC236}">
                <a16:creationId xmlns:a16="http://schemas.microsoft.com/office/drawing/2014/main" id="{0BC040D6-216C-3762-9BD5-D5D384AFF5F1}"/>
              </a:ext>
            </a:extLst>
          </p:cNvPr>
          <p:cNvSpPr>
            <a:spLocks noGrp="1"/>
          </p:cNvSpPr>
          <p:nvPr>
            <p:ph type="body" orient="vert" sz="quarter" idx="15" hasCustomPrompt="1"/>
          </p:nvPr>
        </p:nvSpPr>
        <p:spPr>
          <a:xfrm>
            <a:off x="414002"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1"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1666079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B5686A-6330-03DA-A4EF-977D92EBE0D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AD08F32-AB61-3DFD-0D89-04E35E9C5314}"/>
              </a:ext>
            </a:extLst>
          </p:cNvPr>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8BEE6D4-44BF-C4E1-D0D8-BB16014F2875}"/>
              </a:ext>
            </a:extLst>
          </p:cNvPr>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B2F3BF4-14C3-E966-EAE8-59ABED22D2E1}"/>
              </a:ext>
            </a:extLst>
          </p:cNvPr>
          <p:cNvSpPr>
            <a:spLocks noGrp="1"/>
          </p:cNvSpPr>
          <p:nvPr>
            <p:ph type="dt" sz="half" idx="10"/>
          </p:nvPr>
        </p:nvSpPr>
        <p:spPr/>
        <p:txBody>
          <a:bodyPr/>
          <a:lstStyle/>
          <a:p>
            <a:fld id="{24F7AF1C-2A34-4F71-985B-21BD788284DE}" type="datetimeFigureOut">
              <a:rPr kumimoji="1" lang="ja-JP" altLang="en-US" smtClean="0"/>
              <a:t>2025/6/27</a:t>
            </a:fld>
            <a:endParaRPr kumimoji="1" lang="ja-JP" altLang="en-US"/>
          </a:p>
        </p:txBody>
      </p:sp>
      <p:sp>
        <p:nvSpPr>
          <p:cNvPr id="6" name="フッター プレースホルダー 5">
            <a:extLst>
              <a:ext uri="{FF2B5EF4-FFF2-40B4-BE49-F238E27FC236}">
                <a16:creationId xmlns:a16="http://schemas.microsoft.com/office/drawing/2014/main" id="{9DDD80B9-7E65-60D6-5934-58CEA594E40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784862D-7F1A-3115-E7CA-E341927D8F7F}"/>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769497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セクション">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237B371-CBD6-064C-AF37-076E855009B9}"/>
              </a:ext>
            </a:extLst>
          </p:cNvPr>
          <p:cNvPicPr>
            <a:picLocks noChangeAspect="1"/>
          </p:cNvPicPr>
          <p:nvPr userDrawn="1"/>
        </p:nvPicPr>
        <p:blipFill>
          <a:blip r:embed="rId2"/>
          <a:srcRect/>
          <a:stretch/>
        </p:blipFill>
        <p:spPr>
          <a:xfrm>
            <a:off x="0" y="0"/>
            <a:ext cx="9906000" cy="6858000"/>
          </a:xfrm>
          <a:prstGeom prst="rect">
            <a:avLst/>
          </a:prstGeom>
        </p:spPr>
      </p:pic>
      <p:sp>
        <p:nvSpPr>
          <p:cNvPr id="8" name="テキスト プレースホルダー 10">
            <a:extLst>
              <a:ext uri="{FF2B5EF4-FFF2-40B4-BE49-F238E27FC236}">
                <a16:creationId xmlns:a16="http://schemas.microsoft.com/office/drawing/2014/main" id="{C8B5BAC8-2719-6A42-B494-D93586CF24EE}"/>
              </a:ext>
            </a:extLst>
          </p:cNvPr>
          <p:cNvSpPr>
            <a:spLocks noGrp="1"/>
          </p:cNvSpPr>
          <p:nvPr>
            <p:ph type="body" sz="quarter" idx="11" hasCustomPrompt="1"/>
          </p:nvPr>
        </p:nvSpPr>
        <p:spPr>
          <a:xfrm>
            <a:off x="546353" y="3577196"/>
            <a:ext cx="4264224" cy="199606"/>
          </a:xfrm>
        </p:spPr>
        <p:txBody>
          <a:bodyPr lIns="0" tIns="0" rIns="0" bIns="0">
            <a:noAutofit/>
          </a:bodyPr>
          <a:lstStyle>
            <a:lvl1pPr>
              <a:lnSpc>
                <a:spcPct val="120000"/>
              </a:lnSpc>
              <a:spcBef>
                <a:spcPts val="0"/>
              </a:spcBef>
              <a:defRPr sz="1200" b="0"/>
            </a:lvl1pPr>
          </a:lstStyle>
          <a:p>
            <a:pPr lvl="0"/>
            <a:r>
              <a:rPr kumimoji="1" lang="ja-JP" altLang="en-US" dirty="0"/>
              <a:t>サブタイトル</a:t>
            </a:r>
            <a:r>
              <a:rPr kumimoji="1" lang="en" altLang="ja-JP" dirty="0"/>
              <a:t>  MSP</a:t>
            </a:r>
            <a:r>
              <a:rPr kumimoji="1" lang="ja-JP" altLang="en-US" dirty="0"/>
              <a:t>ゴシック</a:t>
            </a:r>
            <a:r>
              <a:rPr kumimoji="1" lang="en-US" altLang="ja-JP" dirty="0"/>
              <a:t> Arial Regular </a:t>
            </a:r>
            <a:r>
              <a:rPr kumimoji="1" lang="en" altLang="ja-JP" dirty="0"/>
              <a:t>12pt</a:t>
            </a:r>
            <a:endParaRPr kumimoji="1" lang="ja-JP" altLang="en-US" dirty="0"/>
          </a:p>
        </p:txBody>
      </p:sp>
      <p:sp>
        <p:nvSpPr>
          <p:cNvPr id="12" name="テキスト ボックス 11">
            <a:extLst>
              <a:ext uri="{FF2B5EF4-FFF2-40B4-BE49-F238E27FC236}">
                <a16:creationId xmlns:a16="http://schemas.microsoft.com/office/drawing/2014/main" id="{F31481E5-13E0-4B9E-8725-2EE9A098829C}"/>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3" name="Rectangle 8">
            <a:extLst>
              <a:ext uri="{FF2B5EF4-FFF2-40B4-BE49-F238E27FC236}">
                <a16:creationId xmlns:a16="http://schemas.microsoft.com/office/drawing/2014/main" id="{E28D7DD7-DBEC-46B4-B629-AA7AECF3D73E}"/>
              </a:ext>
            </a:extLst>
          </p:cNvPr>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43"/>
            <a:fld id="{1476E1ED-EF57-4FD3-B5B6-B56E702F485A}" type="slidenum">
              <a:rPr lang="en-US" altLang="ja-JP" sz="1001">
                <a:solidFill>
                  <a:schemeClr val="bg1"/>
                </a:solidFill>
              </a:rPr>
              <a:pPr defTabSz="495343"/>
              <a:t>‹#›</a:t>
            </a:fld>
            <a:endParaRPr lang="en-US" altLang="ja-JP" sz="1001" dirty="0">
              <a:solidFill>
                <a:schemeClr val="bg1"/>
              </a:solidFill>
            </a:endParaRPr>
          </a:p>
        </p:txBody>
      </p:sp>
      <p:sp>
        <p:nvSpPr>
          <p:cNvPr id="2" name="テキスト ボックス 1">
            <a:extLst>
              <a:ext uri="{FF2B5EF4-FFF2-40B4-BE49-F238E27FC236}">
                <a16:creationId xmlns:a16="http://schemas.microsoft.com/office/drawing/2014/main" id="{CB3AEB2D-6B2A-9624-F927-5E524437E880}"/>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ja-JP" altLang="en-US" sz="601" baseline="0" dirty="0"/>
              <a:t>セクション</a:t>
            </a:r>
          </a:p>
        </p:txBody>
      </p:sp>
      <p:sp>
        <p:nvSpPr>
          <p:cNvPr id="3" name="タイトル 2">
            <a:extLst>
              <a:ext uri="{FF2B5EF4-FFF2-40B4-BE49-F238E27FC236}">
                <a16:creationId xmlns:a16="http://schemas.microsoft.com/office/drawing/2014/main" id="{A34B87C9-0DB0-01E2-49F2-23F8DA9F5918}"/>
              </a:ext>
            </a:extLst>
          </p:cNvPr>
          <p:cNvSpPr>
            <a:spLocks noGrp="1"/>
          </p:cNvSpPr>
          <p:nvPr>
            <p:ph type="title" hasCustomPrompt="1"/>
          </p:nvPr>
        </p:nvSpPr>
        <p:spPr>
          <a:xfrm>
            <a:off x="546353" y="1974647"/>
            <a:ext cx="4264224" cy="1396280"/>
          </a:xfrm>
        </p:spPr>
        <p:txBody>
          <a:bodyPr lIns="0" tIns="0" rIns="0" bIns="0" anchor="ctr"/>
          <a:lstStyle>
            <a:lvl1pPr>
              <a:lnSpc>
                <a:spcPct val="120000"/>
              </a:lnSpc>
              <a:defRPr sz="2500"/>
            </a:lvl1pPr>
          </a:lstStyle>
          <a:p>
            <a:pPr lvl="0"/>
            <a:r>
              <a:rPr kumimoji="1" lang="ja-JP" altLang="en-US" dirty="0"/>
              <a:t>セクションタイトル</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504954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サブセクション">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237B371-CBD6-064C-AF37-076E855009B9}"/>
              </a:ext>
            </a:extLst>
          </p:cNvPr>
          <p:cNvPicPr>
            <a:picLocks noChangeAspect="1"/>
          </p:cNvPicPr>
          <p:nvPr userDrawn="1"/>
        </p:nvPicPr>
        <p:blipFill>
          <a:blip r:embed="rId2"/>
          <a:srcRect/>
          <a:stretch/>
        </p:blipFill>
        <p:spPr>
          <a:xfrm>
            <a:off x="0" y="0"/>
            <a:ext cx="9906000" cy="6858000"/>
          </a:xfrm>
          <a:prstGeom prst="rect">
            <a:avLst/>
          </a:prstGeom>
        </p:spPr>
      </p:pic>
      <p:sp>
        <p:nvSpPr>
          <p:cNvPr id="8" name="テキスト プレースホルダー 10">
            <a:extLst>
              <a:ext uri="{FF2B5EF4-FFF2-40B4-BE49-F238E27FC236}">
                <a16:creationId xmlns:a16="http://schemas.microsoft.com/office/drawing/2014/main" id="{C8B5BAC8-2719-6A42-B494-D93586CF24EE}"/>
              </a:ext>
            </a:extLst>
          </p:cNvPr>
          <p:cNvSpPr>
            <a:spLocks noGrp="1"/>
          </p:cNvSpPr>
          <p:nvPr>
            <p:ph type="body" sz="quarter" idx="11" hasCustomPrompt="1"/>
          </p:nvPr>
        </p:nvSpPr>
        <p:spPr>
          <a:xfrm>
            <a:off x="546353" y="3577196"/>
            <a:ext cx="4264224" cy="199606"/>
          </a:xfrm>
        </p:spPr>
        <p:txBody>
          <a:bodyPr lIns="0" tIns="0" rIns="0" bIns="0">
            <a:noAutofit/>
          </a:bodyPr>
          <a:lstStyle>
            <a:lvl1pPr>
              <a:lnSpc>
                <a:spcPct val="120000"/>
              </a:lnSpc>
              <a:spcBef>
                <a:spcPts val="0"/>
              </a:spcBef>
              <a:defRPr sz="1200" b="0"/>
            </a:lvl1pPr>
          </a:lstStyle>
          <a:p>
            <a:pPr lvl="0"/>
            <a:r>
              <a:rPr kumimoji="1" lang="ja-JP" altLang="en-US" dirty="0"/>
              <a:t>サブタイトル</a:t>
            </a:r>
            <a:r>
              <a:rPr kumimoji="1" lang="en" altLang="ja-JP" dirty="0"/>
              <a:t>  MSP</a:t>
            </a:r>
            <a:r>
              <a:rPr kumimoji="1" lang="ja-JP" altLang="en-US" dirty="0"/>
              <a:t>ゴシック</a:t>
            </a:r>
            <a:r>
              <a:rPr kumimoji="1" lang="en-US" altLang="ja-JP" dirty="0"/>
              <a:t> Arial Regular </a:t>
            </a:r>
            <a:r>
              <a:rPr kumimoji="1" lang="en" altLang="ja-JP" dirty="0"/>
              <a:t>12pt</a:t>
            </a:r>
            <a:endParaRPr kumimoji="1" lang="ja-JP" altLang="en-US" dirty="0"/>
          </a:p>
        </p:txBody>
      </p:sp>
      <p:sp>
        <p:nvSpPr>
          <p:cNvPr id="7" name="テキスト ボックス 6">
            <a:extLst>
              <a:ext uri="{FF2B5EF4-FFF2-40B4-BE49-F238E27FC236}">
                <a16:creationId xmlns:a16="http://schemas.microsoft.com/office/drawing/2014/main" id="{62E4EB21-8203-45EA-8445-D5F561964B45}"/>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2" name="Rectangle 8">
            <a:extLst>
              <a:ext uri="{FF2B5EF4-FFF2-40B4-BE49-F238E27FC236}">
                <a16:creationId xmlns:a16="http://schemas.microsoft.com/office/drawing/2014/main" id="{43B62767-7891-404D-9CC4-D58996F4FB5B}"/>
              </a:ext>
            </a:extLst>
          </p:cNvPr>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43"/>
            <a:fld id="{1476E1ED-EF57-4FD3-B5B6-B56E702F485A}" type="slidenum">
              <a:rPr lang="en-US" altLang="ja-JP" sz="1001">
                <a:solidFill>
                  <a:schemeClr val="bg1"/>
                </a:solidFill>
              </a:rPr>
              <a:pPr defTabSz="495343"/>
              <a:t>‹#›</a:t>
            </a:fld>
            <a:endParaRPr lang="en-US" altLang="ja-JP" sz="1001" dirty="0">
              <a:solidFill>
                <a:schemeClr val="bg1"/>
              </a:solidFill>
            </a:endParaRPr>
          </a:p>
        </p:txBody>
      </p:sp>
      <p:sp>
        <p:nvSpPr>
          <p:cNvPr id="2" name="テキスト ボックス 1">
            <a:extLst>
              <a:ext uri="{FF2B5EF4-FFF2-40B4-BE49-F238E27FC236}">
                <a16:creationId xmlns:a16="http://schemas.microsoft.com/office/drawing/2014/main" id="{FF93A05E-5357-553B-3C92-489CADBC48E0}"/>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ja-JP" altLang="en-US" sz="601" baseline="0" dirty="0"/>
              <a:t>サブセクション</a:t>
            </a:r>
          </a:p>
        </p:txBody>
      </p:sp>
      <p:sp>
        <p:nvSpPr>
          <p:cNvPr id="3" name="タイトル 2">
            <a:extLst>
              <a:ext uri="{FF2B5EF4-FFF2-40B4-BE49-F238E27FC236}">
                <a16:creationId xmlns:a16="http://schemas.microsoft.com/office/drawing/2014/main" id="{F5973831-A745-9312-0257-45BFCF51EB6F}"/>
              </a:ext>
            </a:extLst>
          </p:cNvPr>
          <p:cNvSpPr>
            <a:spLocks noGrp="1"/>
          </p:cNvSpPr>
          <p:nvPr>
            <p:ph type="title" hasCustomPrompt="1"/>
          </p:nvPr>
        </p:nvSpPr>
        <p:spPr>
          <a:xfrm>
            <a:off x="546353" y="1974647"/>
            <a:ext cx="4264224" cy="1396280"/>
          </a:xfrm>
        </p:spPr>
        <p:txBody>
          <a:bodyPr lIns="0" tIns="0" rIns="0" bIns="0" anchor="ctr"/>
          <a:lstStyle>
            <a:lvl1pPr>
              <a:lnSpc>
                <a:spcPct val="120000"/>
              </a:lnSpc>
              <a:defRPr sz="2500"/>
            </a:lvl1pPr>
          </a:lstStyle>
          <a:p>
            <a:pPr lvl="0"/>
            <a:r>
              <a:rPr kumimoji="1" lang="ja-JP" altLang="en-US" dirty="0"/>
              <a:t>サブセクションタイトル</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2999404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ppendix">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237B371-CBD6-064C-AF37-076E855009B9}"/>
              </a:ext>
            </a:extLst>
          </p:cNvPr>
          <p:cNvPicPr>
            <a:picLocks noChangeAspect="1"/>
          </p:cNvPicPr>
          <p:nvPr userDrawn="1"/>
        </p:nvPicPr>
        <p:blipFill>
          <a:blip r:embed="rId2"/>
          <a:srcRect/>
          <a:stretch/>
        </p:blipFill>
        <p:spPr>
          <a:xfrm>
            <a:off x="0" y="0"/>
            <a:ext cx="9906000" cy="6858000"/>
          </a:xfrm>
          <a:prstGeom prst="rect">
            <a:avLst/>
          </a:prstGeom>
        </p:spPr>
      </p:pic>
      <p:sp>
        <p:nvSpPr>
          <p:cNvPr id="8" name="テキスト プレースホルダー 10">
            <a:extLst>
              <a:ext uri="{FF2B5EF4-FFF2-40B4-BE49-F238E27FC236}">
                <a16:creationId xmlns:a16="http://schemas.microsoft.com/office/drawing/2014/main" id="{C8B5BAC8-2719-6A42-B494-D93586CF24EE}"/>
              </a:ext>
            </a:extLst>
          </p:cNvPr>
          <p:cNvSpPr>
            <a:spLocks noGrp="1"/>
          </p:cNvSpPr>
          <p:nvPr>
            <p:ph type="body" sz="quarter" idx="11" hasCustomPrompt="1"/>
          </p:nvPr>
        </p:nvSpPr>
        <p:spPr>
          <a:xfrm>
            <a:off x="546353" y="3577196"/>
            <a:ext cx="4264224" cy="199606"/>
          </a:xfrm>
        </p:spPr>
        <p:txBody>
          <a:bodyPr lIns="0" tIns="0" rIns="0" bIns="0">
            <a:noAutofit/>
          </a:bodyPr>
          <a:lstStyle>
            <a:lvl1pPr>
              <a:lnSpc>
                <a:spcPct val="120000"/>
              </a:lnSpc>
              <a:spcBef>
                <a:spcPts val="0"/>
              </a:spcBef>
              <a:defRPr sz="1200" b="0"/>
            </a:lvl1pPr>
          </a:lstStyle>
          <a:p>
            <a:pPr lvl="0"/>
            <a:r>
              <a:rPr kumimoji="1" lang="ja-JP" altLang="en-US" dirty="0"/>
              <a:t>サブタイトル</a:t>
            </a:r>
            <a:r>
              <a:rPr kumimoji="1" lang="en" altLang="ja-JP" dirty="0"/>
              <a:t>  MSP</a:t>
            </a:r>
            <a:r>
              <a:rPr kumimoji="1" lang="ja-JP" altLang="en-US" dirty="0"/>
              <a:t>ゴシック</a:t>
            </a:r>
            <a:r>
              <a:rPr kumimoji="1" lang="en-US" altLang="ja-JP" dirty="0"/>
              <a:t> Arial Regular </a:t>
            </a:r>
            <a:r>
              <a:rPr kumimoji="1" lang="en" altLang="ja-JP" dirty="0"/>
              <a:t>12pt</a:t>
            </a:r>
            <a:endParaRPr kumimoji="1" lang="ja-JP" altLang="en-US" dirty="0"/>
          </a:p>
        </p:txBody>
      </p:sp>
      <p:sp>
        <p:nvSpPr>
          <p:cNvPr id="7" name="テキスト ボックス 6">
            <a:extLst>
              <a:ext uri="{FF2B5EF4-FFF2-40B4-BE49-F238E27FC236}">
                <a16:creationId xmlns:a16="http://schemas.microsoft.com/office/drawing/2014/main" id="{7F0F3401-7ED2-40CC-A243-21A6E1CC0AD8}"/>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2" name="Rectangle 8">
            <a:extLst>
              <a:ext uri="{FF2B5EF4-FFF2-40B4-BE49-F238E27FC236}">
                <a16:creationId xmlns:a16="http://schemas.microsoft.com/office/drawing/2014/main" id="{3DCF02A9-64F3-442F-B9A0-468E97ADB492}"/>
              </a:ext>
            </a:extLst>
          </p:cNvPr>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43"/>
            <a:fld id="{1476E1ED-EF57-4FD3-B5B6-B56E702F485A}" type="slidenum">
              <a:rPr lang="en-US" altLang="ja-JP" sz="1001">
                <a:solidFill>
                  <a:schemeClr val="bg1"/>
                </a:solidFill>
              </a:rPr>
              <a:pPr defTabSz="495343"/>
              <a:t>‹#›</a:t>
            </a:fld>
            <a:endParaRPr lang="en-US" altLang="ja-JP" sz="1001" dirty="0">
              <a:solidFill>
                <a:schemeClr val="bg1"/>
              </a:solidFill>
            </a:endParaRPr>
          </a:p>
        </p:txBody>
      </p:sp>
      <p:sp>
        <p:nvSpPr>
          <p:cNvPr id="2" name="テキスト ボックス 1">
            <a:extLst>
              <a:ext uri="{FF2B5EF4-FFF2-40B4-BE49-F238E27FC236}">
                <a16:creationId xmlns:a16="http://schemas.microsoft.com/office/drawing/2014/main" id="{F9885298-5EFF-7D4C-A9AA-6156930C00E2}"/>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dirty="0"/>
              <a:t>Appendix</a:t>
            </a:r>
            <a:endParaRPr kumimoji="1" lang="ja-JP" altLang="en-US" sz="601" baseline="0" dirty="0"/>
          </a:p>
        </p:txBody>
      </p:sp>
      <p:sp>
        <p:nvSpPr>
          <p:cNvPr id="3" name="タイトル 2">
            <a:extLst>
              <a:ext uri="{FF2B5EF4-FFF2-40B4-BE49-F238E27FC236}">
                <a16:creationId xmlns:a16="http://schemas.microsoft.com/office/drawing/2014/main" id="{C09139BB-9643-170D-744F-F3CCD9426CDB}"/>
              </a:ext>
            </a:extLst>
          </p:cNvPr>
          <p:cNvSpPr>
            <a:spLocks noGrp="1"/>
          </p:cNvSpPr>
          <p:nvPr>
            <p:ph type="title" hasCustomPrompt="1"/>
          </p:nvPr>
        </p:nvSpPr>
        <p:spPr>
          <a:xfrm>
            <a:off x="546353" y="1974647"/>
            <a:ext cx="4264224" cy="1396280"/>
          </a:xfrm>
        </p:spPr>
        <p:txBody>
          <a:bodyPr lIns="0" tIns="0" rIns="0" bIns="0" anchor="ctr"/>
          <a:lstStyle>
            <a:lvl1pPr>
              <a:lnSpc>
                <a:spcPct val="120000"/>
              </a:lnSpc>
              <a:defRPr sz="2500"/>
            </a:lvl1pPr>
          </a:lstStyle>
          <a:p>
            <a:pPr lvl="0"/>
            <a:r>
              <a:rPr kumimoji="1" lang="en-US" altLang="ja-JP" dirty="0"/>
              <a:t>Appendix</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382615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目次スライド">
    <p:spTree>
      <p:nvGrpSpPr>
        <p:cNvPr id="1" name=""/>
        <p:cNvGrpSpPr/>
        <p:nvPr/>
      </p:nvGrpSpPr>
      <p:grpSpPr>
        <a:xfrm>
          <a:off x="0" y="0"/>
          <a:ext cx="0" cy="0"/>
          <a:chOff x="0" y="0"/>
          <a:chExt cx="0" cy="0"/>
        </a:xfrm>
      </p:grpSpPr>
      <p:sp>
        <p:nvSpPr>
          <p:cNvPr id="20" name="XOXOREMOVEFORMATSELECTIONXOXO0">
            <a:extLst>
              <a:ext uri="{FF2B5EF4-FFF2-40B4-BE49-F238E27FC236}">
                <a16:creationId xmlns:a16="http://schemas.microsoft.com/office/drawing/2014/main" id="{2466A50D-F0DB-414E-AA11-469AB200617E}"/>
              </a:ext>
            </a:extLst>
          </p:cNvPr>
          <p:cNvSpPr/>
          <p:nvPr userDrawn="1">
            <p:custDataLst>
              <p:tags r:id="rId1"/>
            </p:custDataLst>
          </p:nvPr>
        </p:nvSpPr>
        <p:spPr>
          <a:xfrm>
            <a:off x="7538552" y="5982795"/>
            <a:ext cx="2367448" cy="87521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kumimoji="1" lang="ja-JP" altLang="en-US" sz="1801">
              <a:ln>
                <a:noFill/>
              </a:ln>
              <a:solidFill>
                <a:srgbClr val="FFFFFF"/>
              </a:solidFill>
              <a:effectLst>
                <a:outerShdw sx="1000" sy="1000" rotWithShape="0">
                  <a:srgbClr val="000000"/>
                </a:outerShdw>
              </a:effectLst>
            </a:endParaRPr>
          </a:p>
        </p:txBody>
      </p:sp>
      <p:grpSp>
        <p:nvGrpSpPr>
          <p:cNvPr id="3" name="グループ化 2">
            <a:extLst>
              <a:ext uri="{FF2B5EF4-FFF2-40B4-BE49-F238E27FC236}">
                <a16:creationId xmlns:a16="http://schemas.microsoft.com/office/drawing/2014/main" id="{25509089-F60D-4198-A5FE-61B06E72E904}"/>
              </a:ext>
            </a:extLst>
          </p:cNvPr>
          <p:cNvGrpSpPr/>
          <p:nvPr userDrawn="1"/>
        </p:nvGrpSpPr>
        <p:grpSpPr>
          <a:xfrm>
            <a:off x="-600" y="0"/>
            <a:ext cx="9906600" cy="6858000"/>
            <a:chOff x="-600" y="0"/>
            <a:chExt cx="9906600" cy="6858000"/>
          </a:xfrm>
        </p:grpSpPr>
        <p:sp>
          <p:nvSpPr>
            <p:cNvPr id="15" name="フリーフォーム: 図形 14">
              <a:extLst>
                <a:ext uri="{FF2B5EF4-FFF2-40B4-BE49-F238E27FC236}">
                  <a16:creationId xmlns:a16="http://schemas.microsoft.com/office/drawing/2014/main" id="{D58C3484-5D3E-4F56-8D11-2EB5F01A1008}"/>
                </a:ext>
              </a:extLst>
            </p:cNvPr>
            <p:cNvSpPr/>
            <p:nvPr userDrawn="1"/>
          </p:nvSpPr>
          <p:spPr>
            <a:xfrm>
              <a:off x="-600" y="0"/>
              <a:ext cx="7536340" cy="6858000"/>
            </a:xfrm>
            <a:custGeom>
              <a:avLst/>
              <a:gdLst>
                <a:gd name="connsiteX0" fmla="*/ 0 w 7536340"/>
                <a:gd name="connsiteY0" fmla="*/ 0 h 6858000"/>
                <a:gd name="connsiteX1" fmla="*/ 7536340 w 7536340"/>
                <a:gd name="connsiteY1" fmla="*/ 0 h 6858000"/>
                <a:gd name="connsiteX2" fmla="*/ 7400206 w 7536340"/>
                <a:gd name="connsiteY2" fmla="*/ 142226 h 6858000"/>
                <a:gd name="connsiteX3" fmla="*/ 6157811 w 7536340"/>
                <a:gd name="connsiteY3" fmla="*/ 3429000 h 6858000"/>
                <a:gd name="connsiteX4" fmla="*/ 7400206 w 7536340"/>
                <a:gd name="connsiteY4" fmla="*/ 6715774 h 6858000"/>
                <a:gd name="connsiteX5" fmla="*/ 7536339 w 7536340"/>
                <a:gd name="connsiteY5" fmla="*/ 6858000 h 6858000"/>
                <a:gd name="connsiteX6" fmla="*/ 0 w 753634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6340" h="6858000">
                  <a:moveTo>
                    <a:pt x="0" y="0"/>
                  </a:moveTo>
                  <a:lnTo>
                    <a:pt x="7536340" y="0"/>
                  </a:lnTo>
                  <a:lnTo>
                    <a:pt x="7400206" y="142226"/>
                  </a:lnTo>
                  <a:cubicBezTo>
                    <a:pt x="6632591" y="983385"/>
                    <a:pt x="6157811" y="2145435"/>
                    <a:pt x="6157811" y="3429000"/>
                  </a:cubicBezTo>
                  <a:cubicBezTo>
                    <a:pt x="6157811" y="4712565"/>
                    <a:pt x="6632591" y="5874615"/>
                    <a:pt x="7400206" y="6715774"/>
                  </a:cubicBezTo>
                  <a:lnTo>
                    <a:pt x="7536339" y="6858000"/>
                  </a:lnTo>
                  <a:lnTo>
                    <a:pt x="0" y="6858000"/>
                  </a:lnTo>
                  <a:close/>
                </a:path>
              </a:pathLst>
            </a:custGeom>
            <a:solidFill>
              <a:srgbClr val="E60000"/>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t" anchorCtr="0">
              <a:noAutofit/>
            </a:bodyPr>
            <a:lstStyle/>
            <a:p>
              <a:pPr algn="ctr"/>
              <a:endParaRPr kumimoji="1" lang="ja-JP" altLang="en-US" sz="1801"/>
            </a:p>
          </p:txBody>
        </p:sp>
        <p:pic>
          <p:nvPicPr>
            <p:cNvPr id="13" name="図 12">
              <a:extLst>
                <a:ext uri="{FF2B5EF4-FFF2-40B4-BE49-F238E27FC236}">
                  <a16:creationId xmlns:a16="http://schemas.microsoft.com/office/drawing/2014/main" id="{524416DF-000A-4280-93E0-055B1726B719}"/>
                </a:ext>
              </a:extLst>
            </p:cNvPr>
            <p:cNvPicPr>
              <a:picLocks noChangeAspect="1"/>
            </p:cNvPicPr>
            <p:nvPr userDrawn="1"/>
          </p:nvPicPr>
          <p:blipFill rotWithShape="1">
            <a:blip r:embed="rId3"/>
            <a:srcRect l="79309" t="89660"/>
            <a:stretch/>
          </p:blipFill>
          <p:spPr>
            <a:xfrm>
              <a:off x="7856376" y="6148872"/>
              <a:ext cx="2049624" cy="709127"/>
            </a:xfrm>
            <a:prstGeom prst="rect">
              <a:avLst/>
            </a:prstGeom>
          </p:spPr>
        </p:pic>
      </p:grpSp>
      <p:sp>
        <p:nvSpPr>
          <p:cNvPr id="12" name="テキスト ボックス 11">
            <a:extLst>
              <a:ext uri="{FF2B5EF4-FFF2-40B4-BE49-F238E27FC236}">
                <a16:creationId xmlns:a16="http://schemas.microsoft.com/office/drawing/2014/main" id="{22254321-A820-4115-86B6-C7DE952EAA57}"/>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6" name="Rectangle 8">
            <a:extLst>
              <a:ext uri="{FF2B5EF4-FFF2-40B4-BE49-F238E27FC236}">
                <a16:creationId xmlns:a16="http://schemas.microsoft.com/office/drawing/2014/main" id="{718980FF-8858-4E56-A01E-A0A3B54A9E4D}"/>
              </a:ext>
            </a:extLst>
          </p:cNvPr>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43"/>
            <a:fld id="{1476E1ED-EF57-4FD3-B5B6-B56E702F485A}" type="slidenum">
              <a:rPr lang="en-US" altLang="ja-JP" sz="1001">
                <a:solidFill>
                  <a:schemeClr val="bg1"/>
                </a:solidFill>
              </a:rPr>
              <a:pPr defTabSz="495343"/>
              <a:t>‹#›</a:t>
            </a:fld>
            <a:endParaRPr lang="en-US" altLang="ja-JP" sz="1001" dirty="0">
              <a:solidFill>
                <a:schemeClr val="bg1"/>
              </a:solidFill>
            </a:endParaRPr>
          </a:p>
        </p:txBody>
      </p:sp>
      <p:sp>
        <p:nvSpPr>
          <p:cNvPr id="2" name="テキスト ボックス 1">
            <a:extLst>
              <a:ext uri="{FF2B5EF4-FFF2-40B4-BE49-F238E27FC236}">
                <a16:creationId xmlns:a16="http://schemas.microsoft.com/office/drawing/2014/main" id="{59CDD956-8EF0-FC1E-89CD-B528C98D0064}"/>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ja-JP" altLang="en-US" sz="601" baseline="0" dirty="0"/>
              <a:t>目次ページ</a:t>
            </a:r>
          </a:p>
        </p:txBody>
      </p:sp>
      <p:sp>
        <p:nvSpPr>
          <p:cNvPr id="4" name="タイトル 3">
            <a:extLst>
              <a:ext uri="{FF2B5EF4-FFF2-40B4-BE49-F238E27FC236}">
                <a16:creationId xmlns:a16="http://schemas.microsoft.com/office/drawing/2014/main" id="{1A473007-E94E-AD00-DE5A-2221690B8B66}"/>
              </a:ext>
            </a:extLst>
          </p:cNvPr>
          <p:cNvSpPr>
            <a:spLocks noGrp="1"/>
          </p:cNvSpPr>
          <p:nvPr>
            <p:ph type="title" hasCustomPrompt="1"/>
          </p:nvPr>
        </p:nvSpPr>
        <p:spPr>
          <a:xfrm>
            <a:off x="546353" y="368490"/>
            <a:ext cx="5626914" cy="323165"/>
          </a:xfrm>
        </p:spPr>
        <p:txBody>
          <a:bodyPr lIns="0" rIns="0" anchor="t"/>
          <a:lstStyle>
            <a:lvl1pPr>
              <a:defRPr sz="2100" b="1">
                <a:solidFill>
                  <a:schemeClr val="bg1"/>
                </a:solidFill>
              </a:defRPr>
            </a:lvl1pPr>
          </a:lstStyle>
          <a:p>
            <a:r>
              <a:rPr kumimoji="1" lang="ja-JP" altLang="en-US" dirty="0"/>
              <a:t>目次タイトル </a:t>
            </a:r>
            <a:r>
              <a:rPr kumimoji="1" lang="en-US" altLang="ja-JP" dirty="0"/>
              <a:t>21pt</a:t>
            </a:r>
          </a:p>
        </p:txBody>
      </p:sp>
      <p:sp>
        <p:nvSpPr>
          <p:cNvPr id="5" name="テキスト プレースホルダー 6">
            <a:extLst>
              <a:ext uri="{FF2B5EF4-FFF2-40B4-BE49-F238E27FC236}">
                <a16:creationId xmlns:a16="http://schemas.microsoft.com/office/drawing/2014/main" id="{1599B3D8-F1A5-7A4A-DCDF-D370675882E7}"/>
              </a:ext>
            </a:extLst>
          </p:cNvPr>
          <p:cNvSpPr>
            <a:spLocks noGrp="1"/>
          </p:cNvSpPr>
          <p:nvPr>
            <p:ph type="body" sz="quarter" idx="14"/>
          </p:nvPr>
        </p:nvSpPr>
        <p:spPr>
          <a:xfrm>
            <a:off x="546353" y="1257300"/>
            <a:ext cx="5626800" cy="3654000"/>
          </a:xfrm>
        </p:spPr>
        <p:txBody>
          <a:bodyPr lIns="90000" tIns="46800" rIns="90000" bIns="46800">
            <a:noAutofit/>
          </a:bodyPr>
          <a:lstStyle>
            <a:lvl1pPr marL="358784" indent="-358784">
              <a:spcBef>
                <a:spcPts val="1200"/>
              </a:spcBef>
              <a:spcAft>
                <a:spcPts val="0"/>
              </a:spcAft>
              <a:buClrTx/>
              <a:buFont typeface="+mj-lt"/>
              <a:buAutoNum type="romanUcPeriod"/>
              <a:tabLst>
                <a:tab pos="5378585" algn="r"/>
                <a:tab pos="8999763" algn="r"/>
              </a:tabLst>
              <a:defRPr sz="1500">
                <a:solidFill>
                  <a:schemeClr val="bg1"/>
                </a:solidFill>
                <a:latin typeface="+mn-lt"/>
                <a:ea typeface="+mn-ea"/>
              </a:defRPr>
            </a:lvl1pPr>
            <a:lvl2pPr marL="1035076" indent="-1035076">
              <a:spcBef>
                <a:spcPts val="1200"/>
              </a:spcBef>
              <a:spcAft>
                <a:spcPts val="0"/>
              </a:spcAft>
              <a:buFontTx/>
              <a:buNone/>
              <a:tabLst>
                <a:tab pos="5378585" algn="r"/>
                <a:tab pos="8999763" algn="r"/>
              </a:tabLst>
              <a:defRPr sz="1500">
                <a:solidFill>
                  <a:schemeClr val="bg1"/>
                </a:solidFill>
                <a:latin typeface="+mn-lt"/>
                <a:ea typeface="+mn-ea"/>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6" name="縦書きテキスト プレースホルダー 3">
            <a:extLst>
              <a:ext uri="{FF2B5EF4-FFF2-40B4-BE49-F238E27FC236}">
                <a16:creationId xmlns:a16="http://schemas.microsoft.com/office/drawing/2014/main" id="{BE285C06-7DE6-B4BC-8FC2-5B8BE7A8B75B}"/>
              </a:ext>
            </a:extLst>
          </p:cNvPr>
          <p:cNvSpPr>
            <a:spLocks noGrp="1"/>
          </p:cNvSpPr>
          <p:nvPr>
            <p:ph type="body" orient="vert" sz="quarter" idx="12" hasCustomPrompt="1"/>
          </p:nvPr>
        </p:nvSpPr>
        <p:spPr>
          <a:xfrm>
            <a:off x="546353" y="781065"/>
            <a:ext cx="5626914" cy="184666"/>
          </a:xfrm>
        </p:spPr>
        <p:txBody>
          <a:bodyPr vert="horz" lIns="0" rIns="0"/>
          <a:lstStyle>
            <a:lvl1pPr>
              <a:spcBef>
                <a:spcPts val="0"/>
              </a:spcBef>
              <a:defRPr sz="1200">
                <a:solidFill>
                  <a:schemeClr val="bg1"/>
                </a:solidFill>
              </a:defRPr>
            </a:lvl1pPr>
          </a:lstStyle>
          <a:p>
            <a:pPr lvl="0"/>
            <a:r>
              <a:rPr kumimoji="1" lang="ja-JP" altLang="en-US" dirty="0"/>
              <a:t>サブヘディング：</a:t>
            </a:r>
            <a:r>
              <a:rPr kumimoji="1" lang="en-US" altLang="ja-JP" dirty="0"/>
              <a:t>MSP</a:t>
            </a:r>
            <a:r>
              <a:rPr kumimoji="1" lang="ja-JP" altLang="en-US" dirty="0"/>
              <a:t>ゴシック </a:t>
            </a:r>
            <a:r>
              <a:rPr kumimoji="1" lang="en-US" altLang="ja-JP" dirty="0"/>
              <a:t>Arial Regular 12pt</a:t>
            </a:r>
            <a:endParaRPr kumimoji="1" lang="ja-JP" altLang="en-US" dirty="0"/>
          </a:p>
        </p:txBody>
      </p:sp>
    </p:spTree>
    <p:extLst>
      <p:ext uri="{BB962C8B-B14F-4D97-AF65-F5344CB8AC3E}">
        <p14:creationId xmlns:p14="http://schemas.microsoft.com/office/powerpoint/2010/main" val="3150231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最終ページ-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46980ED-8968-AE43-A2B4-28A219E5688D}"/>
              </a:ext>
            </a:extLst>
          </p:cNvPr>
          <p:cNvPicPr>
            <a:picLocks noChangeAspect="1"/>
          </p:cNvPicPr>
          <p:nvPr userDrawn="1"/>
        </p:nvPicPr>
        <p:blipFill>
          <a:blip r:embed="rId2"/>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7053B7B2-53FF-9D45-80B8-1B7278C40043}"/>
              </a:ext>
            </a:extLst>
          </p:cNvPr>
          <p:cNvSpPr>
            <a:spLocks noGrp="1"/>
          </p:cNvSpPr>
          <p:nvPr>
            <p:ph type="body" sz="quarter" idx="10" hasCustomPrompt="1"/>
          </p:nvPr>
        </p:nvSpPr>
        <p:spPr>
          <a:xfrm>
            <a:off x="546356" y="1379536"/>
            <a:ext cx="4102559" cy="1356462"/>
          </a:xfrm>
        </p:spPr>
        <p:txBody>
          <a:bodyPr lIns="0" tIns="0" rIns="0" bIns="0" anchor="t">
            <a:noAutofit/>
          </a:bodyPr>
          <a:lstStyle>
            <a:lvl1pPr>
              <a:lnSpc>
                <a:spcPct val="150000"/>
              </a:lnSpc>
              <a:spcBef>
                <a:spcPts val="0"/>
              </a:spcBef>
              <a:defRPr sz="1001" b="0"/>
            </a:lvl1pPr>
          </a:lstStyle>
          <a:p>
            <a:pPr lvl="0"/>
            <a:r>
              <a:rPr kumimoji="1" lang="ja-JP" altLang="en-US" dirty="0"/>
              <a:t>三菱</a:t>
            </a:r>
            <a:r>
              <a:rPr kumimoji="1" lang="fr-FR" altLang="ja-JP" dirty="0"/>
              <a:t>UFJ</a:t>
            </a:r>
            <a:r>
              <a:rPr kumimoji="1" lang="ja-JP" altLang="en-US" dirty="0"/>
              <a:t>リサーチ</a:t>
            </a:r>
            <a:r>
              <a:rPr kumimoji="1" lang="en-US" altLang="ja-JP" dirty="0"/>
              <a:t>&amp;</a:t>
            </a:r>
            <a:r>
              <a:rPr kumimoji="1" lang="ja-JP" altLang="en-US" dirty="0"/>
              <a:t>コンサルティング株式会社</a:t>
            </a:r>
            <a:br>
              <a:rPr kumimoji="1" lang="ja-JP" altLang="en-US" dirty="0"/>
            </a:br>
            <a:br>
              <a:rPr kumimoji="1" lang="ja-JP" altLang="en-US" dirty="0"/>
            </a:br>
            <a:r>
              <a:rPr kumimoji="1" lang="fr-FR" altLang="ja-JP" dirty="0"/>
              <a:t>www.murc.jp/</a:t>
            </a:r>
            <a:endParaRPr kumimoji="1" lang="ja-JP" altLang="en-US" dirty="0"/>
          </a:p>
        </p:txBody>
      </p:sp>
      <p:sp>
        <p:nvSpPr>
          <p:cNvPr id="2" name="テキスト ボックス 1">
            <a:extLst>
              <a:ext uri="{FF2B5EF4-FFF2-40B4-BE49-F238E27FC236}">
                <a16:creationId xmlns:a16="http://schemas.microsoft.com/office/drawing/2014/main" id="{11B71AFC-4BED-F0A4-5DA1-8CB7825D0F39}"/>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dirty="0"/>
              <a:t>Back Cover 1</a:t>
            </a:r>
            <a:endParaRPr kumimoji="1" lang="ja-JP" altLang="en-US" sz="601" baseline="0" dirty="0"/>
          </a:p>
        </p:txBody>
      </p:sp>
    </p:spTree>
    <p:extLst>
      <p:ext uri="{BB962C8B-B14F-4D97-AF65-F5344CB8AC3E}">
        <p14:creationId xmlns:p14="http://schemas.microsoft.com/office/powerpoint/2010/main" val="33343823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最終ページ-2">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38D5103-6521-0045-8E90-D200B32CD29A}"/>
              </a:ext>
            </a:extLst>
          </p:cNvPr>
          <p:cNvPicPr>
            <a:picLocks noChangeAspect="1"/>
          </p:cNvPicPr>
          <p:nvPr userDrawn="1"/>
        </p:nvPicPr>
        <p:blipFill>
          <a:blip r:embed="rId2"/>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2470091E-8506-9641-B27F-49FEBD64F50E}"/>
              </a:ext>
            </a:extLst>
          </p:cNvPr>
          <p:cNvSpPr>
            <a:spLocks noGrp="1"/>
          </p:cNvSpPr>
          <p:nvPr>
            <p:ph type="body" sz="quarter" idx="12" hasCustomPrompt="1"/>
          </p:nvPr>
        </p:nvSpPr>
        <p:spPr>
          <a:xfrm>
            <a:off x="546353" y="2747296"/>
            <a:ext cx="4202312" cy="1356462"/>
          </a:xfrm>
        </p:spPr>
        <p:txBody>
          <a:bodyPr lIns="0" tIns="0" rIns="0" bIns="0" anchor="t">
            <a:noAutofit/>
          </a:bodyPr>
          <a:lstStyle>
            <a:lvl1pPr>
              <a:lnSpc>
                <a:spcPct val="150000"/>
              </a:lnSpc>
              <a:spcBef>
                <a:spcPts val="0"/>
              </a:spcBef>
              <a:defRPr sz="1001" b="0"/>
            </a:lvl1pPr>
          </a:lstStyle>
          <a:p>
            <a:pPr lvl="0"/>
            <a:r>
              <a:rPr kumimoji="1" lang="ja-JP" altLang="en-US" dirty="0"/>
              <a:t>三菱</a:t>
            </a:r>
            <a:r>
              <a:rPr kumimoji="1" lang="fr-FR" altLang="ja-JP" dirty="0"/>
              <a:t>UFJ</a:t>
            </a:r>
            <a:r>
              <a:rPr kumimoji="1" lang="ja-JP" altLang="en-US" dirty="0"/>
              <a:t>リサーチ</a:t>
            </a:r>
            <a:r>
              <a:rPr kumimoji="1" lang="en-US" altLang="ja-JP" dirty="0"/>
              <a:t>&amp;</a:t>
            </a:r>
            <a:r>
              <a:rPr kumimoji="1" lang="ja-JP" altLang="en-US" dirty="0"/>
              <a:t>コンサルティング株式会社</a:t>
            </a:r>
            <a:br>
              <a:rPr kumimoji="1" lang="ja-JP" altLang="en-US" dirty="0"/>
            </a:br>
            <a:br>
              <a:rPr kumimoji="1" lang="ja-JP" altLang="en-US" dirty="0"/>
            </a:br>
            <a:r>
              <a:rPr kumimoji="1" lang="fr-FR" altLang="ja-JP" dirty="0"/>
              <a:t>www.murc.jp/</a:t>
            </a:r>
          </a:p>
        </p:txBody>
      </p:sp>
      <p:sp>
        <p:nvSpPr>
          <p:cNvPr id="2" name="テキスト ボックス 1">
            <a:extLst>
              <a:ext uri="{FF2B5EF4-FFF2-40B4-BE49-F238E27FC236}">
                <a16:creationId xmlns:a16="http://schemas.microsoft.com/office/drawing/2014/main" id="{8425AA30-30EC-D0EB-3238-04BD09405911}"/>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dirty="0"/>
              <a:t>Back Cover</a:t>
            </a:r>
            <a:r>
              <a:rPr kumimoji="1" lang="ja-JP" altLang="en-US" sz="601" baseline="0" dirty="0"/>
              <a:t> </a:t>
            </a:r>
            <a:r>
              <a:rPr kumimoji="1" lang="en-US" altLang="ja-JP" sz="601" baseline="0" dirty="0"/>
              <a:t>2</a:t>
            </a:r>
            <a:endParaRPr kumimoji="1" lang="ja-JP" altLang="en-US" sz="601" baseline="0" dirty="0"/>
          </a:p>
        </p:txBody>
      </p:sp>
    </p:spTree>
    <p:extLst>
      <p:ext uri="{BB962C8B-B14F-4D97-AF65-F5344CB8AC3E}">
        <p14:creationId xmlns:p14="http://schemas.microsoft.com/office/powerpoint/2010/main" val="15246327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最終ページ-3">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E2858F8-922C-664E-971A-8DBDF0F5E16A}"/>
              </a:ext>
            </a:extLst>
          </p:cNvPr>
          <p:cNvPicPr>
            <a:picLocks noChangeAspect="1"/>
          </p:cNvPicPr>
          <p:nvPr userDrawn="1"/>
        </p:nvPicPr>
        <p:blipFill>
          <a:blip r:embed="rId2"/>
          <a:srcRect/>
          <a:stretch/>
        </p:blipFill>
        <p:spPr>
          <a:xfrm>
            <a:off x="0" y="0"/>
            <a:ext cx="9906000" cy="6858000"/>
          </a:xfrm>
          <a:prstGeom prst="rect">
            <a:avLst/>
          </a:prstGeom>
        </p:spPr>
      </p:pic>
      <p:sp>
        <p:nvSpPr>
          <p:cNvPr id="5" name="テキスト プレースホルダー 10">
            <a:extLst>
              <a:ext uri="{FF2B5EF4-FFF2-40B4-BE49-F238E27FC236}">
                <a16:creationId xmlns:a16="http://schemas.microsoft.com/office/drawing/2014/main" id="{7E8F4D95-B731-B94B-808F-9602DB7C2175}"/>
              </a:ext>
            </a:extLst>
          </p:cNvPr>
          <p:cNvSpPr>
            <a:spLocks noGrp="1"/>
          </p:cNvSpPr>
          <p:nvPr>
            <p:ph type="body" sz="quarter" idx="12" hasCustomPrompt="1"/>
          </p:nvPr>
        </p:nvSpPr>
        <p:spPr>
          <a:xfrm>
            <a:off x="546356" y="4500231"/>
            <a:ext cx="4042739" cy="1356462"/>
          </a:xfrm>
        </p:spPr>
        <p:txBody>
          <a:bodyPr lIns="0" tIns="0" rIns="0" bIns="0" anchor="b">
            <a:noAutofit/>
          </a:bodyPr>
          <a:lstStyle>
            <a:lvl1pPr>
              <a:lnSpc>
                <a:spcPct val="150000"/>
              </a:lnSpc>
              <a:spcBef>
                <a:spcPts val="0"/>
              </a:spcBef>
              <a:defRPr sz="1001" b="0"/>
            </a:lvl1pPr>
          </a:lstStyle>
          <a:p>
            <a:pPr lvl="0"/>
            <a:r>
              <a:rPr kumimoji="1" lang="ja-JP" altLang="en-US" dirty="0"/>
              <a:t>三菱</a:t>
            </a:r>
            <a:r>
              <a:rPr kumimoji="1" lang="fr-FR" altLang="ja-JP" dirty="0"/>
              <a:t>UFJ</a:t>
            </a:r>
            <a:r>
              <a:rPr kumimoji="1" lang="ja-JP" altLang="en-US" dirty="0"/>
              <a:t>リサーチ</a:t>
            </a:r>
            <a:r>
              <a:rPr kumimoji="1" lang="en-US" altLang="ja-JP" dirty="0"/>
              <a:t>&amp;</a:t>
            </a:r>
            <a:r>
              <a:rPr kumimoji="1" lang="ja-JP" altLang="en-US" dirty="0"/>
              <a:t>コンサルティング株式会社</a:t>
            </a:r>
            <a:br>
              <a:rPr kumimoji="1" lang="ja-JP" altLang="en-US" dirty="0"/>
            </a:br>
            <a:br>
              <a:rPr kumimoji="1" lang="ja-JP" altLang="en-US" dirty="0"/>
            </a:br>
            <a:r>
              <a:rPr kumimoji="1" lang="fr-FR" altLang="ja-JP" dirty="0"/>
              <a:t>www.murc.jp/</a:t>
            </a:r>
          </a:p>
        </p:txBody>
      </p:sp>
      <p:sp>
        <p:nvSpPr>
          <p:cNvPr id="2" name="テキスト ボックス 1">
            <a:extLst>
              <a:ext uri="{FF2B5EF4-FFF2-40B4-BE49-F238E27FC236}">
                <a16:creationId xmlns:a16="http://schemas.microsoft.com/office/drawing/2014/main" id="{42E6A316-5217-A778-5AF8-E2EBABBF1A92}"/>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dirty="0"/>
              <a:t>Back Cover 3</a:t>
            </a:r>
            <a:endParaRPr kumimoji="1" lang="ja-JP" altLang="en-US" sz="601" baseline="0" dirty="0"/>
          </a:p>
        </p:txBody>
      </p:sp>
    </p:spTree>
    <p:extLst>
      <p:ext uri="{BB962C8B-B14F-4D97-AF65-F5344CB8AC3E}">
        <p14:creationId xmlns:p14="http://schemas.microsoft.com/office/powerpoint/2010/main" val="4552441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
        <p:nvSpPr>
          <p:cNvPr id="5" name="テキスト ボックス 4"/>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ja-JP" altLang="en-US" sz="601" baseline="0" dirty="0"/>
              <a:t>白紙ページ</a:t>
            </a:r>
          </a:p>
        </p:txBody>
      </p:sp>
      <p:sp>
        <p:nvSpPr>
          <p:cNvPr id="7" name="Rectangle 8"/>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43"/>
            <a:fld id="{1476E1ED-EF57-4FD3-B5B6-B56E702F485A}" type="slidenum">
              <a:rPr lang="en-US" altLang="ja-JP" sz="1001">
                <a:solidFill>
                  <a:prstClr val="black"/>
                </a:solidFill>
              </a:rPr>
              <a:pPr defTabSz="495343"/>
              <a:t>‹#›</a:t>
            </a:fld>
            <a:endParaRPr lang="en-US" altLang="ja-JP" sz="1001" dirty="0">
              <a:solidFill>
                <a:prstClr val="black"/>
              </a:solidFill>
            </a:endParaRPr>
          </a:p>
        </p:txBody>
      </p:sp>
      <p:grpSp>
        <p:nvGrpSpPr>
          <p:cNvPr id="11" name="Group 83"/>
          <p:cNvGrpSpPr/>
          <p:nvPr userDrawn="1">
            <p:custDataLst>
              <p:tags r:id="rId1"/>
            </p:custDataLst>
          </p:nvPr>
        </p:nvGrpSpPr>
        <p:grpSpPr>
          <a:xfrm>
            <a:off x="413547" y="6879384"/>
            <a:ext cx="9076531" cy="85104"/>
            <a:chOff x="413544" y="-261938"/>
            <a:chExt cx="9076531" cy="247650"/>
          </a:xfrm>
        </p:grpSpPr>
        <p:sp>
          <p:nvSpPr>
            <p:cNvPr id="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grpSp>
      <p:grpSp>
        <p:nvGrpSpPr>
          <p:cNvPr id="24" name="Group 83"/>
          <p:cNvGrpSpPr/>
          <p:nvPr userDrawn="1">
            <p:custDataLst>
              <p:tags r:id="rId2"/>
            </p:custDataLst>
          </p:nvPr>
        </p:nvGrpSpPr>
        <p:grpSpPr>
          <a:xfrm>
            <a:off x="413544" y="-105585"/>
            <a:ext cx="9074150" cy="85104"/>
            <a:chOff x="413544" y="-261938"/>
            <a:chExt cx="9074150" cy="247650"/>
          </a:xfrm>
        </p:grpSpPr>
        <p:sp>
          <p:nvSpPr>
            <p:cNvPr id="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grpSp>
      <p:sp>
        <p:nvSpPr>
          <p:cNvPr id="2" name="Rectangle 6">
            <a:extLst>
              <a:ext uri="{FF2B5EF4-FFF2-40B4-BE49-F238E27FC236}">
                <a16:creationId xmlns:a16="http://schemas.microsoft.com/office/drawing/2014/main" id="{B40EE652-BC2A-7E6E-1440-C0BBD03C0FA8}"/>
              </a:ext>
            </a:extLst>
          </p:cNvPr>
          <p:cNvSpPr/>
          <p:nvPr userDrawn="1"/>
        </p:nvSpPr>
        <p:spPr bwMode="gray">
          <a:xfrm>
            <a:off x="-1" y="-1"/>
            <a:ext cx="9906001" cy="921600"/>
          </a:xfrm>
          <a:prstGeom prst="rect">
            <a:avLst/>
          </a:prstGeom>
          <a:gradFill flip="none" rotWithShape="1">
            <a:gsLst>
              <a:gs pos="70000">
                <a:srgbClr val="FFC000"/>
              </a:gs>
              <a:gs pos="0">
                <a:srgbClr val="FF993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sz="1900"/>
          </a:p>
        </p:txBody>
      </p:sp>
    </p:spTree>
    <p:extLst>
      <p:ext uri="{BB962C8B-B14F-4D97-AF65-F5344CB8AC3E}">
        <p14:creationId xmlns:p14="http://schemas.microsoft.com/office/powerpoint/2010/main" val="39459395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英文 表紙-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84DAF6D-D639-6149-B05C-10C94C204795}"/>
              </a:ext>
            </a:extLst>
          </p:cNvPr>
          <p:cNvPicPr>
            <a:picLocks noChangeAspect="1"/>
          </p:cNvPicPr>
          <p:nvPr userDrawn="1"/>
        </p:nvPicPr>
        <p:blipFill>
          <a:blip r:embed="rId2"/>
          <a:srcRect/>
          <a:stretch/>
        </p:blipFill>
        <p:spPr>
          <a:xfrm>
            <a:off x="0" y="0"/>
            <a:ext cx="9906000" cy="6858000"/>
          </a:xfrm>
          <a:prstGeom prst="rect">
            <a:avLst/>
          </a:prstGeom>
        </p:spPr>
      </p:pic>
      <p:sp>
        <p:nvSpPr>
          <p:cNvPr id="8" name="タイトル 7">
            <a:extLst>
              <a:ext uri="{FF2B5EF4-FFF2-40B4-BE49-F238E27FC236}">
                <a16:creationId xmlns:a16="http://schemas.microsoft.com/office/drawing/2014/main" id="{6CA3F93D-0CB5-1C4D-8E8E-441469558814}"/>
              </a:ext>
            </a:extLst>
          </p:cNvPr>
          <p:cNvSpPr>
            <a:spLocks noGrp="1"/>
          </p:cNvSpPr>
          <p:nvPr>
            <p:ph type="title" hasCustomPrompt="1"/>
          </p:nvPr>
        </p:nvSpPr>
        <p:spPr>
          <a:xfrm>
            <a:off x="814662" y="2714119"/>
            <a:ext cx="4369361" cy="1292662"/>
          </a:xfrm>
          <a:prstGeom prst="rect">
            <a:avLst/>
          </a:prstGeom>
        </p:spPr>
        <p:txBody>
          <a:bodyPr lIns="0" tIns="0" rIns="0" bIns="0" anchor="t">
            <a:noAutofit/>
          </a:bodyPr>
          <a:lstStyle>
            <a:lvl1pPr marL="0" marR="0" indent="0" algn="l" defTabSz="457108" rtl="0" eaLnBrk="1" fontAlgn="auto" latinLnBrk="0" hangingPunct="1">
              <a:lnSpc>
                <a:spcPct val="100000"/>
              </a:lnSpc>
              <a:spcBef>
                <a:spcPct val="0"/>
              </a:spcBef>
              <a:spcAft>
                <a:spcPts val="0"/>
              </a:spcAft>
              <a:buClrTx/>
              <a:buSzTx/>
              <a:buFontTx/>
              <a:buNone/>
              <a:tabLst/>
              <a:defRPr sz="2800"/>
            </a:lvl1pPr>
          </a:lstStyle>
          <a:p>
            <a:r>
              <a:rPr kumimoji="1" lang="en" altLang="ja-JP" dirty="0"/>
              <a:t>Title here up to three lines</a:t>
            </a:r>
            <a:br>
              <a:rPr kumimoji="1" lang="en" altLang="ja-JP" dirty="0"/>
            </a:br>
            <a:r>
              <a:rPr kumimoji="1" lang="en" altLang="ja-JP" dirty="0"/>
              <a:t>Arial Regular 28 pt. </a:t>
            </a:r>
            <a:br>
              <a:rPr kumimoji="1" lang="en" altLang="ja-JP" dirty="0"/>
            </a:br>
            <a:r>
              <a:rPr kumimoji="1" lang="en" altLang="ja-JP" dirty="0"/>
              <a:t>use one cover only</a:t>
            </a:r>
          </a:p>
        </p:txBody>
      </p:sp>
      <p:sp>
        <p:nvSpPr>
          <p:cNvPr id="10" name="テキスト ボックス 9">
            <a:extLst>
              <a:ext uri="{FF2B5EF4-FFF2-40B4-BE49-F238E27FC236}">
                <a16:creationId xmlns:a16="http://schemas.microsoft.com/office/drawing/2014/main" id="{20A21632-E6D0-9C4B-889D-B39F460E7A98}"/>
              </a:ext>
            </a:extLst>
          </p:cNvPr>
          <p:cNvSpPr txBox="1"/>
          <p:nvPr userDrawn="1"/>
        </p:nvSpPr>
        <p:spPr>
          <a:xfrm>
            <a:off x="814661" y="6455392"/>
            <a:ext cx="1777731" cy="107722"/>
          </a:xfrm>
          <a:prstGeom prst="rect">
            <a:avLst/>
          </a:prstGeom>
          <a:noFill/>
        </p:spPr>
        <p:txBody>
          <a:bodyPr wrap="none" lIns="0" tIns="0" rIns="0" bIns="0" rtlCol="0">
            <a:spAutoFit/>
          </a:bodyPr>
          <a:lstStyle/>
          <a:p>
            <a:r>
              <a:rPr kumimoji="1" lang="en" altLang="ja-JP" sz="700" baseline="0" dirty="0">
                <a:solidFill>
                  <a:schemeClr val="bg1"/>
                </a:solidFill>
              </a:rPr>
              <a:t>A member of MUFG, a global financial group</a:t>
            </a:r>
            <a:endParaRPr kumimoji="1" lang="ja-JP" altLang="en-US" sz="700" baseline="0" dirty="0">
              <a:solidFill>
                <a:schemeClr val="bg1"/>
              </a:solidFill>
            </a:endParaRPr>
          </a:p>
        </p:txBody>
      </p:sp>
      <p:sp>
        <p:nvSpPr>
          <p:cNvPr id="2" name="正方形/長方形 1">
            <a:extLst>
              <a:ext uri="{FF2B5EF4-FFF2-40B4-BE49-F238E27FC236}">
                <a16:creationId xmlns:a16="http://schemas.microsoft.com/office/drawing/2014/main" id="{4D5BAD37-A840-4464-924E-498F5F574564}"/>
              </a:ext>
            </a:extLst>
          </p:cNvPr>
          <p:cNvSpPr/>
          <p:nvPr userDrawn="1"/>
        </p:nvSpPr>
        <p:spPr>
          <a:xfrm>
            <a:off x="814658" y="6290399"/>
            <a:ext cx="4369362" cy="136535"/>
          </a:xfrm>
          <a:prstGeom prst="rect">
            <a:avLst/>
          </a:prstGeom>
        </p:spPr>
        <p:txBody>
          <a:bodyPr vert="horz" lIns="0" tIns="0" rIns="0" bIns="0" rtlCol="0">
            <a:noAutofit/>
          </a:bodyPr>
          <a:lstStyle/>
          <a:p>
            <a:pPr lvl="0" indent="0" defTabSz="495343">
              <a:lnSpc>
                <a:spcPct val="100000"/>
              </a:lnSpc>
              <a:spcBef>
                <a:spcPts val="0"/>
              </a:spcBef>
              <a:spcAft>
                <a:spcPts val="300"/>
              </a:spcAft>
              <a:buClr>
                <a:srgbClr val="5A5A5A"/>
              </a:buClr>
              <a:buFont typeface="Wingdings" panose="05000000000000000000" pitchFamily="2" charset="2"/>
              <a:buNone/>
            </a:pPr>
            <a:r>
              <a:rPr kumimoji="1" lang="en-US" altLang="ja-JP" sz="800" b="1" dirty="0">
                <a:solidFill>
                  <a:schemeClr val="bg1"/>
                </a:solidFill>
                <a:ea typeface="ＭＳ Ｐゴシック" panose="020B0600070205080204" pitchFamily="50" charset="-128"/>
                <a:cs typeface="Arial" panose="020B0604020202020204" pitchFamily="34" charset="0"/>
              </a:rPr>
              <a:t>Mitsubishi UFJ Research and Consulting</a:t>
            </a:r>
            <a:endParaRPr kumimoji="1" lang="ja-JP" altLang="en-US" sz="800" b="1" dirty="0">
              <a:solidFill>
                <a:schemeClr val="bg1"/>
              </a:solidFill>
              <a:ea typeface="ＭＳ Ｐゴシック" panose="020B0600070205080204" pitchFamily="50" charset="-128"/>
              <a:cs typeface="Arial" panose="020B0604020202020204" pitchFamily="34" charset="0"/>
            </a:endParaRPr>
          </a:p>
        </p:txBody>
      </p:sp>
      <p:sp>
        <p:nvSpPr>
          <p:cNvPr id="4" name="縦書きテキスト プレースホルダー 6">
            <a:extLst>
              <a:ext uri="{FF2B5EF4-FFF2-40B4-BE49-F238E27FC236}">
                <a16:creationId xmlns:a16="http://schemas.microsoft.com/office/drawing/2014/main" id="{0E641D37-1B2B-61D7-2138-1C0DB9B06218}"/>
              </a:ext>
            </a:extLst>
          </p:cNvPr>
          <p:cNvSpPr>
            <a:spLocks noGrp="1"/>
          </p:cNvSpPr>
          <p:nvPr>
            <p:ph type="body" orient="vert" sz="quarter" idx="12" hasCustomPrompt="1"/>
          </p:nvPr>
        </p:nvSpPr>
        <p:spPr>
          <a:xfrm>
            <a:off x="814662" y="2081389"/>
            <a:ext cx="4369361" cy="492443"/>
          </a:xfrm>
        </p:spPr>
        <p:txBody>
          <a:bodyPr vert="horz" lIns="0" tIns="0" rIns="0" bIns="0" anchor="b">
            <a:spAutoFit/>
          </a:bodyPr>
          <a:lstStyle>
            <a:lvl1pPr>
              <a:lnSpc>
                <a:spcPct val="100000"/>
              </a:lnSpc>
              <a:spcBef>
                <a:spcPts val="0"/>
              </a:spcBef>
              <a:defRPr sz="1600">
                <a:latin typeface="Arial" panose="020B0604020202020204" pitchFamily="34" charset="0"/>
                <a:ea typeface="ＭＳ Ｐゴシック" panose="020B0600070205080204" pitchFamily="50" charset="-128"/>
              </a:defRPr>
            </a:lvl1pPr>
          </a:lstStyle>
          <a:p>
            <a:pPr lvl="0"/>
            <a:r>
              <a:rPr kumimoji="1" lang="en-US" altLang="ja-JP" dirty="0"/>
              <a:t>Client name Arial Regular 16 pt.                Second line</a:t>
            </a:r>
          </a:p>
        </p:txBody>
      </p:sp>
      <p:sp>
        <p:nvSpPr>
          <p:cNvPr id="5" name="テキスト プレースホルダー 10">
            <a:extLst>
              <a:ext uri="{FF2B5EF4-FFF2-40B4-BE49-F238E27FC236}">
                <a16:creationId xmlns:a16="http://schemas.microsoft.com/office/drawing/2014/main" id="{4A9D4AC2-9DD4-7885-0CDF-2F072AFA1F57}"/>
              </a:ext>
            </a:extLst>
          </p:cNvPr>
          <p:cNvSpPr>
            <a:spLocks noGrp="1"/>
          </p:cNvSpPr>
          <p:nvPr>
            <p:ph type="body" sz="quarter" idx="14" hasCustomPrompt="1"/>
          </p:nvPr>
        </p:nvSpPr>
        <p:spPr>
          <a:xfrm>
            <a:off x="814659" y="4138459"/>
            <a:ext cx="3972087" cy="553998"/>
          </a:xfrm>
        </p:spPr>
        <p:txBody>
          <a:bodyPr lIns="0" tIns="0" rIns="0" bIns="0">
            <a:spAutoFit/>
          </a:bodyPr>
          <a:lstStyle>
            <a:lvl1pPr>
              <a:lnSpc>
                <a:spcPct val="100000"/>
              </a:lnSpc>
              <a:spcBef>
                <a:spcPts val="0"/>
              </a:spcBef>
              <a:defRPr sz="1200"/>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25570767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英文 表紙-3">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75792471-7991-1841-A031-DBFFC3F25EB8}"/>
              </a:ext>
            </a:extLst>
          </p:cNvPr>
          <p:cNvPicPr>
            <a:picLocks noChangeAspect="1"/>
          </p:cNvPicPr>
          <p:nvPr userDrawn="1"/>
        </p:nvPicPr>
        <p:blipFill rotWithShape="1">
          <a:blip r:embed="rId2">
            <a:alphaModFix/>
          </a:blip>
          <a:srcRect t="11348" r="18517"/>
          <a:stretch/>
        </p:blipFill>
        <p:spPr>
          <a:xfrm>
            <a:off x="1727209" y="0"/>
            <a:ext cx="8178791" cy="5932252"/>
          </a:xfrm>
          <a:prstGeom prst="rect">
            <a:avLst/>
          </a:prstGeom>
        </p:spPr>
      </p:pic>
      <p:pic>
        <p:nvPicPr>
          <p:cNvPr id="3" name="図 2">
            <a:extLst>
              <a:ext uri="{FF2B5EF4-FFF2-40B4-BE49-F238E27FC236}">
                <a16:creationId xmlns:a16="http://schemas.microsoft.com/office/drawing/2014/main" id="{9FC2A3D4-2157-DB49-91E9-48A94667FA84}"/>
              </a:ext>
            </a:extLst>
          </p:cNvPr>
          <p:cNvPicPr>
            <a:picLocks noChangeAspect="1"/>
          </p:cNvPicPr>
          <p:nvPr userDrawn="1"/>
        </p:nvPicPr>
        <p:blipFill>
          <a:blip r:embed="rId3"/>
          <a:srcRect/>
          <a:stretch/>
        </p:blipFill>
        <p:spPr>
          <a:xfrm>
            <a:off x="0" y="0"/>
            <a:ext cx="9906000" cy="6858000"/>
          </a:xfrm>
          <a:prstGeom prst="rect">
            <a:avLst/>
          </a:prstGeom>
        </p:spPr>
      </p:pic>
      <p:sp>
        <p:nvSpPr>
          <p:cNvPr id="10" name="タイトル 7">
            <a:extLst>
              <a:ext uri="{FF2B5EF4-FFF2-40B4-BE49-F238E27FC236}">
                <a16:creationId xmlns:a16="http://schemas.microsoft.com/office/drawing/2014/main" id="{A7106375-D73D-4D41-A8E7-48B9286161DB}"/>
              </a:ext>
            </a:extLst>
          </p:cNvPr>
          <p:cNvSpPr>
            <a:spLocks noGrp="1"/>
          </p:cNvSpPr>
          <p:nvPr>
            <p:ph type="title" hasCustomPrompt="1"/>
          </p:nvPr>
        </p:nvSpPr>
        <p:spPr>
          <a:xfrm>
            <a:off x="433967" y="3683055"/>
            <a:ext cx="3934834" cy="1292662"/>
          </a:xfrm>
          <a:prstGeom prst="rect">
            <a:avLst/>
          </a:prstGeom>
        </p:spPr>
        <p:txBody>
          <a:bodyPr lIns="0" tIns="0" rIns="0" bIns="0" anchor="t">
            <a:noAutofit/>
          </a:bodyPr>
          <a:lstStyle>
            <a:lvl1pPr marL="0" marR="0" indent="0" algn="l" defTabSz="457108" rtl="0" eaLnBrk="1" fontAlgn="auto" latinLnBrk="0" hangingPunct="1">
              <a:lnSpc>
                <a:spcPct val="100000"/>
              </a:lnSpc>
              <a:spcBef>
                <a:spcPct val="0"/>
              </a:spcBef>
              <a:spcAft>
                <a:spcPts val="0"/>
              </a:spcAft>
              <a:buClrTx/>
              <a:buSzTx/>
              <a:buFontTx/>
              <a:buNone/>
              <a:tabLst/>
              <a:defRPr sz="2800">
                <a:solidFill>
                  <a:schemeClr val="bg1"/>
                </a:solidFill>
              </a:defRPr>
            </a:lvl1pPr>
          </a:lstStyle>
          <a:p>
            <a:r>
              <a:rPr kumimoji="1" lang="en" altLang="ja-JP" dirty="0"/>
              <a:t>Title here up to three lines. Arial Regular 28 pt. </a:t>
            </a:r>
            <a:br>
              <a:rPr kumimoji="1" lang="en" altLang="ja-JP" dirty="0"/>
            </a:br>
            <a:r>
              <a:rPr kumimoji="1" lang="en" altLang="ja-JP" dirty="0"/>
              <a:t>use one cover only</a:t>
            </a:r>
          </a:p>
        </p:txBody>
      </p:sp>
      <p:sp>
        <p:nvSpPr>
          <p:cNvPr id="22" name="テキスト ボックス 21">
            <a:extLst>
              <a:ext uri="{FF2B5EF4-FFF2-40B4-BE49-F238E27FC236}">
                <a16:creationId xmlns:a16="http://schemas.microsoft.com/office/drawing/2014/main" id="{538C3F38-25F2-F542-AB9A-A87842E38200}"/>
              </a:ext>
            </a:extLst>
          </p:cNvPr>
          <p:cNvSpPr txBox="1"/>
          <p:nvPr userDrawn="1"/>
        </p:nvSpPr>
        <p:spPr>
          <a:xfrm>
            <a:off x="433968" y="6455392"/>
            <a:ext cx="1777731" cy="107722"/>
          </a:xfrm>
          <a:prstGeom prst="rect">
            <a:avLst/>
          </a:prstGeom>
          <a:noFill/>
        </p:spPr>
        <p:txBody>
          <a:bodyPr wrap="none" lIns="0" tIns="0" rIns="0" bIns="0" rtlCol="0">
            <a:spAutoFit/>
          </a:bodyPr>
          <a:lstStyle/>
          <a:p>
            <a:r>
              <a:rPr kumimoji="1" lang="en" altLang="ja-JP" sz="700" baseline="0" dirty="0">
                <a:solidFill>
                  <a:schemeClr val="bg1"/>
                </a:solidFill>
              </a:rPr>
              <a:t>A member of MUFG, a global financial group</a:t>
            </a:r>
            <a:endParaRPr kumimoji="1" lang="ja-JP" altLang="en-US" sz="700" baseline="0" dirty="0">
              <a:solidFill>
                <a:schemeClr val="bg1"/>
              </a:solidFill>
            </a:endParaRPr>
          </a:p>
        </p:txBody>
      </p:sp>
      <p:sp>
        <p:nvSpPr>
          <p:cNvPr id="11" name="正方形/長方形 10">
            <a:extLst>
              <a:ext uri="{FF2B5EF4-FFF2-40B4-BE49-F238E27FC236}">
                <a16:creationId xmlns:a16="http://schemas.microsoft.com/office/drawing/2014/main" id="{093CA58B-FEAC-4F17-ADDD-C343BA3E424E}"/>
              </a:ext>
            </a:extLst>
          </p:cNvPr>
          <p:cNvSpPr/>
          <p:nvPr userDrawn="1"/>
        </p:nvSpPr>
        <p:spPr>
          <a:xfrm>
            <a:off x="433967" y="6290399"/>
            <a:ext cx="3934834" cy="136535"/>
          </a:xfrm>
          <a:prstGeom prst="rect">
            <a:avLst/>
          </a:prstGeom>
        </p:spPr>
        <p:txBody>
          <a:bodyPr vert="horz" lIns="0" tIns="0" rIns="0" bIns="0" rtlCol="0">
            <a:noAutofit/>
          </a:bodyPr>
          <a:lstStyle/>
          <a:p>
            <a:pPr lvl="0" indent="0" defTabSz="495343">
              <a:lnSpc>
                <a:spcPct val="100000"/>
              </a:lnSpc>
              <a:spcBef>
                <a:spcPts val="0"/>
              </a:spcBef>
              <a:spcAft>
                <a:spcPts val="300"/>
              </a:spcAft>
              <a:buClr>
                <a:srgbClr val="5A5A5A"/>
              </a:buClr>
              <a:buFont typeface="Wingdings" panose="05000000000000000000" pitchFamily="2" charset="2"/>
              <a:buNone/>
            </a:pPr>
            <a:r>
              <a:rPr kumimoji="1" lang="en-US" altLang="ja-JP" sz="800" b="1" dirty="0">
                <a:solidFill>
                  <a:schemeClr val="bg1"/>
                </a:solidFill>
                <a:ea typeface="ＭＳ Ｐゴシック" panose="020B0600070205080204" pitchFamily="50" charset="-128"/>
                <a:cs typeface="Arial" panose="020B0604020202020204" pitchFamily="34" charset="0"/>
              </a:rPr>
              <a:t>Mitsubishi UFJ Research and Consulting</a:t>
            </a:r>
            <a:endParaRPr kumimoji="1" lang="ja-JP" altLang="en-US" sz="800" b="1" dirty="0">
              <a:solidFill>
                <a:schemeClr val="bg1"/>
              </a:solidFill>
              <a:ea typeface="ＭＳ Ｐゴシック" panose="020B0600070205080204" pitchFamily="50" charset="-128"/>
              <a:cs typeface="Arial" panose="020B0604020202020204" pitchFamily="34" charset="0"/>
            </a:endParaRPr>
          </a:p>
        </p:txBody>
      </p:sp>
      <p:sp>
        <p:nvSpPr>
          <p:cNvPr id="2" name="縦書きテキスト プレースホルダー 6">
            <a:extLst>
              <a:ext uri="{FF2B5EF4-FFF2-40B4-BE49-F238E27FC236}">
                <a16:creationId xmlns:a16="http://schemas.microsoft.com/office/drawing/2014/main" id="{6F6D517F-4707-A25C-07FE-EC2E558DB77E}"/>
              </a:ext>
            </a:extLst>
          </p:cNvPr>
          <p:cNvSpPr>
            <a:spLocks noGrp="1"/>
          </p:cNvSpPr>
          <p:nvPr>
            <p:ph type="body" orient="vert" sz="quarter" idx="12" hasCustomPrompt="1"/>
          </p:nvPr>
        </p:nvSpPr>
        <p:spPr>
          <a:xfrm>
            <a:off x="433970" y="3050324"/>
            <a:ext cx="3483983"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en-US" altLang="ja-JP" dirty="0"/>
              <a:t>Client name Arial Regular 16 pt.                Second line</a:t>
            </a:r>
          </a:p>
        </p:txBody>
      </p:sp>
      <p:sp>
        <p:nvSpPr>
          <p:cNvPr id="4" name="テキスト プレースホルダー 10">
            <a:extLst>
              <a:ext uri="{FF2B5EF4-FFF2-40B4-BE49-F238E27FC236}">
                <a16:creationId xmlns:a16="http://schemas.microsoft.com/office/drawing/2014/main" id="{FF94222B-7F48-73F5-0E57-87FABDD1EE35}"/>
              </a:ext>
            </a:extLst>
          </p:cNvPr>
          <p:cNvSpPr>
            <a:spLocks noGrp="1"/>
          </p:cNvSpPr>
          <p:nvPr>
            <p:ph type="body" sz="quarter" idx="14" hasCustomPrompt="1"/>
          </p:nvPr>
        </p:nvSpPr>
        <p:spPr>
          <a:xfrm>
            <a:off x="433404" y="5112486"/>
            <a:ext cx="3934834" cy="553998"/>
          </a:xfrm>
        </p:spPr>
        <p:txBody>
          <a:bodyPr lIns="0" tIns="0" rIns="0" bIns="0">
            <a:spAutoFit/>
          </a:bodyPr>
          <a:lstStyle>
            <a:lvl1pPr>
              <a:lnSpc>
                <a:spcPct val="100000"/>
              </a:lnSpc>
              <a:spcBef>
                <a:spcPts val="0"/>
              </a:spcBef>
              <a:defRPr sz="1200">
                <a:solidFill>
                  <a:schemeClr val="bg1"/>
                </a:solidFill>
              </a:defRPr>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2901796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E1B7E9-4596-9211-4521-A761AE7D93AD}"/>
              </a:ext>
            </a:extLst>
          </p:cNvPr>
          <p:cNvSpPr>
            <a:spLocks noGrp="1"/>
          </p:cNvSpPr>
          <p:nvPr>
            <p:ph type="title"/>
          </p:nvPr>
        </p:nvSpPr>
        <p:spPr>
          <a:xfrm>
            <a:off x="682329" y="365129"/>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834EA49-0F1F-B792-BE51-29FDDDB45174}"/>
              </a:ext>
            </a:extLst>
          </p:cNvPr>
          <p:cNvSpPr>
            <a:spLocks noGrp="1"/>
          </p:cNvSpPr>
          <p:nvPr>
            <p:ph type="body" idx="1"/>
          </p:nvPr>
        </p:nvSpPr>
        <p:spPr>
          <a:xfrm>
            <a:off x="682328" y="1681163"/>
            <a:ext cx="4190702" cy="82391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CD9DAE8-46CC-CD83-B533-EC365E93664B}"/>
              </a:ext>
            </a:extLst>
          </p:cNvPr>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005E5BF-34C8-85DE-E758-1EF431D8B42A}"/>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DB13A42-1BD9-AA64-13C4-F049B4F07AF9}"/>
              </a:ext>
            </a:extLst>
          </p:cNvPr>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9B37D92-3D45-F4ED-3B53-15A857452A2C}"/>
              </a:ext>
            </a:extLst>
          </p:cNvPr>
          <p:cNvSpPr>
            <a:spLocks noGrp="1"/>
          </p:cNvSpPr>
          <p:nvPr>
            <p:ph type="dt" sz="half" idx="10"/>
          </p:nvPr>
        </p:nvSpPr>
        <p:spPr/>
        <p:txBody>
          <a:bodyPr/>
          <a:lstStyle/>
          <a:p>
            <a:fld id="{24F7AF1C-2A34-4F71-985B-21BD788284DE}" type="datetimeFigureOut">
              <a:rPr kumimoji="1" lang="ja-JP" altLang="en-US" smtClean="0"/>
              <a:t>2025/6/27</a:t>
            </a:fld>
            <a:endParaRPr kumimoji="1" lang="ja-JP" altLang="en-US"/>
          </a:p>
        </p:txBody>
      </p:sp>
      <p:sp>
        <p:nvSpPr>
          <p:cNvPr id="8" name="フッター プレースホルダー 7">
            <a:extLst>
              <a:ext uri="{FF2B5EF4-FFF2-40B4-BE49-F238E27FC236}">
                <a16:creationId xmlns:a16="http://schemas.microsoft.com/office/drawing/2014/main" id="{5ED76D1F-A36B-60FA-3B84-DF68F07A399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DEF762E-F702-59E6-5A5B-A22E1363BE63}"/>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40167601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英文 表紙-4">
    <p:spTree>
      <p:nvGrpSpPr>
        <p:cNvPr id="1" name=""/>
        <p:cNvGrpSpPr/>
        <p:nvPr/>
      </p:nvGrpSpPr>
      <p:grpSpPr>
        <a:xfrm>
          <a:off x="0" y="0"/>
          <a:ext cx="0" cy="0"/>
          <a:chOff x="0" y="0"/>
          <a:chExt cx="0" cy="0"/>
        </a:xfrm>
      </p:grpSpPr>
      <p:pic>
        <p:nvPicPr>
          <p:cNvPr id="3" name="図 2" descr="建物の前に立っている女性&#10;&#10;中程度の精度で自動的に生成された説明">
            <a:extLst>
              <a:ext uri="{FF2B5EF4-FFF2-40B4-BE49-F238E27FC236}">
                <a16:creationId xmlns:a16="http://schemas.microsoft.com/office/drawing/2014/main" id="{E97F90D7-6CD2-AC4C-A994-FD5EB41FEDF7}"/>
              </a:ext>
            </a:extLst>
          </p:cNvPr>
          <p:cNvPicPr>
            <a:picLocks noChangeAspect="1"/>
          </p:cNvPicPr>
          <p:nvPr userDrawn="1"/>
        </p:nvPicPr>
        <p:blipFill rotWithShape="1">
          <a:blip r:embed="rId2"/>
          <a:srcRect t="3072" r="32485" b="26784"/>
          <a:stretch/>
        </p:blipFill>
        <p:spPr>
          <a:xfrm>
            <a:off x="0" y="0"/>
            <a:ext cx="9901427" cy="6858000"/>
          </a:xfrm>
          <a:prstGeom prst="rect">
            <a:avLst/>
          </a:prstGeom>
        </p:spPr>
      </p:pic>
      <p:pic>
        <p:nvPicPr>
          <p:cNvPr id="13" name="図 12">
            <a:extLst>
              <a:ext uri="{FF2B5EF4-FFF2-40B4-BE49-F238E27FC236}">
                <a16:creationId xmlns:a16="http://schemas.microsoft.com/office/drawing/2014/main" id="{13D5EA6A-B750-2142-A6B8-7A68FEB5158C}"/>
              </a:ext>
            </a:extLst>
          </p:cNvPr>
          <p:cNvPicPr>
            <a:picLocks noChangeAspect="1"/>
          </p:cNvPicPr>
          <p:nvPr userDrawn="1"/>
        </p:nvPicPr>
        <p:blipFill>
          <a:blip r:embed="rId3"/>
          <a:srcRect/>
          <a:stretch/>
        </p:blipFill>
        <p:spPr>
          <a:xfrm>
            <a:off x="0" y="0"/>
            <a:ext cx="9906000" cy="6858000"/>
          </a:xfrm>
          <a:prstGeom prst="rect">
            <a:avLst/>
          </a:prstGeom>
        </p:spPr>
      </p:pic>
      <p:sp>
        <p:nvSpPr>
          <p:cNvPr id="14" name="タイトル 7">
            <a:extLst>
              <a:ext uri="{FF2B5EF4-FFF2-40B4-BE49-F238E27FC236}">
                <a16:creationId xmlns:a16="http://schemas.microsoft.com/office/drawing/2014/main" id="{F0D891AD-C5BE-E944-89EC-04D3655E317A}"/>
              </a:ext>
            </a:extLst>
          </p:cNvPr>
          <p:cNvSpPr>
            <a:spLocks noGrp="1"/>
          </p:cNvSpPr>
          <p:nvPr>
            <p:ph type="title" hasCustomPrompt="1"/>
          </p:nvPr>
        </p:nvSpPr>
        <p:spPr>
          <a:xfrm>
            <a:off x="813297" y="3401095"/>
            <a:ext cx="3667267" cy="1292662"/>
          </a:xfrm>
          <a:prstGeom prst="rect">
            <a:avLst/>
          </a:prstGeom>
        </p:spPr>
        <p:txBody>
          <a:bodyPr lIns="0" tIns="0" rIns="0" bIns="0" anchor="t">
            <a:noAutofit/>
          </a:bodyPr>
          <a:lstStyle>
            <a:lvl1pPr marL="0" marR="0" indent="0" algn="l" defTabSz="457108" rtl="0" eaLnBrk="1" fontAlgn="auto" latinLnBrk="0" hangingPunct="1">
              <a:lnSpc>
                <a:spcPct val="100000"/>
              </a:lnSpc>
              <a:spcBef>
                <a:spcPct val="0"/>
              </a:spcBef>
              <a:spcAft>
                <a:spcPts val="0"/>
              </a:spcAft>
              <a:buClrTx/>
              <a:buSzTx/>
              <a:buFontTx/>
              <a:buNone/>
              <a:tabLst/>
              <a:defRPr sz="2800">
                <a:solidFill>
                  <a:schemeClr val="bg1"/>
                </a:solidFill>
              </a:defRPr>
            </a:lvl1pPr>
          </a:lstStyle>
          <a:p>
            <a:r>
              <a:rPr kumimoji="1" lang="en" altLang="ja-JP" dirty="0"/>
              <a:t>Title here up to three lines. Arial Regular 28 pt. use one cover only</a:t>
            </a:r>
          </a:p>
        </p:txBody>
      </p:sp>
      <p:sp>
        <p:nvSpPr>
          <p:cNvPr id="2" name="テキスト ボックス 1">
            <a:extLst>
              <a:ext uri="{FF2B5EF4-FFF2-40B4-BE49-F238E27FC236}">
                <a16:creationId xmlns:a16="http://schemas.microsoft.com/office/drawing/2014/main" id="{2F282767-024E-1C4F-A622-8A09DC9D45C7}"/>
              </a:ext>
            </a:extLst>
          </p:cNvPr>
          <p:cNvSpPr txBox="1"/>
          <p:nvPr userDrawn="1"/>
        </p:nvSpPr>
        <p:spPr>
          <a:xfrm>
            <a:off x="-1638795" y="1947553"/>
            <a:ext cx="0" cy="0"/>
          </a:xfrm>
          <a:prstGeom prst="rect">
            <a:avLst/>
          </a:prstGeom>
          <a:noFill/>
        </p:spPr>
        <p:txBody>
          <a:bodyPr wrap="none" lIns="0" tIns="0" rIns="0" bIns="0" rtlCol="0">
            <a:normAutofit fontScale="25000" lnSpcReduction="20000"/>
          </a:bodyPr>
          <a:lstStyle/>
          <a:p>
            <a:endParaRPr kumimoji="1" lang="ja-JP" altLang="en-US" sz="1600" baseline="0" dirty="0"/>
          </a:p>
        </p:txBody>
      </p:sp>
      <p:sp>
        <p:nvSpPr>
          <p:cNvPr id="18" name="テキスト ボックス 17">
            <a:extLst>
              <a:ext uri="{FF2B5EF4-FFF2-40B4-BE49-F238E27FC236}">
                <a16:creationId xmlns:a16="http://schemas.microsoft.com/office/drawing/2014/main" id="{182A1309-108B-7144-B794-388972EDB559}"/>
              </a:ext>
            </a:extLst>
          </p:cNvPr>
          <p:cNvSpPr txBox="1"/>
          <p:nvPr userDrawn="1"/>
        </p:nvSpPr>
        <p:spPr>
          <a:xfrm>
            <a:off x="814661" y="6455392"/>
            <a:ext cx="1777731" cy="107722"/>
          </a:xfrm>
          <a:prstGeom prst="rect">
            <a:avLst/>
          </a:prstGeom>
          <a:noFill/>
        </p:spPr>
        <p:txBody>
          <a:bodyPr wrap="none" lIns="0" tIns="0" rIns="0" bIns="0" rtlCol="0">
            <a:spAutoFit/>
          </a:bodyPr>
          <a:lstStyle/>
          <a:p>
            <a:r>
              <a:rPr kumimoji="1" lang="en" altLang="ja-JP" sz="700" baseline="0" dirty="0">
                <a:solidFill>
                  <a:schemeClr val="bg1"/>
                </a:solidFill>
              </a:rPr>
              <a:t>A member of MUFG, a global financial group</a:t>
            </a:r>
            <a:endParaRPr kumimoji="1" lang="ja-JP" altLang="en-US" sz="700" baseline="0" dirty="0">
              <a:solidFill>
                <a:schemeClr val="bg1"/>
              </a:solidFill>
            </a:endParaRPr>
          </a:p>
        </p:txBody>
      </p:sp>
      <p:sp>
        <p:nvSpPr>
          <p:cNvPr id="15" name="正方形/長方形 14">
            <a:extLst>
              <a:ext uri="{FF2B5EF4-FFF2-40B4-BE49-F238E27FC236}">
                <a16:creationId xmlns:a16="http://schemas.microsoft.com/office/drawing/2014/main" id="{C9327936-0CBD-42C4-A47C-4F48F4C778BA}"/>
              </a:ext>
            </a:extLst>
          </p:cNvPr>
          <p:cNvSpPr/>
          <p:nvPr userDrawn="1"/>
        </p:nvSpPr>
        <p:spPr>
          <a:xfrm>
            <a:off x="814661" y="6290399"/>
            <a:ext cx="3665903" cy="136535"/>
          </a:xfrm>
          <a:prstGeom prst="rect">
            <a:avLst/>
          </a:prstGeom>
        </p:spPr>
        <p:txBody>
          <a:bodyPr vert="horz" lIns="0" tIns="0" rIns="0" bIns="0" rtlCol="0">
            <a:noAutofit/>
          </a:bodyPr>
          <a:lstStyle/>
          <a:p>
            <a:pPr lvl="0" indent="0" defTabSz="495343">
              <a:lnSpc>
                <a:spcPct val="100000"/>
              </a:lnSpc>
              <a:spcBef>
                <a:spcPts val="0"/>
              </a:spcBef>
              <a:spcAft>
                <a:spcPts val="300"/>
              </a:spcAft>
              <a:buClr>
                <a:srgbClr val="5A5A5A"/>
              </a:buClr>
              <a:buFont typeface="Wingdings" panose="05000000000000000000" pitchFamily="2" charset="2"/>
              <a:buNone/>
            </a:pPr>
            <a:r>
              <a:rPr kumimoji="1" lang="en-US" altLang="ja-JP" sz="800" b="1" dirty="0">
                <a:solidFill>
                  <a:schemeClr val="bg1"/>
                </a:solidFill>
                <a:ea typeface="ＭＳ Ｐゴシック" panose="020B0600070205080204" pitchFamily="50" charset="-128"/>
                <a:cs typeface="Arial" panose="020B0604020202020204" pitchFamily="34" charset="0"/>
              </a:rPr>
              <a:t>Mitsubishi UFJ Research and Consulting</a:t>
            </a:r>
            <a:endParaRPr kumimoji="1" lang="ja-JP" altLang="en-US" sz="800" b="1" dirty="0">
              <a:solidFill>
                <a:schemeClr val="bg1"/>
              </a:solidFill>
              <a:ea typeface="ＭＳ Ｐゴシック" panose="020B0600070205080204" pitchFamily="50" charset="-128"/>
              <a:cs typeface="Arial" panose="020B0604020202020204" pitchFamily="34" charset="0"/>
            </a:endParaRPr>
          </a:p>
        </p:txBody>
      </p:sp>
      <p:sp>
        <p:nvSpPr>
          <p:cNvPr id="4" name="縦書きテキスト プレースホルダー 6">
            <a:extLst>
              <a:ext uri="{FF2B5EF4-FFF2-40B4-BE49-F238E27FC236}">
                <a16:creationId xmlns:a16="http://schemas.microsoft.com/office/drawing/2014/main" id="{790C0637-21BB-F748-D039-F6CE9AB35707}"/>
              </a:ext>
            </a:extLst>
          </p:cNvPr>
          <p:cNvSpPr>
            <a:spLocks noGrp="1"/>
          </p:cNvSpPr>
          <p:nvPr>
            <p:ph type="body" orient="vert" sz="quarter" idx="12" hasCustomPrompt="1"/>
          </p:nvPr>
        </p:nvSpPr>
        <p:spPr>
          <a:xfrm>
            <a:off x="814662" y="2768363"/>
            <a:ext cx="3665902"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en-US" altLang="ja-JP" dirty="0"/>
              <a:t>Client name Arial Regular 16 pt.                Second line</a:t>
            </a:r>
          </a:p>
        </p:txBody>
      </p:sp>
      <p:sp>
        <p:nvSpPr>
          <p:cNvPr id="5" name="テキスト プレースホルダー 10">
            <a:extLst>
              <a:ext uri="{FF2B5EF4-FFF2-40B4-BE49-F238E27FC236}">
                <a16:creationId xmlns:a16="http://schemas.microsoft.com/office/drawing/2014/main" id="{0F7EB3D5-197C-68C2-5FEE-1B7973322463}"/>
              </a:ext>
            </a:extLst>
          </p:cNvPr>
          <p:cNvSpPr>
            <a:spLocks noGrp="1"/>
          </p:cNvSpPr>
          <p:nvPr>
            <p:ph type="body" sz="quarter" idx="17" hasCustomPrompt="1"/>
          </p:nvPr>
        </p:nvSpPr>
        <p:spPr>
          <a:xfrm>
            <a:off x="813297" y="4825434"/>
            <a:ext cx="3665903" cy="553998"/>
          </a:xfrm>
        </p:spPr>
        <p:txBody>
          <a:bodyPr lIns="0" tIns="0" rIns="0" bIns="0">
            <a:spAutoFit/>
          </a:bodyPr>
          <a:lstStyle>
            <a:lvl1pPr>
              <a:lnSpc>
                <a:spcPct val="100000"/>
              </a:lnSpc>
              <a:spcBef>
                <a:spcPts val="0"/>
              </a:spcBef>
              <a:defRPr sz="1200">
                <a:solidFill>
                  <a:schemeClr val="bg1"/>
                </a:solidFill>
              </a:defRPr>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4314661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535"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英文 最終ページ-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46980ED-8968-AE43-A2B4-28A219E5688D}"/>
              </a:ext>
            </a:extLst>
          </p:cNvPr>
          <p:cNvPicPr>
            <a:picLocks noChangeAspect="1"/>
          </p:cNvPicPr>
          <p:nvPr userDrawn="1"/>
        </p:nvPicPr>
        <p:blipFill>
          <a:blip r:embed="rId2"/>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7053B7B2-53FF-9D45-80B8-1B7278C40043}"/>
              </a:ext>
            </a:extLst>
          </p:cNvPr>
          <p:cNvSpPr>
            <a:spLocks noGrp="1"/>
          </p:cNvSpPr>
          <p:nvPr>
            <p:ph type="body" sz="quarter" idx="10" hasCustomPrompt="1"/>
          </p:nvPr>
        </p:nvSpPr>
        <p:spPr>
          <a:xfrm>
            <a:off x="546356" y="1379536"/>
            <a:ext cx="4102559" cy="1356462"/>
          </a:xfrm>
        </p:spPr>
        <p:txBody>
          <a:bodyPr lIns="0" tIns="0" rIns="0" bIns="0" anchor="t">
            <a:noAutofit/>
          </a:bodyPr>
          <a:lstStyle>
            <a:lvl1pPr>
              <a:lnSpc>
                <a:spcPct val="150000"/>
              </a:lnSpc>
              <a:spcBef>
                <a:spcPts val="0"/>
              </a:spcBef>
              <a:defRPr sz="1001" b="0"/>
            </a:lvl1pPr>
          </a:lstStyle>
          <a:p>
            <a:pPr lvl="0"/>
            <a:r>
              <a:rPr kumimoji="1" lang="en-US" altLang="ja-JP" dirty="0"/>
              <a:t>Mitsubishi UFJ Research and Consulting Co., Ltd.</a:t>
            </a:r>
            <a:br>
              <a:rPr kumimoji="1" lang="en-US" altLang="ja-JP" dirty="0"/>
            </a:br>
            <a:br>
              <a:rPr kumimoji="1" lang="en-US" altLang="ja-JP" dirty="0"/>
            </a:br>
            <a:r>
              <a:rPr kumimoji="1" lang="en-US" altLang="ja-JP" dirty="0"/>
              <a:t>www.murc.jp/english</a:t>
            </a:r>
            <a:endParaRPr kumimoji="1" lang="en" altLang="ja-JP" dirty="0"/>
          </a:p>
        </p:txBody>
      </p:sp>
    </p:spTree>
    <p:extLst>
      <p:ext uri="{BB962C8B-B14F-4D97-AF65-F5344CB8AC3E}">
        <p14:creationId xmlns:p14="http://schemas.microsoft.com/office/powerpoint/2010/main" val="824537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英文 最終ページ-2">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38D5103-6521-0045-8E90-D200B32CD29A}"/>
              </a:ext>
            </a:extLst>
          </p:cNvPr>
          <p:cNvPicPr>
            <a:picLocks noChangeAspect="1"/>
          </p:cNvPicPr>
          <p:nvPr userDrawn="1"/>
        </p:nvPicPr>
        <p:blipFill>
          <a:blip r:embed="rId2"/>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2470091E-8506-9641-B27F-49FEBD64F50E}"/>
              </a:ext>
            </a:extLst>
          </p:cNvPr>
          <p:cNvSpPr>
            <a:spLocks noGrp="1"/>
          </p:cNvSpPr>
          <p:nvPr>
            <p:ph type="body" sz="quarter" idx="12" hasCustomPrompt="1"/>
          </p:nvPr>
        </p:nvSpPr>
        <p:spPr>
          <a:xfrm>
            <a:off x="546353" y="2747296"/>
            <a:ext cx="4202312" cy="1356462"/>
          </a:xfrm>
        </p:spPr>
        <p:txBody>
          <a:bodyPr lIns="0" tIns="0" rIns="0" bIns="0" anchor="t">
            <a:noAutofit/>
          </a:bodyPr>
          <a:lstStyle>
            <a:lvl1pPr>
              <a:lnSpc>
                <a:spcPct val="150000"/>
              </a:lnSpc>
              <a:spcBef>
                <a:spcPts val="0"/>
              </a:spcBef>
              <a:defRPr sz="1001" b="0"/>
            </a:lvl1pPr>
          </a:lstStyle>
          <a:p>
            <a:pPr lvl="0"/>
            <a:r>
              <a:rPr kumimoji="1" lang="en-US" altLang="ja-JP" dirty="0"/>
              <a:t>Mitsubishi UFJ Research and Consulting Co., Ltd.</a:t>
            </a:r>
            <a:br>
              <a:rPr kumimoji="1" lang="en-US" altLang="ja-JP" dirty="0"/>
            </a:br>
            <a:br>
              <a:rPr kumimoji="1" lang="en-US" altLang="ja-JP" dirty="0"/>
            </a:br>
            <a:r>
              <a:rPr kumimoji="1" lang="en-US" altLang="ja-JP" dirty="0"/>
              <a:t>www.murc.jp/english</a:t>
            </a:r>
            <a:endParaRPr kumimoji="1" lang="en" altLang="ja-JP" dirty="0"/>
          </a:p>
        </p:txBody>
      </p:sp>
    </p:spTree>
    <p:extLst>
      <p:ext uri="{BB962C8B-B14F-4D97-AF65-F5344CB8AC3E}">
        <p14:creationId xmlns:p14="http://schemas.microsoft.com/office/powerpoint/2010/main" val="23292829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英文 最終ページ-3">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E2858F8-922C-664E-971A-8DBDF0F5E16A}"/>
              </a:ext>
            </a:extLst>
          </p:cNvPr>
          <p:cNvPicPr>
            <a:picLocks noChangeAspect="1"/>
          </p:cNvPicPr>
          <p:nvPr userDrawn="1"/>
        </p:nvPicPr>
        <p:blipFill>
          <a:blip r:embed="rId2"/>
          <a:srcRect/>
          <a:stretch/>
        </p:blipFill>
        <p:spPr>
          <a:xfrm>
            <a:off x="0" y="0"/>
            <a:ext cx="9906000" cy="6858000"/>
          </a:xfrm>
          <a:prstGeom prst="rect">
            <a:avLst/>
          </a:prstGeom>
        </p:spPr>
      </p:pic>
      <p:sp>
        <p:nvSpPr>
          <p:cNvPr id="5" name="テキスト プレースホルダー 10">
            <a:extLst>
              <a:ext uri="{FF2B5EF4-FFF2-40B4-BE49-F238E27FC236}">
                <a16:creationId xmlns:a16="http://schemas.microsoft.com/office/drawing/2014/main" id="{7E8F4D95-B731-B94B-808F-9602DB7C2175}"/>
              </a:ext>
            </a:extLst>
          </p:cNvPr>
          <p:cNvSpPr>
            <a:spLocks noGrp="1"/>
          </p:cNvSpPr>
          <p:nvPr>
            <p:ph type="body" sz="quarter" idx="12" hasCustomPrompt="1"/>
          </p:nvPr>
        </p:nvSpPr>
        <p:spPr>
          <a:xfrm>
            <a:off x="546356" y="4500231"/>
            <a:ext cx="4042739" cy="1356462"/>
          </a:xfrm>
        </p:spPr>
        <p:txBody>
          <a:bodyPr lIns="0" tIns="0" rIns="0" bIns="0" anchor="b">
            <a:noAutofit/>
          </a:bodyPr>
          <a:lstStyle>
            <a:lvl1pPr>
              <a:lnSpc>
                <a:spcPct val="150000"/>
              </a:lnSpc>
              <a:spcBef>
                <a:spcPts val="0"/>
              </a:spcBef>
              <a:defRPr sz="1001" b="0"/>
            </a:lvl1pPr>
          </a:lstStyle>
          <a:p>
            <a:pPr lvl="0"/>
            <a:r>
              <a:rPr kumimoji="1" lang="en-US" altLang="ja-JP" dirty="0"/>
              <a:t>Mitsubishi UFJ Research and Consulting Co., Ltd.</a:t>
            </a:r>
            <a:br>
              <a:rPr kumimoji="1" lang="en-US" altLang="ja-JP" dirty="0"/>
            </a:br>
            <a:br>
              <a:rPr kumimoji="1" lang="en-US" altLang="ja-JP" dirty="0"/>
            </a:br>
            <a:r>
              <a:rPr kumimoji="1" lang="en-US" altLang="ja-JP" dirty="0"/>
              <a:t>www.murc.jp/english</a:t>
            </a:r>
          </a:p>
        </p:txBody>
      </p:sp>
    </p:spTree>
    <p:extLst>
      <p:ext uri="{BB962C8B-B14F-4D97-AF65-F5344CB8AC3E}">
        <p14:creationId xmlns:p14="http://schemas.microsoft.com/office/powerpoint/2010/main" val="30656620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表紙-1">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6CA3F93D-0CB5-1C4D-8E8E-441469558814}"/>
              </a:ext>
            </a:extLst>
          </p:cNvPr>
          <p:cNvSpPr>
            <a:spLocks noGrp="1"/>
          </p:cNvSpPr>
          <p:nvPr>
            <p:ph type="title" hasCustomPrompt="1"/>
          </p:nvPr>
        </p:nvSpPr>
        <p:spPr>
          <a:xfrm>
            <a:off x="814659" y="2762244"/>
            <a:ext cx="4369361" cy="1381340"/>
          </a:xfrm>
          <a:prstGeom prst="rect">
            <a:avLst/>
          </a:prstGeom>
        </p:spPr>
        <p:txBody>
          <a:bodyPr lIns="0" tIns="0" rIns="0" bIns="0" anchor="t">
            <a:noAutofit/>
          </a:bodyPr>
          <a:lstStyle>
            <a:lvl1pPr>
              <a:lnSpc>
                <a:spcPct val="110000"/>
              </a:lnSpc>
              <a:defRPr sz="2800"/>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9" name="図 8">
            <a:extLst>
              <a:ext uri="{FF2B5EF4-FFF2-40B4-BE49-F238E27FC236}">
                <a16:creationId xmlns:a16="http://schemas.microsoft.com/office/drawing/2014/main" id="{F76E4F7A-F4BC-489D-8BFC-6A7D20144A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694" y="6356350"/>
            <a:ext cx="3412402" cy="189030"/>
          </a:xfrm>
          <a:prstGeom prst="rect">
            <a:avLst/>
          </a:prstGeom>
        </p:spPr>
      </p:pic>
      <p:sp>
        <p:nvSpPr>
          <p:cNvPr id="2" name="テキスト ボックス 1">
            <a:extLst>
              <a:ext uri="{FF2B5EF4-FFF2-40B4-BE49-F238E27FC236}">
                <a16:creationId xmlns:a16="http://schemas.microsoft.com/office/drawing/2014/main" id="{27F13ECC-563C-E6FF-72C1-B12CA40C20D0}"/>
              </a:ext>
            </a:extLst>
          </p:cNvPr>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a:t>Cover 1</a:t>
            </a:r>
            <a:endParaRPr kumimoji="1" lang="ja-JP" altLang="en-US" sz="600" baseline="0" dirty="0"/>
          </a:p>
        </p:txBody>
      </p:sp>
      <p:sp>
        <p:nvSpPr>
          <p:cNvPr id="3" name="縦書きテキスト プレースホルダー 6">
            <a:extLst>
              <a:ext uri="{FF2B5EF4-FFF2-40B4-BE49-F238E27FC236}">
                <a16:creationId xmlns:a16="http://schemas.microsoft.com/office/drawing/2014/main" id="{4EBBA68F-A35F-75C0-965A-9C06CD02615B}"/>
              </a:ext>
            </a:extLst>
          </p:cNvPr>
          <p:cNvSpPr>
            <a:spLocks noGrp="1"/>
          </p:cNvSpPr>
          <p:nvPr>
            <p:ph type="body" orient="vert" sz="quarter" idx="12" hasCustomPrompt="1"/>
          </p:nvPr>
        </p:nvSpPr>
        <p:spPr>
          <a:xfrm>
            <a:off x="814659" y="2098730"/>
            <a:ext cx="4369361" cy="492443"/>
          </a:xfrm>
        </p:spPr>
        <p:txBody>
          <a:bodyPr vert="horz" lIns="0" tIns="0" rIns="0" bIns="0" anchor="b">
            <a:spAutoFit/>
          </a:bodyPr>
          <a:lstStyle>
            <a:lvl1pPr>
              <a:lnSpc>
                <a:spcPct val="100000"/>
              </a:lnSpc>
              <a:spcBef>
                <a:spcPts val="0"/>
              </a:spcBef>
              <a:defRPr sz="1600">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4" name="テキスト プレースホルダー 10">
            <a:extLst>
              <a:ext uri="{FF2B5EF4-FFF2-40B4-BE49-F238E27FC236}">
                <a16:creationId xmlns:a16="http://schemas.microsoft.com/office/drawing/2014/main" id="{272E110A-2649-1B84-6622-2F67F3FA6A9B}"/>
              </a:ext>
            </a:extLst>
          </p:cNvPr>
          <p:cNvSpPr>
            <a:spLocks noGrp="1"/>
          </p:cNvSpPr>
          <p:nvPr>
            <p:ph type="body" sz="quarter" idx="13" hasCustomPrompt="1"/>
          </p:nvPr>
        </p:nvSpPr>
        <p:spPr>
          <a:xfrm>
            <a:off x="814658" y="4292756"/>
            <a:ext cx="3972087" cy="693588"/>
          </a:xfrm>
        </p:spPr>
        <p:txBody>
          <a:bodyPr lIns="0" tIns="0" rIns="0" bIns="0">
            <a:spAutoFit/>
          </a:bodyPr>
          <a:lstStyle>
            <a:lvl1pPr>
              <a:lnSpc>
                <a:spcPct val="130000"/>
              </a:lnSpc>
              <a:spcBef>
                <a:spcPts val="0"/>
              </a:spcBef>
              <a:defRPr sz="1200"/>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3960461238"/>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表紙-2">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877A709-8CD4-C04B-8BA1-E4686B85B08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18" name="タイトル 7">
            <a:extLst>
              <a:ext uri="{FF2B5EF4-FFF2-40B4-BE49-F238E27FC236}">
                <a16:creationId xmlns:a16="http://schemas.microsoft.com/office/drawing/2014/main" id="{14C6ECDA-A86C-8A4B-AFDE-4A24E6866BF4}"/>
              </a:ext>
            </a:extLst>
          </p:cNvPr>
          <p:cNvSpPr>
            <a:spLocks noGrp="1"/>
          </p:cNvSpPr>
          <p:nvPr>
            <p:ph type="title" hasCustomPrompt="1"/>
          </p:nvPr>
        </p:nvSpPr>
        <p:spPr>
          <a:xfrm>
            <a:off x="685102" y="3575304"/>
            <a:ext cx="4017528" cy="1381340"/>
          </a:xfrm>
          <a:prstGeom prst="rect">
            <a:avLst/>
          </a:prstGeom>
        </p:spPr>
        <p:txBody>
          <a:bodyPr lIns="0" tIns="0" rIns="0" bIns="0" anchor="t">
            <a:noAutofit/>
          </a:bodyPr>
          <a:lstStyle>
            <a:lvl1pPr>
              <a:lnSpc>
                <a:spcPct val="110000"/>
              </a:lnSpc>
              <a:defRPr sz="2800"/>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9" name="図 8">
            <a:extLst>
              <a:ext uri="{FF2B5EF4-FFF2-40B4-BE49-F238E27FC236}">
                <a16:creationId xmlns:a16="http://schemas.microsoft.com/office/drawing/2014/main" id="{4E967363-604A-4842-BCF2-755893E4F33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102" y="6356350"/>
            <a:ext cx="3412402" cy="189029"/>
          </a:xfrm>
          <a:prstGeom prst="rect">
            <a:avLst/>
          </a:prstGeom>
        </p:spPr>
      </p:pic>
      <p:sp>
        <p:nvSpPr>
          <p:cNvPr id="2" name="テキスト ボックス 1">
            <a:extLst>
              <a:ext uri="{FF2B5EF4-FFF2-40B4-BE49-F238E27FC236}">
                <a16:creationId xmlns:a16="http://schemas.microsoft.com/office/drawing/2014/main" id="{41844EE7-CAF6-E929-80A1-A073BD9A98F9}"/>
              </a:ext>
            </a:extLst>
          </p:cNvPr>
          <p:cNvSpPr txBox="1"/>
          <p:nvPr userDrawn="1"/>
        </p:nvSpPr>
        <p:spPr>
          <a:xfrm>
            <a:off x="9346192" y="-133708"/>
            <a:ext cx="559809" cy="99682"/>
          </a:xfrm>
          <a:prstGeom prst="rect">
            <a:avLst/>
          </a:prstGeom>
          <a:noFill/>
        </p:spPr>
        <p:txBody>
          <a:bodyPr wrap="square" lIns="0" tIns="0" rIns="0" bIns="0" rtlCol="0" anchor="ctr">
            <a:normAutofit/>
          </a:bodyPr>
          <a:lstStyle/>
          <a:p>
            <a:pPr algn="r">
              <a:tabLst>
                <a:tab pos="361950" algn="l"/>
              </a:tabLst>
            </a:pPr>
            <a:r>
              <a:rPr kumimoji="1" lang="en-US" altLang="ja-JP" sz="600" baseline="0" dirty="0"/>
              <a:t>Cover 2</a:t>
            </a:r>
            <a:endParaRPr kumimoji="1" lang="ja-JP" altLang="en-US" sz="600" baseline="0" dirty="0"/>
          </a:p>
        </p:txBody>
      </p:sp>
      <p:sp>
        <p:nvSpPr>
          <p:cNvPr id="4" name="縦書きテキスト プレースホルダー 6">
            <a:extLst>
              <a:ext uri="{FF2B5EF4-FFF2-40B4-BE49-F238E27FC236}">
                <a16:creationId xmlns:a16="http://schemas.microsoft.com/office/drawing/2014/main" id="{EB01237E-AE20-CF24-ECCB-1A27CC972E6A}"/>
              </a:ext>
            </a:extLst>
          </p:cNvPr>
          <p:cNvSpPr>
            <a:spLocks noGrp="1"/>
          </p:cNvSpPr>
          <p:nvPr>
            <p:ph type="body" orient="vert" sz="quarter" idx="14" hasCustomPrompt="1"/>
          </p:nvPr>
        </p:nvSpPr>
        <p:spPr>
          <a:xfrm>
            <a:off x="685103" y="2942568"/>
            <a:ext cx="4017528" cy="492443"/>
          </a:xfrm>
        </p:spPr>
        <p:txBody>
          <a:bodyPr vert="horz" lIns="0" tIns="0" rIns="0" bIns="0" anchor="b">
            <a:spAutoFit/>
          </a:bodyPr>
          <a:lstStyle>
            <a:lvl1pPr>
              <a:lnSpc>
                <a:spcPct val="100000"/>
              </a:lnSpc>
              <a:spcBef>
                <a:spcPts val="0"/>
              </a:spcBef>
              <a:defRPr sz="1600">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5" name="テキスト プレースホルダー 10">
            <a:extLst>
              <a:ext uri="{FF2B5EF4-FFF2-40B4-BE49-F238E27FC236}">
                <a16:creationId xmlns:a16="http://schemas.microsoft.com/office/drawing/2014/main" id="{9FE6D193-B45D-AC62-E156-4224922A756F}"/>
              </a:ext>
            </a:extLst>
          </p:cNvPr>
          <p:cNvSpPr>
            <a:spLocks noGrp="1"/>
          </p:cNvSpPr>
          <p:nvPr>
            <p:ph type="body" sz="quarter" idx="15" hasCustomPrompt="1"/>
          </p:nvPr>
        </p:nvSpPr>
        <p:spPr>
          <a:xfrm>
            <a:off x="685102" y="5105816"/>
            <a:ext cx="3565351" cy="693588"/>
          </a:xfrm>
        </p:spPr>
        <p:txBody>
          <a:bodyPr lIns="0" tIns="0" rIns="0" bIns="0">
            <a:spAutoFit/>
          </a:bodyPr>
          <a:lstStyle>
            <a:lvl1pPr>
              <a:lnSpc>
                <a:spcPct val="130000"/>
              </a:lnSpc>
              <a:spcBef>
                <a:spcPts val="0"/>
              </a:spcBef>
              <a:defRPr sz="1200"/>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2640989866"/>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表紙-3">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75792471-7991-1841-A031-DBFFC3F25EB8}"/>
              </a:ext>
            </a:extLst>
          </p:cNvPr>
          <p:cNvPicPr>
            <a:picLocks noChangeAspect="1"/>
          </p:cNvPicPr>
          <p:nvPr userDrawn="1"/>
        </p:nvPicPr>
        <p:blipFill rotWithShape="1">
          <a:blip r:embed="rId2">
            <a:alphaModFix/>
          </a:blip>
          <a:srcRect t="11348" r="18517"/>
          <a:stretch/>
        </p:blipFill>
        <p:spPr>
          <a:xfrm>
            <a:off x="1727209" y="0"/>
            <a:ext cx="8178791" cy="5932252"/>
          </a:xfrm>
          <a:prstGeom prst="rect">
            <a:avLst/>
          </a:prstGeom>
        </p:spPr>
      </p:pic>
      <p:pic>
        <p:nvPicPr>
          <p:cNvPr id="3" name="図 2">
            <a:extLst>
              <a:ext uri="{FF2B5EF4-FFF2-40B4-BE49-F238E27FC236}">
                <a16:creationId xmlns:a16="http://schemas.microsoft.com/office/drawing/2014/main" id="{9FC2A3D4-2157-DB49-91E9-48A94667FA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10" name="タイトル 7">
            <a:extLst>
              <a:ext uri="{FF2B5EF4-FFF2-40B4-BE49-F238E27FC236}">
                <a16:creationId xmlns:a16="http://schemas.microsoft.com/office/drawing/2014/main" id="{A7106375-D73D-4D41-A8E7-48B9286161DB}"/>
              </a:ext>
            </a:extLst>
          </p:cNvPr>
          <p:cNvSpPr>
            <a:spLocks noGrp="1"/>
          </p:cNvSpPr>
          <p:nvPr>
            <p:ph type="title" hasCustomPrompt="1"/>
          </p:nvPr>
        </p:nvSpPr>
        <p:spPr>
          <a:xfrm>
            <a:off x="433966" y="3683055"/>
            <a:ext cx="4107890" cy="1381340"/>
          </a:xfrm>
          <a:prstGeom prst="rect">
            <a:avLst/>
          </a:prstGeom>
        </p:spPr>
        <p:txBody>
          <a:bodyPr lIns="0" tIns="0" rIns="0" bIns="0" anchor="t">
            <a:noAutofit/>
          </a:bodyPr>
          <a:lstStyle>
            <a:lvl1pPr>
              <a:lnSpc>
                <a:spcPct val="110000"/>
              </a:lnSpc>
              <a:defRPr sz="2800">
                <a:solidFill>
                  <a:schemeClr val="bg1"/>
                </a:solidFill>
              </a:defRPr>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12" name="図 11">
            <a:extLst>
              <a:ext uri="{FF2B5EF4-FFF2-40B4-BE49-F238E27FC236}">
                <a16:creationId xmlns:a16="http://schemas.microsoft.com/office/drawing/2014/main" id="{E97B38BD-0782-47AD-B0AA-031FB4AE52F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3965" y="6356350"/>
            <a:ext cx="3412402" cy="189030"/>
          </a:xfrm>
          <a:prstGeom prst="rect">
            <a:avLst/>
          </a:prstGeom>
        </p:spPr>
      </p:pic>
      <p:sp>
        <p:nvSpPr>
          <p:cNvPr id="2" name="テキスト ボックス 1">
            <a:extLst>
              <a:ext uri="{FF2B5EF4-FFF2-40B4-BE49-F238E27FC236}">
                <a16:creationId xmlns:a16="http://schemas.microsoft.com/office/drawing/2014/main" id="{B5E8E4EC-9B01-E078-5267-A8A114D608B2}"/>
              </a:ext>
            </a:extLst>
          </p:cNvPr>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a:t>Cover 3</a:t>
            </a:r>
            <a:endParaRPr kumimoji="1" lang="ja-JP" altLang="en-US" sz="600" baseline="0" dirty="0"/>
          </a:p>
        </p:txBody>
      </p:sp>
      <p:sp>
        <p:nvSpPr>
          <p:cNvPr id="4" name="縦書きテキスト プレースホルダー 6">
            <a:extLst>
              <a:ext uri="{FF2B5EF4-FFF2-40B4-BE49-F238E27FC236}">
                <a16:creationId xmlns:a16="http://schemas.microsoft.com/office/drawing/2014/main" id="{3F7AC706-A9FD-DE2F-CD9E-D02866EE1842}"/>
              </a:ext>
            </a:extLst>
          </p:cNvPr>
          <p:cNvSpPr>
            <a:spLocks noGrp="1"/>
          </p:cNvSpPr>
          <p:nvPr>
            <p:ph type="body" orient="vert" sz="quarter" idx="14" hasCustomPrompt="1"/>
          </p:nvPr>
        </p:nvSpPr>
        <p:spPr>
          <a:xfrm>
            <a:off x="433967" y="3050319"/>
            <a:ext cx="3675810"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5" name="テキスト プレースホルダー 10">
            <a:extLst>
              <a:ext uri="{FF2B5EF4-FFF2-40B4-BE49-F238E27FC236}">
                <a16:creationId xmlns:a16="http://schemas.microsoft.com/office/drawing/2014/main" id="{1A77FFB9-B169-F3F7-C971-A4942599E636}"/>
              </a:ext>
            </a:extLst>
          </p:cNvPr>
          <p:cNvSpPr>
            <a:spLocks noGrp="1"/>
          </p:cNvSpPr>
          <p:nvPr>
            <p:ph type="body" sz="quarter" idx="15" hasCustomPrompt="1"/>
          </p:nvPr>
        </p:nvSpPr>
        <p:spPr>
          <a:xfrm>
            <a:off x="433965" y="5213567"/>
            <a:ext cx="4107890" cy="693588"/>
          </a:xfrm>
        </p:spPr>
        <p:txBody>
          <a:bodyPr lIns="0" tIns="0" rIns="0" bIns="0">
            <a:spAutoFit/>
          </a:bodyPr>
          <a:lstStyle>
            <a:lvl1pPr>
              <a:lnSpc>
                <a:spcPct val="130000"/>
              </a:lnSpc>
              <a:spcBef>
                <a:spcPts val="0"/>
              </a:spcBef>
              <a:defRPr sz="1200">
                <a:solidFill>
                  <a:schemeClr val="bg1"/>
                </a:solidFill>
              </a:defRPr>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711079737"/>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表紙-4">
    <p:spTree>
      <p:nvGrpSpPr>
        <p:cNvPr id="1" name=""/>
        <p:cNvGrpSpPr/>
        <p:nvPr/>
      </p:nvGrpSpPr>
      <p:grpSpPr>
        <a:xfrm>
          <a:off x="0" y="0"/>
          <a:ext cx="0" cy="0"/>
          <a:chOff x="0" y="0"/>
          <a:chExt cx="0" cy="0"/>
        </a:xfrm>
      </p:grpSpPr>
      <p:pic>
        <p:nvPicPr>
          <p:cNvPr id="3" name="図 2" descr="建物の前に立っている女性&#10;&#10;中程度の精度で自動的に生成された説明">
            <a:extLst>
              <a:ext uri="{FF2B5EF4-FFF2-40B4-BE49-F238E27FC236}">
                <a16:creationId xmlns:a16="http://schemas.microsoft.com/office/drawing/2014/main" id="{E97F90D7-6CD2-AC4C-A994-FD5EB41FEDF7}"/>
              </a:ext>
            </a:extLst>
          </p:cNvPr>
          <p:cNvPicPr>
            <a:picLocks noChangeAspect="1"/>
          </p:cNvPicPr>
          <p:nvPr userDrawn="1"/>
        </p:nvPicPr>
        <p:blipFill rotWithShape="1">
          <a:blip r:embed="rId2"/>
          <a:srcRect t="3072" r="32485" b="26784"/>
          <a:stretch/>
        </p:blipFill>
        <p:spPr>
          <a:xfrm>
            <a:off x="0" y="0"/>
            <a:ext cx="9901427" cy="6858000"/>
          </a:xfrm>
          <a:prstGeom prst="rect">
            <a:avLst/>
          </a:prstGeom>
        </p:spPr>
      </p:pic>
      <p:pic>
        <p:nvPicPr>
          <p:cNvPr id="13" name="図 12">
            <a:extLst>
              <a:ext uri="{FF2B5EF4-FFF2-40B4-BE49-F238E27FC236}">
                <a16:creationId xmlns:a16="http://schemas.microsoft.com/office/drawing/2014/main" id="{13D5EA6A-B750-2142-A6B8-7A68FEB5158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14" name="タイトル 7">
            <a:extLst>
              <a:ext uri="{FF2B5EF4-FFF2-40B4-BE49-F238E27FC236}">
                <a16:creationId xmlns:a16="http://schemas.microsoft.com/office/drawing/2014/main" id="{F0D891AD-C5BE-E944-89EC-04D3655E317A}"/>
              </a:ext>
            </a:extLst>
          </p:cNvPr>
          <p:cNvSpPr>
            <a:spLocks noGrp="1"/>
          </p:cNvSpPr>
          <p:nvPr>
            <p:ph type="title" hasCustomPrompt="1"/>
          </p:nvPr>
        </p:nvSpPr>
        <p:spPr>
          <a:xfrm>
            <a:off x="813294" y="3401095"/>
            <a:ext cx="3805006" cy="1381340"/>
          </a:xfrm>
          <a:prstGeom prst="rect">
            <a:avLst/>
          </a:prstGeom>
        </p:spPr>
        <p:txBody>
          <a:bodyPr lIns="0" tIns="0" rIns="0" bIns="0" anchor="t">
            <a:noAutofit/>
          </a:bodyPr>
          <a:lstStyle>
            <a:lvl1pPr>
              <a:lnSpc>
                <a:spcPct val="110000"/>
              </a:lnSpc>
              <a:defRPr sz="2800">
                <a:solidFill>
                  <a:schemeClr val="bg1"/>
                </a:solidFill>
              </a:defRPr>
            </a:lvl1pPr>
          </a:lstStyle>
          <a:p>
            <a:r>
              <a:rPr kumimoji="1" lang="ja-JP" altLang="en-US"/>
              <a:t>タイトル</a:t>
            </a:r>
            <a:r>
              <a:rPr kumimoji="1" lang="en-US" altLang="ja-JP" dirty="0"/>
              <a:t>MSP</a:t>
            </a:r>
            <a:r>
              <a:rPr kumimoji="1" lang="ja-JP" altLang="en-US"/>
              <a:t>ゴシック</a:t>
            </a:r>
            <a:r>
              <a:rPr kumimoji="1" lang="en-US" altLang="ja-JP" dirty="0"/>
              <a:t>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sp>
        <p:nvSpPr>
          <p:cNvPr id="2" name="テキスト ボックス 1">
            <a:extLst>
              <a:ext uri="{FF2B5EF4-FFF2-40B4-BE49-F238E27FC236}">
                <a16:creationId xmlns:a16="http://schemas.microsoft.com/office/drawing/2014/main" id="{2F282767-024E-1C4F-A622-8A09DC9D45C7}"/>
              </a:ext>
            </a:extLst>
          </p:cNvPr>
          <p:cNvSpPr txBox="1"/>
          <p:nvPr userDrawn="1"/>
        </p:nvSpPr>
        <p:spPr>
          <a:xfrm>
            <a:off x="-1638795" y="1947553"/>
            <a:ext cx="0" cy="0"/>
          </a:xfrm>
          <a:prstGeom prst="rect">
            <a:avLst/>
          </a:prstGeom>
          <a:noFill/>
        </p:spPr>
        <p:txBody>
          <a:bodyPr wrap="none" lIns="0" tIns="0" rIns="0" bIns="0" rtlCol="0">
            <a:normAutofit fontScale="25000" lnSpcReduction="20000"/>
          </a:bodyPr>
          <a:lstStyle/>
          <a:p>
            <a:endParaRPr kumimoji="1" lang="ja-JP" altLang="en-US" sz="1600" baseline="0" dirty="0"/>
          </a:p>
        </p:txBody>
      </p:sp>
      <p:pic>
        <p:nvPicPr>
          <p:cNvPr id="12" name="図 11">
            <a:extLst>
              <a:ext uri="{FF2B5EF4-FFF2-40B4-BE49-F238E27FC236}">
                <a16:creationId xmlns:a16="http://schemas.microsoft.com/office/drawing/2014/main" id="{16BAD133-24A3-43CA-B64E-A90F5EC1B02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13293" y="6356350"/>
            <a:ext cx="3412402" cy="189030"/>
          </a:xfrm>
          <a:prstGeom prst="rect">
            <a:avLst/>
          </a:prstGeom>
        </p:spPr>
      </p:pic>
      <p:sp>
        <p:nvSpPr>
          <p:cNvPr id="4" name="テキスト ボックス 3">
            <a:extLst>
              <a:ext uri="{FF2B5EF4-FFF2-40B4-BE49-F238E27FC236}">
                <a16:creationId xmlns:a16="http://schemas.microsoft.com/office/drawing/2014/main" id="{6044C36E-BB40-3D58-C8C6-92DC774EA1F7}"/>
              </a:ext>
            </a:extLst>
          </p:cNvPr>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Cover 4</a:t>
            </a:r>
            <a:endParaRPr kumimoji="1" lang="ja-JP" altLang="en-US" sz="600" baseline="0" dirty="0"/>
          </a:p>
        </p:txBody>
      </p:sp>
      <p:sp>
        <p:nvSpPr>
          <p:cNvPr id="7" name="縦書きテキスト プレースホルダー 6">
            <a:extLst>
              <a:ext uri="{FF2B5EF4-FFF2-40B4-BE49-F238E27FC236}">
                <a16:creationId xmlns:a16="http://schemas.microsoft.com/office/drawing/2014/main" id="{99B60292-86B4-96E4-43A8-370D8E1A4323}"/>
              </a:ext>
            </a:extLst>
          </p:cNvPr>
          <p:cNvSpPr>
            <a:spLocks noGrp="1"/>
          </p:cNvSpPr>
          <p:nvPr>
            <p:ph type="body" orient="vert" sz="quarter" idx="14" hasCustomPrompt="1"/>
          </p:nvPr>
        </p:nvSpPr>
        <p:spPr>
          <a:xfrm>
            <a:off x="813293" y="2768359"/>
            <a:ext cx="3805005"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8" name="テキスト プレースホルダー 10">
            <a:extLst>
              <a:ext uri="{FF2B5EF4-FFF2-40B4-BE49-F238E27FC236}">
                <a16:creationId xmlns:a16="http://schemas.microsoft.com/office/drawing/2014/main" id="{F625F288-3C78-3645-9A0F-BBBAF8C26C80}"/>
              </a:ext>
            </a:extLst>
          </p:cNvPr>
          <p:cNvSpPr>
            <a:spLocks noGrp="1"/>
          </p:cNvSpPr>
          <p:nvPr>
            <p:ph type="body" sz="quarter" idx="15" hasCustomPrompt="1"/>
          </p:nvPr>
        </p:nvSpPr>
        <p:spPr>
          <a:xfrm>
            <a:off x="813293" y="4931607"/>
            <a:ext cx="3667268" cy="693588"/>
          </a:xfrm>
        </p:spPr>
        <p:txBody>
          <a:bodyPr lIns="0" tIns="0" rIns="0" bIns="0">
            <a:spAutoFit/>
          </a:bodyPr>
          <a:lstStyle>
            <a:lvl1pPr>
              <a:lnSpc>
                <a:spcPct val="130000"/>
              </a:lnSpc>
              <a:spcBef>
                <a:spcPts val="0"/>
              </a:spcBef>
              <a:defRPr sz="1200">
                <a:solidFill>
                  <a:schemeClr val="bg1"/>
                </a:solidFill>
              </a:defRPr>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3361419044"/>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ine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3850"/>
            <a:ext cx="9075600" cy="379413"/>
          </a:xfrm>
        </p:spPr>
        <p:txBody>
          <a:bodyPr lIns="54000"/>
          <a:lstStyle>
            <a:lvl1pPr>
              <a:defRPr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a:t>
            </a:r>
            <a:endParaRPr lang="en-US" dirty="0"/>
          </a:p>
        </p:txBody>
      </p:sp>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LINE</a:t>
            </a:r>
            <a:r>
              <a:rPr kumimoji="1" lang="ja-JP" altLang="en-US" sz="600" baseline="0" dirty="0"/>
              <a:t> 本文ページ</a:t>
            </a:r>
          </a:p>
        </p:txBody>
      </p:sp>
      <p:sp>
        <p:nvSpPr>
          <p:cNvPr id="6" name="テキスト プレースホルダー 5"/>
          <p:cNvSpPr>
            <a:spLocks noGrp="1"/>
          </p:cNvSpPr>
          <p:nvPr>
            <p:ph type="body" sz="quarter" idx="13"/>
          </p:nvPr>
        </p:nvSpPr>
        <p:spPr>
          <a:xfrm>
            <a:off x="414000" y="1028700"/>
            <a:ext cx="9075600" cy="293670"/>
          </a:xfrm>
        </p:spPr>
        <p:txBody>
          <a:bodyPr lIns="53975" tIns="53975" rIns="53975" bIns="53975">
            <a:spAutoFit/>
          </a:bodyPr>
          <a:lstStyle>
            <a:lvl1pPr marL="0" indent="0" algn="l">
              <a:spcBef>
                <a:spcPts val="400"/>
              </a:spcBef>
              <a:spcAft>
                <a:spcPts val="0"/>
              </a:spcAft>
              <a:defRPr sz="1200" b="1"/>
            </a:lvl1pPr>
            <a:lvl2pPr marL="352425" indent="-169862" algn="l">
              <a:spcBef>
                <a:spcPts val="400"/>
              </a:spcBef>
              <a:spcAft>
                <a:spcPts val="0"/>
              </a:spcAft>
              <a:buClr>
                <a:srgbClr val="969696"/>
              </a:buClr>
              <a:buSzPct val="70000"/>
              <a:buFont typeface="Wingdings" panose="05000000000000000000" pitchFamily="2" charset="2"/>
              <a:buChar char="l"/>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Tree>
    <p:extLst>
      <p:ext uri="{BB962C8B-B14F-4D97-AF65-F5344CB8AC3E}">
        <p14:creationId xmlns:p14="http://schemas.microsoft.com/office/powerpoint/2010/main" val="8649096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ar 本文スライド">
    <p:spTree>
      <p:nvGrpSpPr>
        <p:cNvPr id="1" name=""/>
        <p:cNvGrpSpPr/>
        <p:nvPr/>
      </p:nvGrpSpPr>
      <p:grpSpPr>
        <a:xfrm>
          <a:off x="0" y="0"/>
          <a:ext cx="0" cy="0"/>
          <a:chOff x="0" y="0"/>
          <a:chExt cx="0" cy="0"/>
        </a:xfrm>
      </p:grpSpPr>
      <p:sp>
        <p:nvSpPr>
          <p:cNvPr id="7" name="Rectangle 6"/>
          <p:cNvSpPr/>
          <p:nvPr userDrawn="1"/>
        </p:nvSpPr>
        <p:spPr bwMode="gray">
          <a:xfrm>
            <a:off x="0" y="1"/>
            <a:ext cx="9906001" cy="813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a:p>
        </p:txBody>
      </p:sp>
      <p:sp>
        <p:nvSpPr>
          <p:cNvPr id="2" name="Title 1"/>
          <p:cNvSpPr>
            <a:spLocks noGrp="1"/>
          </p:cNvSpPr>
          <p:nvPr>
            <p:ph type="title" hasCustomPrompt="1"/>
          </p:nvPr>
        </p:nvSpPr>
        <p:spPr>
          <a:xfrm>
            <a:off x="414404" y="319557"/>
            <a:ext cx="9075600" cy="266400"/>
          </a:xfrm>
        </p:spPr>
        <p:txBody>
          <a:bodyPr vert="horz" lIns="54000" tIns="36000" rIns="54000" bIns="0" rtlCol="0" anchor="b" anchorCtr="0">
            <a:noAutofit/>
          </a:bodyPr>
          <a:lstStyle>
            <a:lvl1pPr>
              <a:defRPr lang="en-US" altLang="en-US" dirty="0">
                <a:solidFill>
                  <a:schemeClr val="bg1"/>
                </a:solidFill>
                <a:latin typeface="+mj-lt"/>
                <a:ea typeface="+mj-ea"/>
                <a:cs typeface="+mj-cs"/>
              </a:defRPr>
            </a:lvl1pPr>
          </a:lstStyle>
          <a:p>
            <a:pPr lvl="0" defTabSz="495384" fontAlgn="auto">
              <a:lnSpc>
                <a:spcPct val="100000"/>
              </a:lnSpc>
            </a:pPr>
            <a:r>
              <a:rPr lang="ja-JP" altLang="en-US" dirty="0"/>
              <a:t>タイトルの書式設定</a:t>
            </a:r>
            <a:endParaRPr lang="en-US" dirty="0"/>
          </a:p>
        </p:txBody>
      </p:sp>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BAR</a:t>
            </a:r>
            <a:r>
              <a:rPr kumimoji="1" lang="ja-JP" altLang="en-US" sz="600" baseline="0" dirty="0"/>
              <a:t> 本文ページ</a:t>
            </a:r>
          </a:p>
        </p:txBody>
      </p:sp>
      <p:sp>
        <p:nvSpPr>
          <p:cNvPr id="6" name="テキスト プレースホルダー 5"/>
          <p:cNvSpPr>
            <a:spLocks noGrp="1"/>
          </p:cNvSpPr>
          <p:nvPr>
            <p:ph type="body" sz="quarter" idx="13"/>
          </p:nvPr>
        </p:nvSpPr>
        <p:spPr>
          <a:xfrm>
            <a:off x="414000" y="1028700"/>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8" name="縦書きテキスト プレースホルダー 7"/>
          <p:cNvSpPr>
            <a:spLocks noGrp="1"/>
          </p:cNvSpPr>
          <p:nvPr>
            <p:ph type="body" orient="vert" sz="quarter" idx="14" hasCustomPrompt="1"/>
          </p:nvPr>
        </p:nvSpPr>
        <p:spPr>
          <a:xfrm>
            <a:off x="414404" y="609772"/>
            <a:ext cx="9075600" cy="169200"/>
          </a:xfrm>
          <a:noFill/>
          <a:ln>
            <a:noFill/>
          </a:ln>
        </p:spPr>
        <p:txBody>
          <a:bodyPr vert="horz" lIns="54000" tIns="0" rIns="54000" bIns="0" rtlCol="0" anchor="ctr">
            <a:noAutofit/>
          </a:bodyPr>
          <a:lstStyle>
            <a:lvl1pPr>
              <a:spcBef>
                <a:spcPts val="300"/>
              </a:spcBef>
              <a:spcAft>
                <a:spcPts val="300"/>
              </a:spcAft>
              <a:defRPr lang="ja-JP" altLang="en-US" b="0" i="0" u="none" strike="noStrike" cap="none" spc="0" normalizeH="0" baseline="0" dirty="0">
                <a:ln>
                  <a:noFill/>
                </a:ln>
                <a:solidFill>
                  <a:srgbClr val="FFFFFF"/>
                </a:solidFill>
                <a:effectLst/>
                <a:uLnTx/>
                <a:uFillTx/>
              </a:defRPr>
            </a:lvl1pPr>
          </a:lstStyle>
          <a:p>
            <a:pPr marR="0" lvl="0" fontAlgn="auto">
              <a:buSzTx/>
              <a:tabLst/>
            </a:pPr>
            <a:r>
              <a:rPr lang="ja-JP" altLang="en-US" dirty="0"/>
              <a:t>サブタイトルの書式設定</a:t>
            </a:r>
          </a:p>
        </p:txBody>
      </p:sp>
      <p:sp>
        <p:nvSpPr>
          <p:cNvPr id="9" name="Rectangle 8"/>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10"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2" name="Group 83"/>
          <p:cNvGrpSpPr/>
          <p:nvPr userDrawn="1">
            <p:custDataLst>
              <p:tags r:id="rId1"/>
            </p:custDataLst>
          </p:nvPr>
        </p:nvGrpSpPr>
        <p:grpSpPr>
          <a:xfrm>
            <a:off x="413544"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5" name="Group 83"/>
          <p:cNvGrpSpPr/>
          <p:nvPr userDrawn="1">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4" name="グループ化 3">
            <a:extLst>
              <a:ext uri="{FF2B5EF4-FFF2-40B4-BE49-F238E27FC236}">
                <a16:creationId xmlns:a16="http://schemas.microsoft.com/office/drawing/2014/main" id="{325FD20E-34AE-4725-FE62-037F2B1BE0EC}"/>
              </a:ext>
            </a:extLst>
          </p:cNvPr>
          <p:cNvGrpSpPr/>
          <p:nvPr userDrawn="1"/>
        </p:nvGrpSpPr>
        <p:grpSpPr>
          <a:xfrm>
            <a:off x="-102316" y="319557"/>
            <a:ext cx="10108232" cy="6328374"/>
            <a:chOff x="-102316" y="319557"/>
            <a:chExt cx="10108232" cy="6328374"/>
          </a:xfrm>
        </p:grpSpPr>
        <p:grpSp>
          <p:nvGrpSpPr>
            <p:cNvPr id="39" name="グループ化 38">
              <a:extLst>
                <a:ext uri="{FF2B5EF4-FFF2-40B4-BE49-F238E27FC236}">
                  <a16:creationId xmlns:a16="http://schemas.microsoft.com/office/drawing/2014/main" id="{BAD8A8E8-C1BA-76FE-9FB2-B515FE8024FF}"/>
                </a:ext>
              </a:extLst>
            </p:cNvPr>
            <p:cNvGrpSpPr/>
            <p:nvPr userDrawn="1"/>
          </p:nvGrpSpPr>
          <p:grpSpPr>
            <a:xfrm>
              <a:off x="-102316" y="319557"/>
              <a:ext cx="80962" cy="6328374"/>
              <a:chOff x="-102316" y="319557"/>
              <a:chExt cx="80962" cy="6328374"/>
            </a:xfrm>
          </p:grpSpPr>
          <p:sp>
            <p:nvSpPr>
              <p:cNvPr id="76" name="Line 244">
                <a:extLst>
                  <a:ext uri="{FF2B5EF4-FFF2-40B4-BE49-F238E27FC236}">
                    <a16:creationId xmlns:a16="http://schemas.microsoft.com/office/drawing/2014/main" id="{9A444863-CCBB-2F54-064E-A15800664289}"/>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7" name="Line 246">
                <a:extLst>
                  <a:ext uri="{FF2B5EF4-FFF2-40B4-BE49-F238E27FC236}">
                    <a16:creationId xmlns:a16="http://schemas.microsoft.com/office/drawing/2014/main" id="{6794B6DA-5C1C-BD77-C846-AC30443409C2}"/>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8" name="Line 247">
                <a:extLst>
                  <a:ext uri="{FF2B5EF4-FFF2-40B4-BE49-F238E27FC236}">
                    <a16:creationId xmlns:a16="http://schemas.microsoft.com/office/drawing/2014/main" id="{F5F50181-8695-4D95-6821-F58BFB77E052}"/>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9" name="Line 248">
                <a:extLst>
                  <a:ext uri="{FF2B5EF4-FFF2-40B4-BE49-F238E27FC236}">
                    <a16:creationId xmlns:a16="http://schemas.microsoft.com/office/drawing/2014/main" id="{0C3DE1DA-469E-B298-91D4-57AA17A8A111}"/>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0" name="Line 249">
                <a:extLst>
                  <a:ext uri="{FF2B5EF4-FFF2-40B4-BE49-F238E27FC236}">
                    <a16:creationId xmlns:a16="http://schemas.microsoft.com/office/drawing/2014/main" id="{9628E8E6-0D3F-3D00-6DFB-C9FDA797FEFA}"/>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1" name="Line 110">
                <a:extLst>
                  <a:ext uri="{FF2B5EF4-FFF2-40B4-BE49-F238E27FC236}">
                    <a16:creationId xmlns:a16="http://schemas.microsoft.com/office/drawing/2014/main" id="{4EBE2D7D-BAF5-089E-DFD1-25B3A98913DD}"/>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2" name="Line 112">
                <a:extLst>
                  <a:ext uri="{FF2B5EF4-FFF2-40B4-BE49-F238E27FC236}">
                    <a16:creationId xmlns:a16="http://schemas.microsoft.com/office/drawing/2014/main" id="{E886C03E-2810-8D7A-6D78-8B86673B0590}"/>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3" name="Line 244">
                <a:extLst>
                  <a:ext uri="{FF2B5EF4-FFF2-40B4-BE49-F238E27FC236}">
                    <a16:creationId xmlns:a16="http://schemas.microsoft.com/office/drawing/2014/main" id="{DA079036-361B-684A-70EB-E60AF29F0ED9}"/>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4" name="Line 112">
                <a:extLst>
                  <a:ext uri="{FF2B5EF4-FFF2-40B4-BE49-F238E27FC236}">
                    <a16:creationId xmlns:a16="http://schemas.microsoft.com/office/drawing/2014/main" id="{5184046A-3D8D-48CC-5BBC-1D3B0FAACDA4}"/>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5" name="Line 112">
                <a:extLst>
                  <a:ext uri="{FF2B5EF4-FFF2-40B4-BE49-F238E27FC236}">
                    <a16:creationId xmlns:a16="http://schemas.microsoft.com/office/drawing/2014/main" id="{9B0FC39C-1D33-C19E-12EF-D6A360C358E5}"/>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6" name="Line 246">
                <a:extLst>
                  <a:ext uri="{FF2B5EF4-FFF2-40B4-BE49-F238E27FC236}">
                    <a16:creationId xmlns:a16="http://schemas.microsoft.com/office/drawing/2014/main" id="{1F98E20C-7581-B157-909E-0746E7CF7932}"/>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7" name="Line 247">
                <a:extLst>
                  <a:ext uri="{FF2B5EF4-FFF2-40B4-BE49-F238E27FC236}">
                    <a16:creationId xmlns:a16="http://schemas.microsoft.com/office/drawing/2014/main" id="{6DFAA1EB-0519-6028-4E77-73EF707E159F}"/>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8" name="Line 247">
                <a:extLst>
                  <a:ext uri="{FF2B5EF4-FFF2-40B4-BE49-F238E27FC236}">
                    <a16:creationId xmlns:a16="http://schemas.microsoft.com/office/drawing/2014/main" id="{243598EC-4DD4-87E7-F9DE-FBA3980C8399}"/>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9" name="Line 249">
                <a:extLst>
                  <a:ext uri="{FF2B5EF4-FFF2-40B4-BE49-F238E27FC236}">
                    <a16:creationId xmlns:a16="http://schemas.microsoft.com/office/drawing/2014/main" id="{EF29BD78-C838-A32C-224D-D8670F3619C2}"/>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0" name="Line 244">
                <a:extLst>
                  <a:ext uri="{FF2B5EF4-FFF2-40B4-BE49-F238E27FC236}">
                    <a16:creationId xmlns:a16="http://schemas.microsoft.com/office/drawing/2014/main" id="{98547C3C-B282-CA53-7A10-F9DCB380EF8A}"/>
                  </a:ext>
                </a:extLst>
              </p:cNvPr>
              <p:cNvSpPr>
                <a:spLocks noChangeShapeType="1"/>
              </p:cNvSpPr>
              <p:nvPr userDrawn="1"/>
            </p:nvSpPr>
            <p:spPr bwMode="auto">
              <a:xfrm>
                <a:off x="-102316" y="5859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1" name="Line 110">
                <a:extLst>
                  <a:ext uri="{FF2B5EF4-FFF2-40B4-BE49-F238E27FC236}">
                    <a16:creationId xmlns:a16="http://schemas.microsoft.com/office/drawing/2014/main" id="{FBBE5164-5D1D-BE5B-F625-D01AD960061E}"/>
                  </a:ext>
                </a:extLst>
              </p:cNvPr>
              <p:cNvSpPr>
                <a:spLocks noChangeShapeType="1"/>
              </p:cNvSpPr>
              <p:nvPr userDrawn="1"/>
            </p:nvSpPr>
            <p:spPr bwMode="auto">
              <a:xfrm>
                <a:off x="-102316" y="3195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40" name="グループ化 39">
              <a:extLst>
                <a:ext uri="{FF2B5EF4-FFF2-40B4-BE49-F238E27FC236}">
                  <a16:creationId xmlns:a16="http://schemas.microsoft.com/office/drawing/2014/main" id="{24F4BAE5-75DC-CDB7-E12E-8D3A88F3F4A0}"/>
                </a:ext>
              </a:extLst>
            </p:cNvPr>
            <p:cNvGrpSpPr/>
            <p:nvPr userDrawn="1"/>
          </p:nvGrpSpPr>
          <p:grpSpPr>
            <a:xfrm>
              <a:off x="9924954" y="319557"/>
              <a:ext cx="80962" cy="6328374"/>
              <a:chOff x="9924954" y="319557"/>
              <a:chExt cx="80962" cy="6328374"/>
            </a:xfrm>
          </p:grpSpPr>
          <p:sp>
            <p:nvSpPr>
              <p:cNvPr id="41" name="Line 244">
                <a:extLst>
                  <a:ext uri="{FF2B5EF4-FFF2-40B4-BE49-F238E27FC236}">
                    <a16:creationId xmlns:a16="http://schemas.microsoft.com/office/drawing/2014/main" id="{3530BBD7-5656-37CA-96D2-32B051999F56}"/>
                  </a:ext>
                </a:extLst>
              </p:cNvPr>
              <p:cNvSpPr>
                <a:spLocks noChangeShapeType="1"/>
              </p:cNvSpPr>
              <p:nvPr userDrawn="1"/>
            </p:nvSpPr>
            <p:spPr bwMode="auto">
              <a:xfrm>
                <a:off x="9924954"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2" name="Line 246">
                <a:extLst>
                  <a:ext uri="{FF2B5EF4-FFF2-40B4-BE49-F238E27FC236}">
                    <a16:creationId xmlns:a16="http://schemas.microsoft.com/office/drawing/2014/main" id="{2A9DDDBE-8993-34A3-568F-D4FAE450A25B}"/>
                  </a:ext>
                </a:extLst>
              </p:cNvPr>
              <p:cNvSpPr>
                <a:spLocks noChangeShapeType="1"/>
              </p:cNvSpPr>
              <p:nvPr userDrawn="1"/>
            </p:nvSpPr>
            <p:spPr bwMode="auto">
              <a:xfrm>
                <a:off x="9924954"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3" name="Line 247">
                <a:extLst>
                  <a:ext uri="{FF2B5EF4-FFF2-40B4-BE49-F238E27FC236}">
                    <a16:creationId xmlns:a16="http://schemas.microsoft.com/office/drawing/2014/main" id="{2AF52DB4-6D0F-7F87-8E02-3FFF3663DD0E}"/>
                  </a:ext>
                </a:extLst>
              </p:cNvPr>
              <p:cNvSpPr>
                <a:spLocks noChangeShapeType="1"/>
              </p:cNvSpPr>
              <p:nvPr userDrawn="1"/>
            </p:nvSpPr>
            <p:spPr bwMode="auto">
              <a:xfrm>
                <a:off x="9924954"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4" name="Line 248">
                <a:extLst>
                  <a:ext uri="{FF2B5EF4-FFF2-40B4-BE49-F238E27FC236}">
                    <a16:creationId xmlns:a16="http://schemas.microsoft.com/office/drawing/2014/main" id="{667AF4C8-8675-660A-2164-5DEDE8EA386D}"/>
                  </a:ext>
                </a:extLst>
              </p:cNvPr>
              <p:cNvSpPr>
                <a:spLocks noChangeShapeType="1"/>
              </p:cNvSpPr>
              <p:nvPr userDrawn="1"/>
            </p:nvSpPr>
            <p:spPr bwMode="auto">
              <a:xfrm>
                <a:off x="9924954"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5" name="Line 249">
                <a:extLst>
                  <a:ext uri="{FF2B5EF4-FFF2-40B4-BE49-F238E27FC236}">
                    <a16:creationId xmlns:a16="http://schemas.microsoft.com/office/drawing/2014/main" id="{EBF9F272-2C25-B0F1-D01A-CF4751CB8638}"/>
                  </a:ext>
                </a:extLst>
              </p:cNvPr>
              <p:cNvSpPr>
                <a:spLocks noChangeShapeType="1"/>
              </p:cNvSpPr>
              <p:nvPr userDrawn="1"/>
            </p:nvSpPr>
            <p:spPr bwMode="auto">
              <a:xfrm>
                <a:off x="9924954"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6" name="Line 110">
                <a:extLst>
                  <a:ext uri="{FF2B5EF4-FFF2-40B4-BE49-F238E27FC236}">
                    <a16:creationId xmlns:a16="http://schemas.microsoft.com/office/drawing/2014/main" id="{8ED2B4B1-18B0-3874-2FC3-DFB4F3B42E7E}"/>
                  </a:ext>
                </a:extLst>
              </p:cNvPr>
              <p:cNvSpPr>
                <a:spLocks noChangeShapeType="1"/>
              </p:cNvSpPr>
              <p:nvPr userDrawn="1"/>
            </p:nvSpPr>
            <p:spPr bwMode="auto">
              <a:xfrm>
                <a:off x="9924954"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7" name="Line 112">
                <a:extLst>
                  <a:ext uri="{FF2B5EF4-FFF2-40B4-BE49-F238E27FC236}">
                    <a16:creationId xmlns:a16="http://schemas.microsoft.com/office/drawing/2014/main" id="{27D76448-2D97-C701-AFED-88F58008BBAE}"/>
                  </a:ext>
                </a:extLst>
              </p:cNvPr>
              <p:cNvSpPr>
                <a:spLocks noChangeShapeType="1"/>
              </p:cNvSpPr>
              <p:nvPr userDrawn="1"/>
            </p:nvSpPr>
            <p:spPr bwMode="auto">
              <a:xfrm>
                <a:off x="9924954"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8" name="Line 244">
                <a:extLst>
                  <a:ext uri="{FF2B5EF4-FFF2-40B4-BE49-F238E27FC236}">
                    <a16:creationId xmlns:a16="http://schemas.microsoft.com/office/drawing/2014/main" id="{1297E0C1-86D7-078B-1D0C-DFF244F054E5}"/>
                  </a:ext>
                </a:extLst>
              </p:cNvPr>
              <p:cNvSpPr>
                <a:spLocks noChangeShapeType="1"/>
              </p:cNvSpPr>
              <p:nvPr userDrawn="1"/>
            </p:nvSpPr>
            <p:spPr bwMode="auto">
              <a:xfrm>
                <a:off x="9924954"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9" name="Line 112">
                <a:extLst>
                  <a:ext uri="{FF2B5EF4-FFF2-40B4-BE49-F238E27FC236}">
                    <a16:creationId xmlns:a16="http://schemas.microsoft.com/office/drawing/2014/main" id="{D6F44192-98F0-E330-718E-203593B32C53}"/>
                  </a:ext>
                </a:extLst>
              </p:cNvPr>
              <p:cNvSpPr>
                <a:spLocks noChangeShapeType="1"/>
              </p:cNvSpPr>
              <p:nvPr userDrawn="1"/>
            </p:nvSpPr>
            <p:spPr bwMode="auto">
              <a:xfrm>
                <a:off x="9924954"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0" name="Line 112">
                <a:extLst>
                  <a:ext uri="{FF2B5EF4-FFF2-40B4-BE49-F238E27FC236}">
                    <a16:creationId xmlns:a16="http://schemas.microsoft.com/office/drawing/2014/main" id="{E5D07A24-3457-F3AF-7EF5-30C14AD46E4C}"/>
                  </a:ext>
                </a:extLst>
              </p:cNvPr>
              <p:cNvSpPr>
                <a:spLocks noChangeShapeType="1"/>
              </p:cNvSpPr>
              <p:nvPr userDrawn="1"/>
            </p:nvSpPr>
            <p:spPr bwMode="auto">
              <a:xfrm>
                <a:off x="9924954"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1" name="Line 246">
                <a:extLst>
                  <a:ext uri="{FF2B5EF4-FFF2-40B4-BE49-F238E27FC236}">
                    <a16:creationId xmlns:a16="http://schemas.microsoft.com/office/drawing/2014/main" id="{C8DD4232-6D98-64AA-E0FC-0ECAAD255281}"/>
                  </a:ext>
                </a:extLst>
              </p:cNvPr>
              <p:cNvSpPr>
                <a:spLocks noChangeShapeType="1"/>
              </p:cNvSpPr>
              <p:nvPr userDrawn="1"/>
            </p:nvSpPr>
            <p:spPr bwMode="auto">
              <a:xfrm>
                <a:off x="9924954"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2" name="Line 247">
                <a:extLst>
                  <a:ext uri="{FF2B5EF4-FFF2-40B4-BE49-F238E27FC236}">
                    <a16:creationId xmlns:a16="http://schemas.microsoft.com/office/drawing/2014/main" id="{AC69D661-3684-A3F2-1300-E88D80BE8AD2}"/>
                  </a:ext>
                </a:extLst>
              </p:cNvPr>
              <p:cNvSpPr>
                <a:spLocks noChangeShapeType="1"/>
              </p:cNvSpPr>
              <p:nvPr userDrawn="1"/>
            </p:nvSpPr>
            <p:spPr bwMode="auto">
              <a:xfrm>
                <a:off x="9924954"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3" name="Line 247">
                <a:extLst>
                  <a:ext uri="{FF2B5EF4-FFF2-40B4-BE49-F238E27FC236}">
                    <a16:creationId xmlns:a16="http://schemas.microsoft.com/office/drawing/2014/main" id="{28B0F0DF-B938-8E59-B582-A83AC96B022B}"/>
                  </a:ext>
                </a:extLst>
              </p:cNvPr>
              <p:cNvSpPr>
                <a:spLocks noChangeShapeType="1"/>
              </p:cNvSpPr>
              <p:nvPr userDrawn="1"/>
            </p:nvSpPr>
            <p:spPr bwMode="auto">
              <a:xfrm>
                <a:off x="9924954"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4" name="Line 249">
                <a:extLst>
                  <a:ext uri="{FF2B5EF4-FFF2-40B4-BE49-F238E27FC236}">
                    <a16:creationId xmlns:a16="http://schemas.microsoft.com/office/drawing/2014/main" id="{8D67BBFF-730A-C95A-0AC3-2FE90AD4981D}"/>
                  </a:ext>
                </a:extLst>
              </p:cNvPr>
              <p:cNvSpPr>
                <a:spLocks noChangeShapeType="1"/>
              </p:cNvSpPr>
              <p:nvPr userDrawn="1"/>
            </p:nvSpPr>
            <p:spPr bwMode="auto">
              <a:xfrm>
                <a:off x="9924954"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5" name="Line 244">
                <a:extLst>
                  <a:ext uri="{FF2B5EF4-FFF2-40B4-BE49-F238E27FC236}">
                    <a16:creationId xmlns:a16="http://schemas.microsoft.com/office/drawing/2014/main" id="{A8D6B783-3E13-700C-A59D-6FD5E99440B5}"/>
                  </a:ext>
                </a:extLst>
              </p:cNvPr>
              <p:cNvSpPr>
                <a:spLocks noChangeShapeType="1"/>
              </p:cNvSpPr>
              <p:nvPr userDrawn="1"/>
            </p:nvSpPr>
            <p:spPr bwMode="auto">
              <a:xfrm>
                <a:off x="9924954" y="5859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6" name="Line 110">
                <a:extLst>
                  <a:ext uri="{FF2B5EF4-FFF2-40B4-BE49-F238E27FC236}">
                    <a16:creationId xmlns:a16="http://schemas.microsoft.com/office/drawing/2014/main" id="{FB5F51D1-3E99-E88F-677E-A3DDF27F50DF}"/>
                  </a:ext>
                </a:extLst>
              </p:cNvPr>
              <p:cNvSpPr>
                <a:spLocks noChangeShapeType="1"/>
              </p:cNvSpPr>
              <p:nvPr userDrawn="1"/>
            </p:nvSpPr>
            <p:spPr bwMode="auto">
              <a:xfrm>
                <a:off x="9924954" y="3195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spTree>
    <p:extLst>
      <p:ext uri="{BB962C8B-B14F-4D97-AF65-F5344CB8AC3E}">
        <p14:creationId xmlns:p14="http://schemas.microsoft.com/office/powerpoint/2010/main" val="86858264"/>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E3DA52-9A74-C6DC-A572-8D7D8F0AB8F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3B01EFB-4E12-C978-69B3-BF9DA4472D2D}"/>
              </a:ext>
            </a:extLst>
          </p:cNvPr>
          <p:cNvSpPr>
            <a:spLocks noGrp="1"/>
          </p:cNvSpPr>
          <p:nvPr>
            <p:ph type="dt" sz="half" idx="10"/>
          </p:nvPr>
        </p:nvSpPr>
        <p:spPr/>
        <p:txBody>
          <a:bodyPr/>
          <a:lstStyle/>
          <a:p>
            <a:fld id="{24F7AF1C-2A34-4F71-985B-21BD788284DE}" type="datetimeFigureOut">
              <a:rPr kumimoji="1" lang="ja-JP" altLang="en-US" smtClean="0"/>
              <a:t>2025/6/27</a:t>
            </a:fld>
            <a:endParaRPr kumimoji="1" lang="ja-JP" altLang="en-US"/>
          </a:p>
        </p:txBody>
      </p:sp>
      <p:sp>
        <p:nvSpPr>
          <p:cNvPr id="4" name="フッター プレースホルダー 3">
            <a:extLst>
              <a:ext uri="{FF2B5EF4-FFF2-40B4-BE49-F238E27FC236}">
                <a16:creationId xmlns:a16="http://schemas.microsoft.com/office/drawing/2014/main" id="{4FA3DDB1-097E-E220-06A7-0105D90E585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1ABFEE1-E7FA-387B-0AD0-93531DB8B55A}"/>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31927129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lock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3850"/>
            <a:ext cx="9075600" cy="378000"/>
          </a:xfrm>
        </p:spPr>
        <p:txBody>
          <a:bodyPr vert="horz" lIns="54000" tIns="54000" rIns="54000" bIns="54000" rtlCol="0" anchor="ctr" anchorCtr="0">
            <a:noAutofit/>
          </a:bodyPr>
          <a:lstStyle>
            <a:lvl1pPr>
              <a:lnSpc>
                <a:spcPct val="100000"/>
              </a:lnSpc>
              <a:defRPr lang="en-US" dirty="0"/>
            </a:lvl1pPr>
          </a:lstStyle>
          <a:p>
            <a:pPr marL="0" lvl="0"/>
            <a:r>
              <a:rPr lang="ja-JP" altLang="en-US" dirty="0"/>
              <a:t>タイトルの書式設定</a:t>
            </a:r>
            <a:endParaRPr lang="en-US" dirty="0"/>
          </a:p>
        </p:txBody>
      </p:sp>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fontScale="85000" lnSpcReduction="10000"/>
          </a:bodyPr>
          <a:lstStyle>
            <a:defPPr>
              <a:defRPr lang="en-US"/>
            </a:defPPr>
            <a:lvl1pPr algn="r">
              <a:defRPr kumimoji="1" sz="600" baseline="0"/>
            </a:lvl1pPr>
          </a:lstStyle>
          <a:p>
            <a:pPr lvl="0"/>
            <a:r>
              <a:rPr lang="en-US" altLang="ja-JP" dirty="0"/>
              <a:t>BLOCK</a:t>
            </a:r>
            <a:r>
              <a:rPr lang="ja-JP" altLang="en-US" dirty="0"/>
              <a:t> 本文ページ</a:t>
            </a:r>
          </a:p>
        </p:txBody>
      </p:sp>
      <p:sp>
        <p:nvSpPr>
          <p:cNvPr id="6" name="テキスト プレースホルダー 5"/>
          <p:cNvSpPr>
            <a:spLocks noGrp="1"/>
          </p:cNvSpPr>
          <p:nvPr>
            <p:ph type="body" sz="quarter" idx="13"/>
          </p:nvPr>
        </p:nvSpPr>
        <p:spPr>
          <a:xfrm>
            <a:off x="414000" y="1028700"/>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79" name="Rectangle 6">
            <a:extLst>
              <a:ext uri="{FF2B5EF4-FFF2-40B4-BE49-F238E27FC236}">
                <a16:creationId xmlns:a16="http://schemas.microsoft.com/office/drawing/2014/main" id="{76FCC954-6B8F-477E-9805-1286CDAB9B7D}"/>
              </a:ext>
            </a:extLst>
          </p:cNvPr>
          <p:cNvSpPr/>
          <p:nvPr userDrawn="1"/>
        </p:nvSpPr>
        <p:spPr bwMode="gray">
          <a:xfrm>
            <a:off x="1" y="351556"/>
            <a:ext cx="298848" cy="3240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a:lstStyle/>
          <a:p>
            <a:pPr algn="ctr">
              <a:defRPr/>
            </a:pPr>
            <a:endParaRPr lang="ja-JP" altLang="en-US" sz="1800" b="1" dirty="0">
              <a:solidFill>
                <a:prstClr val="white"/>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0" name="Rectangle 8">
            <a:extLst>
              <a:ext uri="{FF2B5EF4-FFF2-40B4-BE49-F238E27FC236}">
                <a16:creationId xmlns:a16="http://schemas.microsoft.com/office/drawing/2014/main" id="{9C9A181A-940F-4880-94C0-A056E223F5D0}"/>
              </a:ext>
            </a:extLst>
          </p:cNvPr>
          <p:cNvSpPr>
            <a:spLocks noChangeArrowheads="1"/>
          </p:cNvSpPr>
          <p:nvPr userDrawn="1"/>
        </p:nvSpPr>
        <p:spPr bwMode="auto">
          <a:xfrm>
            <a:off x="415768" y="6515161"/>
            <a:ext cx="197776" cy="180272"/>
          </a:xfrm>
          <a:prstGeom prst="rect">
            <a:avLst/>
          </a:prstGeom>
        </p:spPr>
        <p:txBody>
          <a:bodyPr vert="horz" wrap="none" lIns="0" tIns="0" rIns="0" bIns="0" rtlCol="0" anchor="t" anchorCtr="0"/>
          <a:lstStyle/>
          <a:p>
            <a:pPr lvl="0"/>
            <a:fld id="{1476E1ED-EF57-4FD3-B5B6-B56E702F485A}" type="slidenum">
              <a:rPr lang="en-US" altLang="ja-JP" sz="1000"/>
              <a:pPr lvl="0"/>
              <a:t>‹#›</a:t>
            </a:fld>
            <a:endParaRPr lang="en-US" altLang="ja-JP" sz="1000" dirty="0"/>
          </a:p>
        </p:txBody>
      </p:sp>
      <p:pic>
        <p:nvPicPr>
          <p:cNvPr id="76" name="Picture 2">
            <a:extLst>
              <a:ext uri="{FF2B5EF4-FFF2-40B4-BE49-F238E27FC236}">
                <a16:creationId xmlns:a16="http://schemas.microsoft.com/office/drawing/2014/main" id="{B40A5F81-FCF6-4E15-B818-D22713D33302}"/>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テキスト ボックス 76">
            <a:extLst>
              <a:ext uri="{FF2B5EF4-FFF2-40B4-BE49-F238E27FC236}">
                <a16:creationId xmlns:a16="http://schemas.microsoft.com/office/drawing/2014/main" id="{711C636C-1736-474C-BD96-0D9C131AC1FE}"/>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38" name="グループ化 37">
            <a:extLst>
              <a:ext uri="{FF2B5EF4-FFF2-40B4-BE49-F238E27FC236}">
                <a16:creationId xmlns:a16="http://schemas.microsoft.com/office/drawing/2014/main" id="{1E7C9A62-6AD5-C6F9-5271-6C4FDBA4AC80}"/>
              </a:ext>
            </a:extLst>
          </p:cNvPr>
          <p:cNvGrpSpPr/>
          <p:nvPr userDrawn="1"/>
        </p:nvGrpSpPr>
        <p:grpSpPr>
          <a:xfrm>
            <a:off x="-102316" y="-105585"/>
            <a:ext cx="10108232" cy="7070073"/>
            <a:chOff x="-102316" y="-105585"/>
            <a:chExt cx="10108232" cy="7070073"/>
          </a:xfrm>
        </p:grpSpPr>
        <p:grpSp>
          <p:nvGrpSpPr>
            <p:cNvPr id="48" name="グループ化 47">
              <a:extLst>
                <a:ext uri="{FF2B5EF4-FFF2-40B4-BE49-F238E27FC236}">
                  <a16:creationId xmlns:a16="http://schemas.microsoft.com/office/drawing/2014/main" id="{984CCA14-8F72-2513-1D66-35F399792EF4}"/>
                </a:ext>
              </a:extLst>
            </p:cNvPr>
            <p:cNvGrpSpPr/>
            <p:nvPr userDrawn="1"/>
          </p:nvGrpSpPr>
          <p:grpSpPr>
            <a:xfrm>
              <a:off x="413544" y="-105585"/>
              <a:ext cx="9076531" cy="7070073"/>
              <a:chOff x="413544" y="-105585"/>
              <a:chExt cx="9076531" cy="7070073"/>
            </a:xfrm>
          </p:grpSpPr>
          <p:grpSp>
            <p:nvGrpSpPr>
              <p:cNvPr id="107" name="Group 83">
                <a:extLst>
                  <a:ext uri="{FF2B5EF4-FFF2-40B4-BE49-F238E27FC236}">
                    <a16:creationId xmlns:a16="http://schemas.microsoft.com/office/drawing/2014/main" id="{8BFF7967-6D2E-86D6-1604-D6ECECD397BC}"/>
                  </a:ext>
                </a:extLst>
              </p:cNvPr>
              <p:cNvGrpSpPr/>
              <p:nvPr userDrawn="1">
                <p:custDataLst>
                  <p:tags r:id="rId1"/>
                </p:custDataLst>
              </p:nvPr>
            </p:nvGrpSpPr>
            <p:grpSpPr>
              <a:xfrm>
                <a:off x="413544" y="6879384"/>
                <a:ext cx="9076531" cy="85104"/>
                <a:chOff x="413544" y="-261938"/>
                <a:chExt cx="9076531" cy="247650"/>
              </a:xfrm>
            </p:grpSpPr>
            <p:sp>
              <p:nvSpPr>
                <p:cNvPr id="121" name="Line 233">
                  <a:extLst>
                    <a:ext uri="{FF2B5EF4-FFF2-40B4-BE49-F238E27FC236}">
                      <a16:creationId xmlns:a16="http://schemas.microsoft.com/office/drawing/2014/main" id="{3C181D0E-FC31-454A-2501-3EEFE959C5FC}"/>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2" name="Line 234">
                  <a:extLst>
                    <a:ext uri="{FF2B5EF4-FFF2-40B4-BE49-F238E27FC236}">
                      <a16:creationId xmlns:a16="http://schemas.microsoft.com/office/drawing/2014/main" id="{99731C00-1F76-25D7-6174-EDEBDF22D7A0}"/>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3" name="Line 235">
                  <a:extLst>
                    <a:ext uri="{FF2B5EF4-FFF2-40B4-BE49-F238E27FC236}">
                      <a16:creationId xmlns:a16="http://schemas.microsoft.com/office/drawing/2014/main" id="{D402817D-AA40-8D38-7C40-3E7264B63187}"/>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4" name="Line 236">
                  <a:extLst>
                    <a:ext uri="{FF2B5EF4-FFF2-40B4-BE49-F238E27FC236}">
                      <a16:creationId xmlns:a16="http://schemas.microsoft.com/office/drawing/2014/main" id="{45806D94-F8CF-DF4C-CA21-5463C0473947}"/>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5" name="Line 237">
                  <a:extLst>
                    <a:ext uri="{FF2B5EF4-FFF2-40B4-BE49-F238E27FC236}">
                      <a16:creationId xmlns:a16="http://schemas.microsoft.com/office/drawing/2014/main" id="{D94B3E9E-6B8C-B7F4-CA2E-8C84FA4BE722}"/>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6" name="Line 238">
                  <a:extLst>
                    <a:ext uri="{FF2B5EF4-FFF2-40B4-BE49-F238E27FC236}">
                      <a16:creationId xmlns:a16="http://schemas.microsoft.com/office/drawing/2014/main" id="{EE26CA18-E77A-BDED-6CA6-F6942CDB3E44}"/>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7" name="Line 239">
                  <a:extLst>
                    <a:ext uri="{FF2B5EF4-FFF2-40B4-BE49-F238E27FC236}">
                      <a16:creationId xmlns:a16="http://schemas.microsoft.com/office/drawing/2014/main" id="{A103B15E-7BE5-5D78-3070-A890DA9E6CC4}"/>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8" name="Line 234">
                  <a:extLst>
                    <a:ext uri="{FF2B5EF4-FFF2-40B4-BE49-F238E27FC236}">
                      <a16:creationId xmlns:a16="http://schemas.microsoft.com/office/drawing/2014/main" id="{E2B226F5-0307-8957-1F00-C5D5055D0351}"/>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9" name="Line 235">
                  <a:extLst>
                    <a:ext uri="{FF2B5EF4-FFF2-40B4-BE49-F238E27FC236}">
                      <a16:creationId xmlns:a16="http://schemas.microsoft.com/office/drawing/2014/main" id="{1BF80AC2-8E18-5962-9EB3-5CB0E5AEE152}"/>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0" name="Line 236">
                  <a:extLst>
                    <a:ext uri="{FF2B5EF4-FFF2-40B4-BE49-F238E27FC236}">
                      <a16:creationId xmlns:a16="http://schemas.microsoft.com/office/drawing/2014/main" id="{D97B055B-0E3D-216F-BE92-65D3AC65E9AF}"/>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1" name="Line 237">
                  <a:extLst>
                    <a:ext uri="{FF2B5EF4-FFF2-40B4-BE49-F238E27FC236}">
                      <a16:creationId xmlns:a16="http://schemas.microsoft.com/office/drawing/2014/main" id="{15C00F10-3E22-2E3E-EC40-A1A838E1D3F2}"/>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2" name="Line 239">
                  <a:extLst>
                    <a:ext uri="{FF2B5EF4-FFF2-40B4-BE49-F238E27FC236}">
                      <a16:creationId xmlns:a16="http://schemas.microsoft.com/office/drawing/2014/main" id="{60278394-5EAB-DD33-2411-B02C66977480}"/>
                    </a:ext>
                  </a:extLst>
                </p:cNvPr>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108" name="Group 83">
                <a:extLst>
                  <a:ext uri="{FF2B5EF4-FFF2-40B4-BE49-F238E27FC236}">
                    <a16:creationId xmlns:a16="http://schemas.microsoft.com/office/drawing/2014/main" id="{A997ED29-7457-7F11-BC4E-787C5BF0095D}"/>
                  </a:ext>
                </a:extLst>
              </p:cNvPr>
              <p:cNvGrpSpPr/>
              <p:nvPr userDrawn="1">
                <p:custDataLst>
                  <p:tags r:id="rId2"/>
                </p:custDataLst>
              </p:nvPr>
            </p:nvGrpSpPr>
            <p:grpSpPr>
              <a:xfrm>
                <a:off x="413544" y="-105585"/>
                <a:ext cx="9074150" cy="85104"/>
                <a:chOff x="413544" y="-261938"/>
                <a:chExt cx="9074150" cy="247650"/>
              </a:xfrm>
            </p:grpSpPr>
            <p:sp>
              <p:nvSpPr>
                <p:cNvPr id="109" name="Line 233">
                  <a:extLst>
                    <a:ext uri="{FF2B5EF4-FFF2-40B4-BE49-F238E27FC236}">
                      <a16:creationId xmlns:a16="http://schemas.microsoft.com/office/drawing/2014/main" id="{8F920AF5-E5A4-7F16-A7B3-5D2FB30116F9}"/>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0" name="Line 234">
                  <a:extLst>
                    <a:ext uri="{FF2B5EF4-FFF2-40B4-BE49-F238E27FC236}">
                      <a16:creationId xmlns:a16="http://schemas.microsoft.com/office/drawing/2014/main" id="{358882A7-6B9A-135F-7650-D0B91F33E91F}"/>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1" name="Line 235">
                  <a:extLst>
                    <a:ext uri="{FF2B5EF4-FFF2-40B4-BE49-F238E27FC236}">
                      <a16:creationId xmlns:a16="http://schemas.microsoft.com/office/drawing/2014/main" id="{2122C5C3-EF50-7E5F-2EBB-BCA429738404}"/>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2" name="Line 236">
                  <a:extLst>
                    <a:ext uri="{FF2B5EF4-FFF2-40B4-BE49-F238E27FC236}">
                      <a16:creationId xmlns:a16="http://schemas.microsoft.com/office/drawing/2014/main" id="{D274440E-242D-74ED-C3C7-5A52756A5A46}"/>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3" name="Line 237">
                  <a:extLst>
                    <a:ext uri="{FF2B5EF4-FFF2-40B4-BE49-F238E27FC236}">
                      <a16:creationId xmlns:a16="http://schemas.microsoft.com/office/drawing/2014/main" id="{253FF1F5-9EA0-B475-7B5F-8DB7247546FC}"/>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4" name="Line 238">
                  <a:extLst>
                    <a:ext uri="{FF2B5EF4-FFF2-40B4-BE49-F238E27FC236}">
                      <a16:creationId xmlns:a16="http://schemas.microsoft.com/office/drawing/2014/main" id="{6F53EC6E-5C70-3203-3847-03475ABAEAB7}"/>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5" name="Line 239">
                  <a:extLst>
                    <a:ext uri="{FF2B5EF4-FFF2-40B4-BE49-F238E27FC236}">
                      <a16:creationId xmlns:a16="http://schemas.microsoft.com/office/drawing/2014/main" id="{27373EA1-4D29-99F7-7344-EB2D04AD024E}"/>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6" name="Line 234">
                  <a:extLst>
                    <a:ext uri="{FF2B5EF4-FFF2-40B4-BE49-F238E27FC236}">
                      <a16:creationId xmlns:a16="http://schemas.microsoft.com/office/drawing/2014/main" id="{278CE57C-A83A-A5B4-C63B-0AC5A071A27B}"/>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7" name="Line 235">
                  <a:extLst>
                    <a:ext uri="{FF2B5EF4-FFF2-40B4-BE49-F238E27FC236}">
                      <a16:creationId xmlns:a16="http://schemas.microsoft.com/office/drawing/2014/main" id="{42A21119-6C70-4DA3-302C-34395449D575}"/>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8" name="Line 236">
                  <a:extLst>
                    <a:ext uri="{FF2B5EF4-FFF2-40B4-BE49-F238E27FC236}">
                      <a16:creationId xmlns:a16="http://schemas.microsoft.com/office/drawing/2014/main" id="{88F6449B-E382-E0BF-C832-8297EA3C7C03}"/>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9" name="Line 237">
                  <a:extLst>
                    <a:ext uri="{FF2B5EF4-FFF2-40B4-BE49-F238E27FC236}">
                      <a16:creationId xmlns:a16="http://schemas.microsoft.com/office/drawing/2014/main" id="{0C1402A3-3642-D268-1517-E60457D9347F}"/>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0" name="Line 239">
                  <a:extLst>
                    <a:ext uri="{FF2B5EF4-FFF2-40B4-BE49-F238E27FC236}">
                      <a16:creationId xmlns:a16="http://schemas.microsoft.com/office/drawing/2014/main" id="{A62340D1-2692-B3BC-D749-750A1F0622EF}"/>
                    </a:ext>
                  </a:extLst>
                </p:cNvPr>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grpSp>
          <p:nvGrpSpPr>
            <p:cNvPr id="57" name="グループ化 56">
              <a:extLst>
                <a:ext uri="{FF2B5EF4-FFF2-40B4-BE49-F238E27FC236}">
                  <a16:creationId xmlns:a16="http://schemas.microsoft.com/office/drawing/2014/main" id="{563FACF5-87CC-49D4-01F0-8C5A718E6F8A}"/>
                </a:ext>
              </a:extLst>
            </p:cNvPr>
            <p:cNvGrpSpPr/>
            <p:nvPr userDrawn="1"/>
          </p:nvGrpSpPr>
          <p:grpSpPr>
            <a:xfrm>
              <a:off x="-102316" y="319557"/>
              <a:ext cx="10108232" cy="6324081"/>
              <a:chOff x="-102316" y="319557"/>
              <a:chExt cx="10108232" cy="6324081"/>
            </a:xfrm>
          </p:grpSpPr>
          <p:grpSp>
            <p:nvGrpSpPr>
              <p:cNvPr id="58" name="グループ化 57">
                <a:extLst>
                  <a:ext uri="{FF2B5EF4-FFF2-40B4-BE49-F238E27FC236}">
                    <a16:creationId xmlns:a16="http://schemas.microsoft.com/office/drawing/2014/main" id="{D63F240B-E6CF-253A-AB4F-7441FD6DB8F2}"/>
                  </a:ext>
                </a:extLst>
              </p:cNvPr>
              <p:cNvGrpSpPr/>
              <p:nvPr userDrawn="1"/>
            </p:nvGrpSpPr>
            <p:grpSpPr>
              <a:xfrm>
                <a:off x="-102316" y="319557"/>
                <a:ext cx="80962" cy="6324081"/>
                <a:chOff x="-121553" y="323850"/>
                <a:chExt cx="80962" cy="6324081"/>
              </a:xfrm>
            </p:grpSpPr>
            <p:sp>
              <p:nvSpPr>
                <p:cNvPr id="91" name="Line 244">
                  <a:extLst>
                    <a:ext uri="{FF2B5EF4-FFF2-40B4-BE49-F238E27FC236}">
                      <a16:creationId xmlns:a16="http://schemas.microsoft.com/office/drawing/2014/main" id="{56101DCA-0E70-2C00-F03D-1E14BA1AFE62}"/>
                    </a:ext>
                  </a:extLst>
                </p:cNvPr>
                <p:cNvSpPr>
                  <a:spLocks noChangeShapeType="1"/>
                </p:cNvSpPr>
                <p:nvPr userDrawn="1"/>
              </p:nvSpPr>
              <p:spPr bwMode="auto">
                <a:xfrm>
                  <a:off x="-121553"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2" name="Line 246">
                  <a:extLst>
                    <a:ext uri="{FF2B5EF4-FFF2-40B4-BE49-F238E27FC236}">
                      <a16:creationId xmlns:a16="http://schemas.microsoft.com/office/drawing/2014/main" id="{8B87B9AA-A751-C385-5848-D1945F46537C}"/>
                    </a:ext>
                  </a:extLst>
                </p:cNvPr>
                <p:cNvSpPr>
                  <a:spLocks noChangeShapeType="1"/>
                </p:cNvSpPr>
                <p:nvPr userDrawn="1"/>
              </p:nvSpPr>
              <p:spPr bwMode="auto">
                <a:xfrm>
                  <a:off x="-121553"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3" name="Line 247">
                  <a:extLst>
                    <a:ext uri="{FF2B5EF4-FFF2-40B4-BE49-F238E27FC236}">
                      <a16:creationId xmlns:a16="http://schemas.microsoft.com/office/drawing/2014/main" id="{72AC77A2-E3BE-E6EB-4251-72DE1EFAB29C}"/>
                    </a:ext>
                  </a:extLst>
                </p:cNvPr>
                <p:cNvSpPr>
                  <a:spLocks noChangeShapeType="1"/>
                </p:cNvSpPr>
                <p:nvPr userDrawn="1"/>
              </p:nvSpPr>
              <p:spPr bwMode="auto">
                <a:xfrm>
                  <a:off x="-121553"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4" name="Line 248">
                  <a:extLst>
                    <a:ext uri="{FF2B5EF4-FFF2-40B4-BE49-F238E27FC236}">
                      <a16:creationId xmlns:a16="http://schemas.microsoft.com/office/drawing/2014/main" id="{4FF7FDDF-F028-7F96-6089-E1DB0FA0BBEF}"/>
                    </a:ext>
                  </a:extLst>
                </p:cNvPr>
                <p:cNvSpPr>
                  <a:spLocks noChangeShapeType="1"/>
                </p:cNvSpPr>
                <p:nvPr userDrawn="1"/>
              </p:nvSpPr>
              <p:spPr bwMode="auto">
                <a:xfrm>
                  <a:off x="-121553"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5" name="Line 249">
                  <a:extLst>
                    <a:ext uri="{FF2B5EF4-FFF2-40B4-BE49-F238E27FC236}">
                      <a16:creationId xmlns:a16="http://schemas.microsoft.com/office/drawing/2014/main" id="{08CF2FB5-D5B4-76B6-DC79-FA27C7E2490F}"/>
                    </a:ext>
                  </a:extLst>
                </p:cNvPr>
                <p:cNvSpPr>
                  <a:spLocks noChangeShapeType="1"/>
                </p:cNvSpPr>
                <p:nvPr userDrawn="1"/>
              </p:nvSpPr>
              <p:spPr bwMode="auto">
                <a:xfrm>
                  <a:off x="-121553"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6" name="Line 110">
                  <a:extLst>
                    <a:ext uri="{FF2B5EF4-FFF2-40B4-BE49-F238E27FC236}">
                      <a16:creationId xmlns:a16="http://schemas.microsoft.com/office/drawing/2014/main" id="{92E60E26-F482-F338-43D6-B2CAB3179234}"/>
                    </a:ext>
                  </a:extLst>
                </p:cNvPr>
                <p:cNvSpPr>
                  <a:spLocks noChangeShapeType="1"/>
                </p:cNvSpPr>
                <p:nvPr userDrawn="1"/>
              </p:nvSpPr>
              <p:spPr bwMode="auto">
                <a:xfrm>
                  <a:off x="-121553"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7" name="Line 112">
                  <a:extLst>
                    <a:ext uri="{FF2B5EF4-FFF2-40B4-BE49-F238E27FC236}">
                      <a16:creationId xmlns:a16="http://schemas.microsoft.com/office/drawing/2014/main" id="{93AE5B19-4DD0-5933-FE6B-EF852870876B}"/>
                    </a:ext>
                  </a:extLst>
                </p:cNvPr>
                <p:cNvSpPr>
                  <a:spLocks noChangeShapeType="1"/>
                </p:cNvSpPr>
                <p:nvPr userDrawn="1"/>
              </p:nvSpPr>
              <p:spPr bwMode="auto">
                <a:xfrm>
                  <a:off x="-121553"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8" name="Line 244">
                  <a:extLst>
                    <a:ext uri="{FF2B5EF4-FFF2-40B4-BE49-F238E27FC236}">
                      <a16:creationId xmlns:a16="http://schemas.microsoft.com/office/drawing/2014/main" id="{B6848509-3F89-90F8-6299-794E53AD51A9}"/>
                    </a:ext>
                  </a:extLst>
                </p:cNvPr>
                <p:cNvSpPr>
                  <a:spLocks noChangeShapeType="1"/>
                </p:cNvSpPr>
                <p:nvPr userDrawn="1"/>
              </p:nvSpPr>
              <p:spPr bwMode="auto">
                <a:xfrm>
                  <a:off x="-121553"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9" name="Line 112">
                  <a:extLst>
                    <a:ext uri="{FF2B5EF4-FFF2-40B4-BE49-F238E27FC236}">
                      <a16:creationId xmlns:a16="http://schemas.microsoft.com/office/drawing/2014/main" id="{A4383F1B-E514-7BB5-B35F-CECA911D65C5}"/>
                    </a:ext>
                  </a:extLst>
                </p:cNvPr>
                <p:cNvSpPr>
                  <a:spLocks noChangeShapeType="1"/>
                </p:cNvSpPr>
                <p:nvPr userDrawn="1"/>
              </p:nvSpPr>
              <p:spPr bwMode="auto">
                <a:xfrm>
                  <a:off x="-121553"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0" name="Line 112">
                  <a:extLst>
                    <a:ext uri="{FF2B5EF4-FFF2-40B4-BE49-F238E27FC236}">
                      <a16:creationId xmlns:a16="http://schemas.microsoft.com/office/drawing/2014/main" id="{1C070E3B-4AF3-F5C7-4B9D-7D3AA62D7EC2}"/>
                    </a:ext>
                  </a:extLst>
                </p:cNvPr>
                <p:cNvSpPr>
                  <a:spLocks noChangeShapeType="1"/>
                </p:cNvSpPr>
                <p:nvPr userDrawn="1"/>
              </p:nvSpPr>
              <p:spPr bwMode="auto">
                <a:xfrm>
                  <a:off x="-121553"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1" name="Line 246">
                  <a:extLst>
                    <a:ext uri="{FF2B5EF4-FFF2-40B4-BE49-F238E27FC236}">
                      <a16:creationId xmlns:a16="http://schemas.microsoft.com/office/drawing/2014/main" id="{B2FFAA64-A0AD-4389-1054-9BFE44B26296}"/>
                    </a:ext>
                  </a:extLst>
                </p:cNvPr>
                <p:cNvSpPr>
                  <a:spLocks noChangeShapeType="1"/>
                </p:cNvSpPr>
                <p:nvPr userDrawn="1"/>
              </p:nvSpPr>
              <p:spPr bwMode="auto">
                <a:xfrm>
                  <a:off x="-121553"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2" name="Line 247">
                  <a:extLst>
                    <a:ext uri="{FF2B5EF4-FFF2-40B4-BE49-F238E27FC236}">
                      <a16:creationId xmlns:a16="http://schemas.microsoft.com/office/drawing/2014/main" id="{4BCC072B-EF2E-A403-90D6-13D1A89BA01C}"/>
                    </a:ext>
                  </a:extLst>
                </p:cNvPr>
                <p:cNvSpPr>
                  <a:spLocks noChangeShapeType="1"/>
                </p:cNvSpPr>
                <p:nvPr userDrawn="1"/>
              </p:nvSpPr>
              <p:spPr bwMode="auto">
                <a:xfrm>
                  <a:off x="-121553"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3" name="Line 247">
                  <a:extLst>
                    <a:ext uri="{FF2B5EF4-FFF2-40B4-BE49-F238E27FC236}">
                      <a16:creationId xmlns:a16="http://schemas.microsoft.com/office/drawing/2014/main" id="{95BC83D1-23E7-F7B5-1ED1-09ABF59831D6}"/>
                    </a:ext>
                  </a:extLst>
                </p:cNvPr>
                <p:cNvSpPr>
                  <a:spLocks noChangeShapeType="1"/>
                </p:cNvSpPr>
                <p:nvPr userDrawn="1"/>
              </p:nvSpPr>
              <p:spPr bwMode="auto">
                <a:xfrm>
                  <a:off x="-121553"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4" name="Line 249">
                  <a:extLst>
                    <a:ext uri="{FF2B5EF4-FFF2-40B4-BE49-F238E27FC236}">
                      <a16:creationId xmlns:a16="http://schemas.microsoft.com/office/drawing/2014/main" id="{331E976F-BE6F-CD8C-8E0B-CB0E5451F4DF}"/>
                    </a:ext>
                  </a:extLst>
                </p:cNvPr>
                <p:cNvSpPr>
                  <a:spLocks noChangeShapeType="1"/>
                </p:cNvSpPr>
                <p:nvPr userDrawn="1"/>
              </p:nvSpPr>
              <p:spPr bwMode="auto">
                <a:xfrm>
                  <a:off x="-121553"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5" name="Line 244">
                  <a:extLst>
                    <a:ext uri="{FF2B5EF4-FFF2-40B4-BE49-F238E27FC236}">
                      <a16:creationId xmlns:a16="http://schemas.microsoft.com/office/drawing/2014/main" id="{5328B26D-D11C-F29C-A486-01E311275030}"/>
                    </a:ext>
                  </a:extLst>
                </p:cNvPr>
                <p:cNvSpPr>
                  <a:spLocks noChangeShapeType="1"/>
                </p:cNvSpPr>
                <p:nvPr userDrawn="1"/>
              </p:nvSpPr>
              <p:spPr bwMode="auto">
                <a:xfrm>
                  <a:off x="-121553" y="70326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6" name="Line 110">
                  <a:extLst>
                    <a:ext uri="{FF2B5EF4-FFF2-40B4-BE49-F238E27FC236}">
                      <a16:creationId xmlns:a16="http://schemas.microsoft.com/office/drawing/2014/main" id="{353FB2EF-B89E-E4F0-8FC0-A4171CEBF7C7}"/>
                    </a:ext>
                  </a:extLst>
                </p:cNvPr>
                <p:cNvSpPr>
                  <a:spLocks noChangeShapeType="1"/>
                </p:cNvSpPr>
                <p:nvPr userDrawn="1"/>
              </p:nvSpPr>
              <p:spPr bwMode="auto">
                <a:xfrm>
                  <a:off x="-121553" y="32385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59" name="グループ化 58">
                <a:extLst>
                  <a:ext uri="{FF2B5EF4-FFF2-40B4-BE49-F238E27FC236}">
                    <a16:creationId xmlns:a16="http://schemas.microsoft.com/office/drawing/2014/main" id="{7CD7A9CD-7762-B59D-4676-F01C907DE3BE}"/>
                  </a:ext>
                </a:extLst>
              </p:cNvPr>
              <p:cNvGrpSpPr/>
              <p:nvPr userDrawn="1"/>
            </p:nvGrpSpPr>
            <p:grpSpPr>
              <a:xfrm>
                <a:off x="9924954" y="319557"/>
                <a:ext cx="80962" cy="6324081"/>
                <a:chOff x="9932175" y="323850"/>
                <a:chExt cx="80962" cy="6324081"/>
              </a:xfrm>
            </p:grpSpPr>
            <p:sp>
              <p:nvSpPr>
                <p:cNvPr id="60" name="Line 244">
                  <a:extLst>
                    <a:ext uri="{FF2B5EF4-FFF2-40B4-BE49-F238E27FC236}">
                      <a16:creationId xmlns:a16="http://schemas.microsoft.com/office/drawing/2014/main" id="{8CE3AE72-C2B1-A6B3-1AB6-3CF2E6EFE240}"/>
                    </a:ext>
                  </a:extLst>
                </p:cNvPr>
                <p:cNvSpPr>
                  <a:spLocks noChangeShapeType="1"/>
                </p:cNvSpPr>
                <p:nvPr userDrawn="1"/>
              </p:nvSpPr>
              <p:spPr bwMode="auto">
                <a:xfrm>
                  <a:off x="9932175"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1" name="Line 246">
                  <a:extLst>
                    <a:ext uri="{FF2B5EF4-FFF2-40B4-BE49-F238E27FC236}">
                      <a16:creationId xmlns:a16="http://schemas.microsoft.com/office/drawing/2014/main" id="{232FC043-C525-CDDB-F8F8-9F4A7580DE76}"/>
                    </a:ext>
                  </a:extLst>
                </p:cNvPr>
                <p:cNvSpPr>
                  <a:spLocks noChangeShapeType="1"/>
                </p:cNvSpPr>
                <p:nvPr userDrawn="1"/>
              </p:nvSpPr>
              <p:spPr bwMode="auto">
                <a:xfrm>
                  <a:off x="9932175"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2" name="Line 247">
                  <a:extLst>
                    <a:ext uri="{FF2B5EF4-FFF2-40B4-BE49-F238E27FC236}">
                      <a16:creationId xmlns:a16="http://schemas.microsoft.com/office/drawing/2014/main" id="{14C3F188-196D-329A-5353-77E158D2C75D}"/>
                    </a:ext>
                  </a:extLst>
                </p:cNvPr>
                <p:cNvSpPr>
                  <a:spLocks noChangeShapeType="1"/>
                </p:cNvSpPr>
                <p:nvPr userDrawn="1"/>
              </p:nvSpPr>
              <p:spPr bwMode="auto">
                <a:xfrm>
                  <a:off x="9932175"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3" name="Line 248">
                  <a:extLst>
                    <a:ext uri="{FF2B5EF4-FFF2-40B4-BE49-F238E27FC236}">
                      <a16:creationId xmlns:a16="http://schemas.microsoft.com/office/drawing/2014/main" id="{B330C070-EF4D-6740-6039-C1055F7F0F27}"/>
                    </a:ext>
                  </a:extLst>
                </p:cNvPr>
                <p:cNvSpPr>
                  <a:spLocks noChangeShapeType="1"/>
                </p:cNvSpPr>
                <p:nvPr userDrawn="1"/>
              </p:nvSpPr>
              <p:spPr bwMode="auto">
                <a:xfrm>
                  <a:off x="9932175"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4" name="Line 249">
                  <a:extLst>
                    <a:ext uri="{FF2B5EF4-FFF2-40B4-BE49-F238E27FC236}">
                      <a16:creationId xmlns:a16="http://schemas.microsoft.com/office/drawing/2014/main" id="{C519B298-A66E-D844-70A9-FB2771B8EE03}"/>
                    </a:ext>
                  </a:extLst>
                </p:cNvPr>
                <p:cNvSpPr>
                  <a:spLocks noChangeShapeType="1"/>
                </p:cNvSpPr>
                <p:nvPr userDrawn="1"/>
              </p:nvSpPr>
              <p:spPr bwMode="auto">
                <a:xfrm>
                  <a:off x="9932175"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5" name="Line 110">
                  <a:extLst>
                    <a:ext uri="{FF2B5EF4-FFF2-40B4-BE49-F238E27FC236}">
                      <a16:creationId xmlns:a16="http://schemas.microsoft.com/office/drawing/2014/main" id="{471A0F17-6942-EEB5-D71E-D5598AE67E2D}"/>
                    </a:ext>
                  </a:extLst>
                </p:cNvPr>
                <p:cNvSpPr>
                  <a:spLocks noChangeShapeType="1"/>
                </p:cNvSpPr>
                <p:nvPr userDrawn="1"/>
              </p:nvSpPr>
              <p:spPr bwMode="auto">
                <a:xfrm>
                  <a:off x="9932175"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6" name="Line 112">
                  <a:extLst>
                    <a:ext uri="{FF2B5EF4-FFF2-40B4-BE49-F238E27FC236}">
                      <a16:creationId xmlns:a16="http://schemas.microsoft.com/office/drawing/2014/main" id="{31E0DEF6-E4BE-5181-F2A7-E48577C3DAF4}"/>
                    </a:ext>
                  </a:extLst>
                </p:cNvPr>
                <p:cNvSpPr>
                  <a:spLocks noChangeShapeType="1"/>
                </p:cNvSpPr>
                <p:nvPr userDrawn="1"/>
              </p:nvSpPr>
              <p:spPr bwMode="auto">
                <a:xfrm>
                  <a:off x="9932175"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7" name="Line 244">
                  <a:extLst>
                    <a:ext uri="{FF2B5EF4-FFF2-40B4-BE49-F238E27FC236}">
                      <a16:creationId xmlns:a16="http://schemas.microsoft.com/office/drawing/2014/main" id="{89732F8D-2924-FAB3-07D4-792BBDD8F95E}"/>
                    </a:ext>
                  </a:extLst>
                </p:cNvPr>
                <p:cNvSpPr>
                  <a:spLocks noChangeShapeType="1"/>
                </p:cNvSpPr>
                <p:nvPr userDrawn="1"/>
              </p:nvSpPr>
              <p:spPr bwMode="auto">
                <a:xfrm>
                  <a:off x="9932175"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8" name="Line 112">
                  <a:extLst>
                    <a:ext uri="{FF2B5EF4-FFF2-40B4-BE49-F238E27FC236}">
                      <a16:creationId xmlns:a16="http://schemas.microsoft.com/office/drawing/2014/main" id="{EA1B4121-46DC-6F12-357C-7C58180AEE2A}"/>
                    </a:ext>
                  </a:extLst>
                </p:cNvPr>
                <p:cNvSpPr>
                  <a:spLocks noChangeShapeType="1"/>
                </p:cNvSpPr>
                <p:nvPr userDrawn="1"/>
              </p:nvSpPr>
              <p:spPr bwMode="auto">
                <a:xfrm>
                  <a:off x="9932175"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9" name="Line 112">
                  <a:extLst>
                    <a:ext uri="{FF2B5EF4-FFF2-40B4-BE49-F238E27FC236}">
                      <a16:creationId xmlns:a16="http://schemas.microsoft.com/office/drawing/2014/main" id="{63DC58D7-3159-F202-38A0-62247227F343}"/>
                    </a:ext>
                  </a:extLst>
                </p:cNvPr>
                <p:cNvSpPr>
                  <a:spLocks noChangeShapeType="1"/>
                </p:cNvSpPr>
                <p:nvPr userDrawn="1"/>
              </p:nvSpPr>
              <p:spPr bwMode="auto">
                <a:xfrm>
                  <a:off x="9932175"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0" name="Line 246">
                  <a:extLst>
                    <a:ext uri="{FF2B5EF4-FFF2-40B4-BE49-F238E27FC236}">
                      <a16:creationId xmlns:a16="http://schemas.microsoft.com/office/drawing/2014/main" id="{21709BFE-8EDA-1A91-0EC4-891C20D5EF11}"/>
                    </a:ext>
                  </a:extLst>
                </p:cNvPr>
                <p:cNvSpPr>
                  <a:spLocks noChangeShapeType="1"/>
                </p:cNvSpPr>
                <p:nvPr userDrawn="1"/>
              </p:nvSpPr>
              <p:spPr bwMode="auto">
                <a:xfrm>
                  <a:off x="9932175"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1" name="Line 247">
                  <a:extLst>
                    <a:ext uri="{FF2B5EF4-FFF2-40B4-BE49-F238E27FC236}">
                      <a16:creationId xmlns:a16="http://schemas.microsoft.com/office/drawing/2014/main" id="{C0ADA3D6-0CF8-654E-F2B3-24DA65B7F4C5}"/>
                    </a:ext>
                  </a:extLst>
                </p:cNvPr>
                <p:cNvSpPr>
                  <a:spLocks noChangeShapeType="1"/>
                </p:cNvSpPr>
                <p:nvPr userDrawn="1"/>
              </p:nvSpPr>
              <p:spPr bwMode="auto">
                <a:xfrm>
                  <a:off x="9932175"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2" name="Line 247">
                  <a:extLst>
                    <a:ext uri="{FF2B5EF4-FFF2-40B4-BE49-F238E27FC236}">
                      <a16:creationId xmlns:a16="http://schemas.microsoft.com/office/drawing/2014/main" id="{E1D91E8C-95BC-6F2F-7F3A-759025C39FA7}"/>
                    </a:ext>
                  </a:extLst>
                </p:cNvPr>
                <p:cNvSpPr>
                  <a:spLocks noChangeShapeType="1"/>
                </p:cNvSpPr>
                <p:nvPr userDrawn="1"/>
              </p:nvSpPr>
              <p:spPr bwMode="auto">
                <a:xfrm>
                  <a:off x="9932175"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3" name="Line 249">
                  <a:extLst>
                    <a:ext uri="{FF2B5EF4-FFF2-40B4-BE49-F238E27FC236}">
                      <a16:creationId xmlns:a16="http://schemas.microsoft.com/office/drawing/2014/main" id="{DC8135E4-DB7F-DF35-9BBD-2827D727F51C}"/>
                    </a:ext>
                  </a:extLst>
                </p:cNvPr>
                <p:cNvSpPr>
                  <a:spLocks noChangeShapeType="1"/>
                </p:cNvSpPr>
                <p:nvPr userDrawn="1"/>
              </p:nvSpPr>
              <p:spPr bwMode="auto">
                <a:xfrm>
                  <a:off x="9932175"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4" name="Line 244">
                  <a:extLst>
                    <a:ext uri="{FF2B5EF4-FFF2-40B4-BE49-F238E27FC236}">
                      <a16:creationId xmlns:a16="http://schemas.microsoft.com/office/drawing/2014/main" id="{5AAF118B-A147-ADD8-B589-BD11736E0B27}"/>
                    </a:ext>
                  </a:extLst>
                </p:cNvPr>
                <p:cNvSpPr>
                  <a:spLocks noChangeShapeType="1"/>
                </p:cNvSpPr>
                <p:nvPr userDrawn="1"/>
              </p:nvSpPr>
              <p:spPr bwMode="auto">
                <a:xfrm>
                  <a:off x="9932175" y="70326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5" name="Line 110">
                  <a:extLst>
                    <a:ext uri="{FF2B5EF4-FFF2-40B4-BE49-F238E27FC236}">
                      <a16:creationId xmlns:a16="http://schemas.microsoft.com/office/drawing/2014/main" id="{C28B6C78-1902-1F4A-CAD9-647F1591A2A2}"/>
                    </a:ext>
                  </a:extLst>
                </p:cNvPr>
                <p:cNvSpPr>
                  <a:spLocks noChangeShapeType="1"/>
                </p:cNvSpPr>
                <p:nvPr userDrawn="1"/>
              </p:nvSpPr>
              <p:spPr bwMode="auto">
                <a:xfrm>
                  <a:off x="9932175" y="32385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grpSp>
      <p:sp>
        <p:nvSpPr>
          <p:cNvPr id="133" name="縦書きテキスト プレースホルダー 9">
            <a:extLst>
              <a:ext uri="{FF2B5EF4-FFF2-40B4-BE49-F238E27FC236}">
                <a16:creationId xmlns:a16="http://schemas.microsoft.com/office/drawing/2014/main" id="{0BC040D6-216C-3762-9BD5-D5D384AFF5F1}"/>
              </a:ext>
            </a:extLst>
          </p:cNvPr>
          <p:cNvSpPr>
            <a:spLocks noGrp="1"/>
          </p:cNvSpPr>
          <p:nvPr>
            <p:ph type="body" orient="vert" sz="quarter" idx="15" hasCustomPrompt="1"/>
          </p:nvPr>
        </p:nvSpPr>
        <p:spPr>
          <a:xfrm>
            <a:off x="414000"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12265645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セクション">
    <p:spTree>
      <p:nvGrpSpPr>
        <p:cNvPr id="1" name=""/>
        <p:cNvGrpSpPr/>
        <p:nvPr/>
      </p:nvGrpSpPr>
      <p:grpSpPr>
        <a:xfrm>
          <a:off x="0" y="0"/>
          <a:ext cx="0" cy="0"/>
          <a:chOff x="0" y="0"/>
          <a:chExt cx="0" cy="0"/>
        </a:xfrm>
      </p:grpSpPr>
      <p:sp>
        <p:nvSpPr>
          <p:cNvPr id="8" name="テキスト プレースホルダー 10">
            <a:extLst>
              <a:ext uri="{FF2B5EF4-FFF2-40B4-BE49-F238E27FC236}">
                <a16:creationId xmlns:a16="http://schemas.microsoft.com/office/drawing/2014/main" id="{C8B5BAC8-2719-6A42-B494-D93586CF24EE}"/>
              </a:ext>
            </a:extLst>
          </p:cNvPr>
          <p:cNvSpPr>
            <a:spLocks noGrp="1"/>
          </p:cNvSpPr>
          <p:nvPr>
            <p:ph type="body" sz="quarter" idx="11" hasCustomPrompt="1"/>
          </p:nvPr>
        </p:nvSpPr>
        <p:spPr>
          <a:xfrm>
            <a:off x="546353" y="3577196"/>
            <a:ext cx="4264224" cy="199606"/>
          </a:xfrm>
        </p:spPr>
        <p:txBody>
          <a:bodyPr lIns="0" tIns="0" rIns="0" bIns="0">
            <a:noAutofit/>
          </a:bodyPr>
          <a:lstStyle>
            <a:lvl1pPr>
              <a:lnSpc>
                <a:spcPct val="120000"/>
              </a:lnSpc>
              <a:spcBef>
                <a:spcPts val="0"/>
              </a:spcBef>
              <a:defRPr sz="1200" b="0"/>
            </a:lvl1pPr>
          </a:lstStyle>
          <a:p>
            <a:pPr lvl="0"/>
            <a:r>
              <a:rPr kumimoji="1" lang="ja-JP" altLang="en-US" dirty="0"/>
              <a:t>サブタイトル</a:t>
            </a:r>
            <a:r>
              <a:rPr kumimoji="1" lang="en" altLang="ja-JP" dirty="0"/>
              <a:t>  MSP</a:t>
            </a:r>
            <a:r>
              <a:rPr kumimoji="1" lang="ja-JP" altLang="en-US" dirty="0"/>
              <a:t>ゴシック</a:t>
            </a:r>
            <a:r>
              <a:rPr kumimoji="1" lang="en-US" altLang="ja-JP" dirty="0"/>
              <a:t> Arial Regular </a:t>
            </a:r>
            <a:r>
              <a:rPr kumimoji="1" lang="en" altLang="ja-JP" dirty="0"/>
              <a:t>12pt</a:t>
            </a:r>
            <a:endParaRPr kumimoji="1" lang="ja-JP" altLang="en-US" dirty="0"/>
          </a:p>
        </p:txBody>
      </p:sp>
      <p:sp>
        <p:nvSpPr>
          <p:cNvPr id="12" name="テキスト ボックス 11">
            <a:extLst>
              <a:ext uri="{FF2B5EF4-FFF2-40B4-BE49-F238E27FC236}">
                <a16:creationId xmlns:a16="http://schemas.microsoft.com/office/drawing/2014/main" id="{F31481E5-13E0-4B9E-8725-2EE9A098829C}"/>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3" name="Rectangle 8">
            <a:extLst>
              <a:ext uri="{FF2B5EF4-FFF2-40B4-BE49-F238E27FC236}">
                <a16:creationId xmlns:a16="http://schemas.microsoft.com/office/drawing/2014/main" id="{E28D7DD7-DBEC-46B4-B629-AA7AECF3D73E}"/>
              </a:ext>
            </a:extLst>
          </p:cNvPr>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schemeClr val="bg1"/>
                </a:solidFill>
              </a:rPr>
              <a:pPr defTabSz="495330"/>
              <a:t>‹#›</a:t>
            </a:fld>
            <a:endParaRPr lang="en-US" altLang="ja-JP" sz="1000" dirty="0">
              <a:solidFill>
                <a:schemeClr val="bg1"/>
              </a:solidFill>
            </a:endParaRPr>
          </a:p>
        </p:txBody>
      </p:sp>
      <p:sp>
        <p:nvSpPr>
          <p:cNvPr id="2" name="テキスト ボックス 1">
            <a:extLst>
              <a:ext uri="{FF2B5EF4-FFF2-40B4-BE49-F238E27FC236}">
                <a16:creationId xmlns:a16="http://schemas.microsoft.com/office/drawing/2014/main" id="{CB3AEB2D-6B2A-9624-F927-5E524437E880}"/>
              </a:ext>
            </a:extLst>
          </p:cNvPr>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セクション</a:t>
            </a:r>
          </a:p>
        </p:txBody>
      </p:sp>
      <p:sp>
        <p:nvSpPr>
          <p:cNvPr id="3" name="タイトル 2">
            <a:extLst>
              <a:ext uri="{FF2B5EF4-FFF2-40B4-BE49-F238E27FC236}">
                <a16:creationId xmlns:a16="http://schemas.microsoft.com/office/drawing/2014/main" id="{A34B87C9-0DB0-01E2-49F2-23F8DA9F5918}"/>
              </a:ext>
            </a:extLst>
          </p:cNvPr>
          <p:cNvSpPr>
            <a:spLocks noGrp="1"/>
          </p:cNvSpPr>
          <p:nvPr>
            <p:ph type="title" hasCustomPrompt="1"/>
          </p:nvPr>
        </p:nvSpPr>
        <p:spPr>
          <a:xfrm>
            <a:off x="546353" y="1974647"/>
            <a:ext cx="4264224" cy="1396280"/>
          </a:xfrm>
        </p:spPr>
        <p:txBody>
          <a:bodyPr lIns="0" tIns="0" rIns="0" bIns="0" anchor="ctr"/>
          <a:lstStyle>
            <a:lvl1pPr>
              <a:lnSpc>
                <a:spcPct val="120000"/>
              </a:lnSpc>
              <a:defRPr sz="2500"/>
            </a:lvl1pPr>
          </a:lstStyle>
          <a:p>
            <a:pPr lvl="0"/>
            <a:r>
              <a:rPr kumimoji="1" lang="ja-JP" altLang="en-US" dirty="0"/>
              <a:t>セクションタイトル</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14303922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サブセクション">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237B371-CBD6-064C-AF37-076E855009B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8" name="テキスト プレースホルダー 10">
            <a:extLst>
              <a:ext uri="{FF2B5EF4-FFF2-40B4-BE49-F238E27FC236}">
                <a16:creationId xmlns:a16="http://schemas.microsoft.com/office/drawing/2014/main" id="{C8B5BAC8-2719-6A42-B494-D93586CF24EE}"/>
              </a:ext>
            </a:extLst>
          </p:cNvPr>
          <p:cNvSpPr>
            <a:spLocks noGrp="1"/>
          </p:cNvSpPr>
          <p:nvPr>
            <p:ph type="body" sz="quarter" idx="11" hasCustomPrompt="1"/>
          </p:nvPr>
        </p:nvSpPr>
        <p:spPr>
          <a:xfrm>
            <a:off x="546353" y="3577196"/>
            <a:ext cx="4264224" cy="199606"/>
          </a:xfrm>
        </p:spPr>
        <p:txBody>
          <a:bodyPr lIns="0" tIns="0" rIns="0" bIns="0">
            <a:noAutofit/>
          </a:bodyPr>
          <a:lstStyle>
            <a:lvl1pPr>
              <a:lnSpc>
                <a:spcPct val="120000"/>
              </a:lnSpc>
              <a:spcBef>
                <a:spcPts val="0"/>
              </a:spcBef>
              <a:defRPr sz="1200" b="0"/>
            </a:lvl1pPr>
          </a:lstStyle>
          <a:p>
            <a:pPr lvl="0"/>
            <a:r>
              <a:rPr kumimoji="1" lang="ja-JP" altLang="en-US" dirty="0"/>
              <a:t>サブタイトル</a:t>
            </a:r>
            <a:r>
              <a:rPr kumimoji="1" lang="en" altLang="ja-JP" dirty="0"/>
              <a:t>  MSP</a:t>
            </a:r>
            <a:r>
              <a:rPr kumimoji="1" lang="ja-JP" altLang="en-US" dirty="0"/>
              <a:t>ゴシック</a:t>
            </a:r>
            <a:r>
              <a:rPr kumimoji="1" lang="en-US" altLang="ja-JP" dirty="0"/>
              <a:t> Arial Regular </a:t>
            </a:r>
            <a:r>
              <a:rPr kumimoji="1" lang="en" altLang="ja-JP" dirty="0"/>
              <a:t>12pt</a:t>
            </a:r>
            <a:endParaRPr kumimoji="1" lang="ja-JP" altLang="en-US" dirty="0"/>
          </a:p>
        </p:txBody>
      </p:sp>
      <p:sp>
        <p:nvSpPr>
          <p:cNvPr id="7" name="テキスト ボックス 6">
            <a:extLst>
              <a:ext uri="{FF2B5EF4-FFF2-40B4-BE49-F238E27FC236}">
                <a16:creationId xmlns:a16="http://schemas.microsoft.com/office/drawing/2014/main" id="{62E4EB21-8203-45EA-8445-D5F561964B45}"/>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2" name="Rectangle 8">
            <a:extLst>
              <a:ext uri="{FF2B5EF4-FFF2-40B4-BE49-F238E27FC236}">
                <a16:creationId xmlns:a16="http://schemas.microsoft.com/office/drawing/2014/main" id="{43B62767-7891-404D-9CC4-D58996F4FB5B}"/>
              </a:ext>
            </a:extLst>
          </p:cNvPr>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schemeClr val="bg1"/>
                </a:solidFill>
              </a:rPr>
              <a:pPr defTabSz="495330"/>
              <a:t>‹#›</a:t>
            </a:fld>
            <a:endParaRPr lang="en-US" altLang="ja-JP" sz="1000" dirty="0">
              <a:solidFill>
                <a:schemeClr val="bg1"/>
              </a:solidFill>
            </a:endParaRPr>
          </a:p>
        </p:txBody>
      </p:sp>
      <p:sp>
        <p:nvSpPr>
          <p:cNvPr id="2" name="テキスト ボックス 1">
            <a:extLst>
              <a:ext uri="{FF2B5EF4-FFF2-40B4-BE49-F238E27FC236}">
                <a16:creationId xmlns:a16="http://schemas.microsoft.com/office/drawing/2014/main" id="{FF93A05E-5357-553B-3C92-489CADBC48E0}"/>
              </a:ext>
            </a:extLst>
          </p:cNvPr>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サブセクション</a:t>
            </a:r>
          </a:p>
        </p:txBody>
      </p:sp>
      <p:sp>
        <p:nvSpPr>
          <p:cNvPr id="3" name="タイトル 2">
            <a:extLst>
              <a:ext uri="{FF2B5EF4-FFF2-40B4-BE49-F238E27FC236}">
                <a16:creationId xmlns:a16="http://schemas.microsoft.com/office/drawing/2014/main" id="{F5973831-A745-9312-0257-45BFCF51EB6F}"/>
              </a:ext>
            </a:extLst>
          </p:cNvPr>
          <p:cNvSpPr>
            <a:spLocks noGrp="1"/>
          </p:cNvSpPr>
          <p:nvPr>
            <p:ph type="title" hasCustomPrompt="1"/>
          </p:nvPr>
        </p:nvSpPr>
        <p:spPr>
          <a:xfrm>
            <a:off x="546353" y="1974647"/>
            <a:ext cx="4264224" cy="1396280"/>
          </a:xfrm>
        </p:spPr>
        <p:txBody>
          <a:bodyPr lIns="0" tIns="0" rIns="0" bIns="0" anchor="ctr"/>
          <a:lstStyle>
            <a:lvl1pPr>
              <a:lnSpc>
                <a:spcPct val="120000"/>
              </a:lnSpc>
              <a:defRPr sz="2500"/>
            </a:lvl1pPr>
          </a:lstStyle>
          <a:p>
            <a:pPr lvl="0"/>
            <a:r>
              <a:rPr kumimoji="1" lang="ja-JP" altLang="en-US" dirty="0"/>
              <a:t>サブセクションタイトル</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29329267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ppendix">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237B371-CBD6-064C-AF37-076E855009B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8" name="テキスト プレースホルダー 10">
            <a:extLst>
              <a:ext uri="{FF2B5EF4-FFF2-40B4-BE49-F238E27FC236}">
                <a16:creationId xmlns:a16="http://schemas.microsoft.com/office/drawing/2014/main" id="{C8B5BAC8-2719-6A42-B494-D93586CF24EE}"/>
              </a:ext>
            </a:extLst>
          </p:cNvPr>
          <p:cNvSpPr>
            <a:spLocks noGrp="1"/>
          </p:cNvSpPr>
          <p:nvPr>
            <p:ph type="body" sz="quarter" idx="11" hasCustomPrompt="1"/>
          </p:nvPr>
        </p:nvSpPr>
        <p:spPr>
          <a:xfrm>
            <a:off x="546353" y="3577196"/>
            <a:ext cx="4264224" cy="199606"/>
          </a:xfrm>
        </p:spPr>
        <p:txBody>
          <a:bodyPr lIns="0" tIns="0" rIns="0" bIns="0">
            <a:noAutofit/>
          </a:bodyPr>
          <a:lstStyle>
            <a:lvl1pPr>
              <a:lnSpc>
                <a:spcPct val="120000"/>
              </a:lnSpc>
              <a:spcBef>
                <a:spcPts val="0"/>
              </a:spcBef>
              <a:defRPr sz="1200" b="0"/>
            </a:lvl1pPr>
          </a:lstStyle>
          <a:p>
            <a:pPr lvl="0"/>
            <a:r>
              <a:rPr kumimoji="1" lang="ja-JP" altLang="en-US" dirty="0"/>
              <a:t>サブタイトル</a:t>
            </a:r>
            <a:r>
              <a:rPr kumimoji="1" lang="en" altLang="ja-JP" dirty="0"/>
              <a:t>  MSP</a:t>
            </a:r>
            <a:r>
              <a:rPr kumimoji="1" lang="ja-JP" altLang="en-US" dirty="0"/>
              <a:t>ゴシック</a:t>
            </a:r>
            <a:r>
              <a:rPr kumimoji="1" lang="en-US" altLang="ja-JP" dirty="0"/>
              <a:t> Arial Regular </a:t>
            </a:r>
            <a:r>
              <a:rPr kumimoji="1" lang="en" altLang="ja-JP" dirty="0"/>
              <a:t>12pt</a:t>
            </a:r>
            <a:endParaRPr kumimoji="1" lang="ja-JP" altLang="en-US" dirty="0"/>
          </a:p>
        </p:txBody>
      </p:sp>
      <p:sp>
        <p:nvSpPr>
          <p:cNvPr id="7" name="テキスト ボックス 6">
            <a:extLst>
              <a:ext uri="{FF2B5EF4-FFF2-40B4-BE49-F238E27FC236}">
                <a16:creationId xmlns:a16="http://schemas.microsoft.com/office/drawing/2014/main" id="{7F0F3401-7ED2-40CC-A243-21A6E1CC0AD8}"/>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2" name="Rectangle 8">
            <a:extLst>
              <a:ext uri="{FF2B5EF4-FFF2-40B4-BE49-F238E27FC236}">
                <a16:creationId xmlns:a16="http://schemas.microsoft.com/office/drawing/2014/main" id="{3DCF02A9-64F3-442F-B9A0-468E97ADB492}"/>
              </a:ext>
            </a:extLst>
          </p:cNvPr>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schemeClr val="bg1"/>
                </a:solidFill>
              </a:rPr>
              <a:pPr defTabSz="495330"/>
              <a:t>‹#›</a:t>
            </a:fld>
            <a:endParaRPr lang="en-US" altLang="ja-JP" sz="1000" dirty="0">
              <a:solidFill>
                <a:schemeClr val="bg1"/>
              </a:solidFill>
            </a:endParaRPr>
          </a:p>
        </p:txBody>
      </p:sp>
      <p:sp>
        <p:nvSpPr>
          <p:cNvPr id="2" name="テキスト ボックス 1">
            <a:extLst>
              <a:ext uri="{FF2B5EF4-FFF2-40B4-BE49-F238E27FC236}">
                <a16:creationId xmlns:a16="http://schemas.microsoft.com/office/drawing/2014/main" id="{F9885298-5EFF-7D4C-A9AA-6156930C00E2}"/>
              </a:ext>
            </a:extLst>
          </p:cNvPr>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Appendix</a:t>
            </a:r>
            <a:endParaRPr kumimoji="1" lang="ja-JP" altLang="en-US" sz="600" baseline="0" dirty="0"/>
          </a:p>
        </p:txBody>
      </p:sp>
      <p:sp>
        <p:nvSpPr>
          <p:cNvPr id="3" name="タイトル 2">
            <a:extLst>
              <a:ext uri="{FF2B5EF4-FFF2-40B4-BE49-F238E27FC236}">
                <a16:creationId xmlns:a16="http://schemas.microsoft.com/office/drawing/2014/main" id="{C09139BB-9643-170D-744F-F3CCD9426CDB}"/>
              </a:ext>
            </a:extLst>
          </p:cNvPr>
          <p:cNvSpPr>
            <a:spLocks noGrp="1"/>
          </p:cNvSpPr>
          <p:nvPr>
            <p:ph type="title" hasCustomPrompt="1"/>
          </p:nvPr>
        </p:nvSpPr>
        <p:spPr>
          <a:xfrm>
            <a:off x="546353" y="1974647"/>
            <a:ext cx="4264224" cy="1396280"/>
          </a:xfrm>
        </p:spPr>
        <p:txBody>
          <a:bodyPr lIns="0" tIns="0" rIns="0" bIns="0" anchor="ctr"/>
          <a:lstStyle>
            <a:lvl1pPr>
              <a:lnSpc>
                <a:spcPct val="120000"/>
              </a:lnSpc>
              <a:defRPr sz="2500"/>
            </a:lvl1pPr>
          </a:lstStyle>
          <a:p>
            <a:pPr lvl="0"/>
            <a:r>
              <a:rPr kumimoji="1" lang="en-US" altLang="ja-JP" dirty="0"/>
              <a:t>Appendix</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21969483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目次スライド">
    <p:spTree>
      <p:nvGrpSpPr>
        <p:cNvPr id="1" name=""/>
        <p:cNvGrpSpPr/>
        <p:nvPr/>
      </p:nvGrpSpPr>
      <p:grpSpPr>
        <a:xfrm>
          <a:off x="0" y="0"/>
          <a:ext cx="0" cy="0"/>
          <a:chOff x="0" y="0"/>
          <a:chExt cx="0" cy="0"/>
        </a:xfrm>
      </p:grpSpPr>
      <p:sp>
        <p:nvSpPr>
          <p:cNvPr id="20" name="XOXOREMOVEFORMATSELECTIONXOXO0">
            <a:extLst>
              <a:ext uri="{FF2B5EF4-FFF2-40B4-BE49-F238E27FC236}">
                <a16:creationId xmlns:a16="http://schemas.microsoft.com/office/drawing/2014/main" id="{2466A50D-F0DB-414E-AA11-469AB200617E}"/>
              </a:ext>
            </a:extLst>
          </p:cNvPr>
          <p:cNvSpPr/>
          <p:nvPr userDrawn="1">
            <p:custDataLst>
              <p:tags r:id="rId1"/>
            </p:custDataLst>
          </p:nvPr>
        </p:nvSpPr>
        <p:spPr>
          <a:xfrm>
            <a:off x="7538552" y="5982789"/>
            <a:ext cx="2367448" cy="87521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kumimoji="1" lang="ja-JP" altLang="en-US">
              <a:ln>
                <a:noFill/>
              </a:ln>
              <a:solidFill>
                <a:srgbClr val="FFFFFF"/>
              </a:solidFill>
              <a:effectLst>
                <a:outerShdw sx="1000" sy="1000" rotWithShape="0">
                  <a:srgbClr val="000000"/>
                </a:outerShdw>
              </a:effectLst>
            </a:endParaRPr>
          </a:p>
        </p:txBody>
      </p:sp>
      <p:sp>
        <p:nvSpPr>
          <p:cNvPr id="12" name="テキスト ボックス 11">
            <a:extLst>
              <a:ext uri="{FF2B5EF4-FFF2-40B4-BE49-F238E27FC236}">
                <a16:creationId xmlns:a16="http://schemas.microsoft.com/office/drawing/2014/main" id="{22254321-A820-4115-86B6-C7DE952EAA57}"/>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6" name="Rectangle 8">
            <a:extLst>
              <a:ext uri="{FF2B5EF4-FFF2-40B4-BE49-F238E27FC236}">
                <a16:creationId xmlns:a16="http://schemas.microsoft.com/office/drawing/2014/main" id="{718980FF-8858-4E56-A01E-A0A3B54A9E4D}"/>
              </a:ext>
            </a:extLst>
          </p:cNvPr>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schemeClr val="bg1"/>
                </a:solidFill>
              </a:rPr>
              <a:pPr defTabSz="495330"/>
              <a:t>‹#›</a:t>
            </a:fld>
            <a:endParaRPr lang="en-US" altLang="ja-JP" sz="1000" dirty="0">
              <a:solidFill>
                <a:schemeClr val="bg1"/>
              </a:solidFill>
            </a:endParaRPr>
          </a:p>
        </p:txBody>
      </p:sp>
      <p:sp>
        <p:nvSpPr>
          <p:cNvPr id="2" name="テキスト ボックス 1">
            <a:extLst>
              <a:ext uri="{FF2B5EF4-FFF2-40B4-BE49-F238E27FC236}">
                <a16:creationId xmlns:a16="http://schemas.microsoft.com/office/drawing/2014/main" id="{59CDD956-8EF0-FC1E-89CD-B528C98D0064}"/>
              </a:ext>
            </a:extLst>
          </p:cNvPr>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目次ページ</a:t>
            </a:r>
          </a:p>
        </p:txBody>
      </p:sp>
      <p:sp>
        <p:nvSpPr>
          <p:cNvPr id="4" name="タイトル 3">
            <a:extLst>
              <a:ext uri="{FF2B5EF4-FFF2-40B4-BE49-F238E27FC236}">
                <a16:creationId xmlns:a16="http://schemas.microsoft.com/office/drawing/2014/main" id="{1A473007-E94E-AD00-DE5A-2221690B8B66}"/>
              </a:ext>
            </a:extLst>
          </p:cNvPr>
          <p:cNvSpPr>
            <a:spLocks noGrp="1"/>
          </p:cNvSpPr>
          <p:nvPr>
            <p:ph type="title" hasCustomPrompt="1"/>
          </p:nvPr>
        </p:nvSpPr>
        <p:spPr>
          <a:xfrm>
            <a:off x="546353" y="368484"/>
            <a:ext cx="5626914" cy="323165"/>
          </a:xfrm>
        </p:spPr>
        <p:txBody>
          <a:bodyPr lIns="0" rIns="0" anchor="t"/>
          <a:lstStyle>
            <a:lvl1pPr>
              <a:defRPr sz="2100" b="1">
                <a:solidFill>
                  <a:schemeClr val="bg1"/>
                </a:solidFill>
              </a:defRPr>
            </a:lvl1pPr>
          </a:lstStyle>
          <a:p>
            <a:r>
              <a:rPr kumimoji="1" lang="ja-JP" altLang="en-US" dirty="0"/>
              <a:t>目次タイトル </a:t>
            </a:r>
            <a:r>
              <a:rPr kumimoji="1" lang="en-US" altLang="ja-JP" dirty="0"/>
              <a:t>21pt</a:t>
            </a:r>
          </a:p>
        </p:txBody>
      </p:sp>
      <p:sp>
        <p:nvSpPr>
          <p:cNvPr id="5" name="テキスト プレースホルダー 6">
            <a:extLst>
              <a:ext uri="{FF2B5EF4-FFF2-40B4-BE49-F238E27FC236}">
                <a16:creationId xmlns:a16="http://schemas.microsoft.com/office/drawing/2014/main" id="{1599B3D8-F1A5-7A4A-DCDF-D370675882E7}"/>
              </a:ext>
            </a:extLst>
          </p:cNvPr>
          <p:cNvSpPr>
            <a:spLocks noGrp="1"/>
          </p:cNvSpPr>
          <p:nvPr>
            <p:ph type="body" sz="quarter" idx="14"/>
          </p:nvPr>
        </p:nvSpPr>
        <p:spPr>
          <a:xfrm>
            <a:off x="546353" y="1257300"/>
            <a:ext cx="5626800" cy="3654000"/>
          </a:xfrm>
        </p:spPr>
        <p:txBody>
          <a:bodyPr lIns="90000" tIns="46800" rIns="90000" bIns="46800">
            <a:noAutofit/>
          </a:bodyPr>
          <a:lstStyle>
            <a:lvl1pPr marL="358775" indent="-358775">
              <a:spcBef>
                <a:spcPts val="1200"/>
              </a:spcBef>
              <a:spcAft>
                <a:spcPts val="0"/>
              </a:spcAft>
              <a:buClrTx/>
              <a:buFont typeface="+mj-lt"/>
              <a:buAutoNum type="romanUcPeriod"/>
              <a:tabLst>
                <a:tab pos="5378450" algn="r"/>
                <a:tab pos="8999538" algn="r"/>
              </a:tabLst>
              <a:defRPr sz="1500">
                <a:solidFill>
                  <a:schemeClr val="bg1"/>
                </a:solidFill>
                <a:latin typeface="+mn-lt"/>
                <a:ea typeface="+mn-ea"/>
              </a:defRPr>
            </a:lvl1pPr>
            <a:lvl2pPr marL="1035050" indent="-1035050">
              <a:spcBef>
                <a:spcPts val="1200"/>
              </a:spcBef>
              <a:spcAft>
                <a:spcPts val="0"/>
              </a:spcAft>
              <a:buFontTx/>
              <a:buNone/>
              <a:tabLst>
                <a:tab pos="5378450" algn="r"/>
                <a:tab pos="8999538" algn="r"/>
              </a:tabLst>
              <a:defRPr sz="1500">
                <a:solidFill>
                  <a:schemeClr val="bg1"/>
                </a:solidFill>
                <a:latin typeface="+mn-lt"/>
                <a:ea typeface="+mn-ea"/>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6" name="縦書きテキスト プレースホルダー 3">
            <a:extLst>
              <a:ext uri="{FF2B5EF4-FFF2-40B4-BE49-F238E27FC236}">
                <a16:creationId xmlns:a16="http://schemas.microsoft.com/office/drawing/2014/main" id="{BE285C06-7DE6-B4BC-8FC2-5B8BE7A8B75B}"/>
              </a:ext>
            </a:extLst>
          </p:cNvPr>
          <p:cNvSpPr>
            <a:spLocks noGrp="1"/>
          </p:cNvSpPr>
          <p:nvPr>
            <p:ph type="body" orient="vert" sz="quarter" idx="12" hasCustomPrompt="1"/>
          </p:nvPr>
        </p:nvSpPr>
        <p:spPr>
          <a:xfrm>
            <a:off x="546353" y="781064"/>
            <a:ext cx="5626914" cy="184666"/>
          </a:xfrm>
        </p:spPr>
        <p:txBody>
          <a:bodyPr vert="horz" lIns="0" rIns="0"/>
          <a:lstStyle>
            <a:lvl1pPr>
              <a:spcBef>
                <a:spcPts val="0"/>
              </a:spcBef>
              <a:defRPr sz="1200">
                <a:solidFill>
                  <a:schemeClr val="bg1"/>
                </a:solidFill>
              </a:defRPr>
            </a:lvl1pPr>
          </a:lstStyle>
          <a:p>
            <a:pPr lvl="0"/>
            <a:r>
              <a:rPr kumimoji="1" lang="ja-JP" altLang="en-US" dirty="0"/>
              <a:t>サブヘディング：</a:t>
            </a:r>
            <a:r>
              <a:rPr kumimoji="1" lang="en-US" altLang="ja-JP" dirty="0"/>
              <a:t>MSP</a:t>
            </a:r>
            <a:r>
              <a:rPr kumimoji="1" lang="ja-JP" altLang="en-US" dirty="0"/>
              <a:t>ゴシック </a:t>
            </a:r>
            <a:r>
              <a:rPr kumimoji="1" lang="en-US" altLang="ja-JP" dirty="0"/>
              <a:t>Arial Regular 12pt</a:t>
            </a:r>
            <a:endParaRPr kumimoji="1" lang="ja-JP" altLang="en-US" dirty="0"/>
          </a:p>
        </p:txBody>
      </p:sp>
    </p:spTree>
    <p:extLst>
      <p:ext uri="{BB962C8B-B14F-4D97-AF65-F5344CB8AC3E}">
        <p14:creationId xmlns:p14="http://schemas.microsoft.com/office/powerpoint/2010/main" val="32579118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最終ページ-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46980ED-8968-AE43-A2B4-28A219E5688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7053B7B2-53FF-9D45-80B8-1B7278C40043}"/>
              </a:ext>
            </a:extLst>
          </p:cNvPr>
          <p:cNvSpPr>
            <a:spLocks noGrp="1"/>
          </p:cNvSpPr>
          <p:nvPr>
            <p:ph type="body" sz="quarter" idx="10" hasCustomPrompt="1"/>
          </p:nvPr>
        </p:nvSpPr>
        <p:spPr>
          <a:xfrm>
            <a:off x="546353" y="1379536"/>
            <a:ext cx="4102559" cy="1356462"/>
          </a:xfrm>
        </p:spPr>
        <p:txBody>
          <a:bodyPr lIns="0" tIns="0" rIns="0" bIns="0" anchor="t">
            <a:noAutofit/>
          </a:bodyPr>
          <a:lstStyle>
            <a:lvl1pPr>
              <a:lnSpc>
                <a:spcPct val="150000"/>
              </a:lnSpc>
              <a:spcBef>
                <a:spcPts val="0"/>
              </a:spcBef>
              <a:defRPr sz="1000" b="0"/>
            </a:lvl1pPr>
          </a:lstStyle>
          <a:p>
            <a:pPr lvl="0"/>
            <a:r>
              <a:rPr kumimoji="1" lang="ja-JP" altLang="en-US" dirty="0"/>
              <a:t>三菱</a:t>
            </a:r>
            <a:r>
              <a:rPr kumimoji="1" lang="fr-FR" altLang="ja-JP" dirty="0"/>
              <a:t>UFJ</a:t>
            </a:r>
            <a:r>
              <a:rPr kumimoji="1" lang="ja-JP" altLang="en-US" dirty="0"/>
              <a:t>リサーチ</a:t>
            </a:r>
            <a:r>
              <a:rPr kumimoji="1" lang="en-US" altLang="ja-JP" dirty="0"/>
              <a:t>&amp;</a:t>
            </a:r>
            <a:r>
              <a:rPr kumimoji="1" lang="ja-JP" altLang="en-US" dirty="0"/>
              <a:t>コンサルティング株式会社</a:t>
            </a:r>
            <a:br>
              <a:rPr kumimoji="1" lang="ja-JP" altLang="en-US" dirty="0"/>
            </a:br>
            <a:br>
              <a:rPr kumimoji="1" lang="ja-JP" altLang="en-US" dirty="0"/>
            </a:br>
            <a:r>
              <a:rPr kumimoji="1" lang="fr-FR" altLang="ja-JP" dirty="0"/>
              <a:t>www.murc.jp/</a:t>
            </a:r>
            <a:endParaRPr kumimoji="1" lang="ja-JP" altLang="en-US" dirty="0"/>
          </a:p>
        </p:txBody>
      </p:sp>
      <p:sp>
        <p:nvSpPr>
          <p:cNvPr id="2" name="テキスト ボックス 1">
            <a:extLst>
              <a:ext uri="{FF2B5EF4-FFF2-40B4-BE49-F238E27FC236}">
                <a16:creationId xmlns:a16="http://schemas.microsoft.com/office/drawing/2014/main" id="{11B71AFC-4BED-F0A4-5DA1-8CB7825D0F39}"/>
              </a:ext>
            </a:extLst>
          </p:cNvPr>
          <p:cNvSpPr txBox="1"/>
          <p:nvPr userDrawn="1"/>
        </p:nvSpPr>
        <p:spPr>
          <a:xfrm>
            <a:off x="9346191" y="-133708"/>
            <a:ext cx="559809" cy="99682"/>
          </a:xfrm>
          <a:prstGeom prst="rect">
            <a:avLst/>
          </a:prstGeom>
          <a:noFill/>
        </p:spPr>
        <p:txBody>
          <a:bodyPr wrap="square" lIns="0" tIns="0" rIns="0" bIns="0" rtlCol="0" anchor="ctr">
            <a:normAutofit/>
          </a:bodyPr>
          <a:lstStyle/>
          <a:p>
            <a:pPr algn="r"/>
            <a:r>
              <a:rPr kumimoji="1" lang="en-US" altLang="ja-JP" sz="600" baseline="0" dirty="0"/>
              <a:t>Back Cover 1</a:t>
            </a:r>
            <a:endParaRPr kumimoji="1" lang="ja-JP" altLang="en-US" sz="600" baseline="0" dirty="0"/>
          </a:p>
        </p:txBody>
      </p:sp>
    </p:spTree>
    <p:extLst>
      <p:ext uri="{BB962C8B-B14F-4D97-AF65-F5344CB8AC3E}">
        <p14:creationId xmlns:p14="http://schemas.microsoft.com/office/powerpoint/2010/main" val="8097703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最終ページ-2">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38D5103-6521-0045-8E90-D200B32CD29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2470091E-8506-9641-B27F-49FEBD64F50E}"/>
              </a:ext>
            </a:extLst>
          </p:cNvPr>
          <p:cNvSpPr>
            <a:spLocks noGrp="1"/>
          </p:cNvSpPr>
          <p:nvPr>
            <p:ph type="body" sz="quarter" idx="12" hasCustomPrompt="1"/>
          </p:nvPr>
        </p:nvSpPr>
        <p:spPr>
          <a:xfrm>
            <a:off x="546353" y="2747296"/>
            <a:ext cx="4202312" cy="1356462"/>
          </a:xfrm>
        </p:spPr>
        <p:txBody>
          <a:bodyPr lIns="0" tIns="0" rIns="0" bIns="0" anchor="t">
            <a:noAutofit/>
          </a:bodyPr>
          <a:lstStyle>
            <a:lvl1pPr>
              <a:lnSpc>
                <a:spcPct val="150000"/>
              </a:lnSpc>
              <a:spcBef>
                <a:spcPts val="0"/>
              </a:spcBef>
              <a:defRPr sz="1000" b="0"/>
            </a:lvl1pPr>
          </a:lstStyle>
          <a:p>
            <a:pPr lvl="0"/>
            <a:r>
              <a:rPr kumimoji="1" lang="ja-JP" altLang="en-US" dirty="0"/>
              <a:t>三菱</a:t>
            </a:r>
            <a:r>
              <a:rPr kumimoji="1" lang="fr-FR" altLang="ja-JP" dirty="0"/>
              <a:t>UFJ</a:t>
            </a:r>
            <a:r>
              <a:rPr kumimoji="1" lang="ja-JP" altLang="en-US" dirty="0"/>
              <a:t>リサーチ</a:t>
            </a:r>
            <a:r>
              <a:rPr kumimoji="1" lang="en-US" altLang="ja-JP" dirty="0"/>
              <a:t>&amp;</a:t>
            </a:r>
            <a:r>
              <a:rPr kumimoji="1" lang="ja-JP" altLang="en-US" dirty="0"/>
              <a:t>コンサルティング株式会社</a:t>
            </a:r>
            <a:br>
              <a:rPr kumimoji="1" lang="ja-JP" altLang="en-US" dirty="0"/>
            </a:br>
            <a:br>
              <a:rPr kumimoji="1" lang="ja-JP" altLang="en-US" dirty="0"/>
            </a:br>
            <a:r>
              <a:rPr kumimoji="1" lang="fr-FR" altLang="ja-JP" dirty="0"/>
              <a:t>www.murc.jp/</a:t>
            </a:r>
          </a:p>
        </p:txBody>
      </p:sp>
      <p:sp>
        <p:nvSpPr>
          <p:cNvPr id="2" name="テキスト ボックス 1">
            <a:extLst>
              <a:ext uri="{FF2B5EF4-FFF2-40B4-BE49-F238E27FC236}">
                <a16:creationId xmlns:a16="http://schemas.microsoft.com/office/drawing/2014/main" id="{8425AA30-30EC-D0EB-3238-04BD09405911}"/>
              </a:ext>
            </a:extLst>
          </p:cNvPr>
          <p:cNvSpPr txBox="1"/>
          <p:nvPr userDrawn="1"/>
        </p:nvSpPr>
        <p:spPr>
          <a:xfrm>
            <a:off x="9346191" y="-133708"/>
            <a:ext cx="559809" cy="99682"/>
          </a:xfrm>
          <a:prstGeom prst="rect">
            <a:avLst/>
          </a:prstGeom>
          <a:noFill/>
        </p:spPr>
        <p:txBody>
          <a:bodyPr wrap="square" lIns="0" tIns="0" rIns="0" bIns="0" rtlCol="0" anchor="ctr">
            <a:normAutofit/>
          </a:bodyPr>
          <a:lstStyle/>
          <a:p>
            <a:pPr algn="r"/>
            <a:r>
              <a:rPr kumimoji="1" lang="en-US" altLang="ja-JP" sz="600" baseline="0" dirty="0"/>
              <a:t>Back Cover</a:t>
            </a:r>
            <a:r>
              <a:rPr kumimoji="1" lang="ja-JP" altLang="en-US" sz="600" baseline="0" dirty="0"/>
              <a:t> </a:t>
            </a:r>
            <a:r>
              <a:rPr kumimoji="1" lang="en-US" altLang="ja-JP" sz="600" baseline="0" dirty="0"/>
              <a:t>2</a:t>
            </a:r>
            <a:endParaRPr kumimoji="1" lang="ja-JP" altLang="en-US" sz="600" baseline="0" dirty="0"/>
          </a:p>
        </p:txBody>
      </p:sp>
    </p:spTree>
    <p:extLst>
      <p:ext uri="{BB962C8B-B14F-4D97-AF65-F5344CB8AC3E}">
        <p14:creationId xmlns:p14="http://schemas.microsoft.com/office/powerpoint/2010/main" val="7533271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最終ページ-3">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E2858F8-922C-664E-971A-8DBDF0F5E16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5" name="テキスト プレースホルダー 10">
            <a:extLst>
              <a:ext uri="{FF2B5EF4-FFF2-40B4-BE49-F238E27FC236}">
                <a16:creationId xmlns:a16="http://schemas.microsoft.com/office/drawing/2014/main" id="{7E8F4D95-B731-B94B-808F-9602DB7C2175}"/>
              </a:ext>
            </a:extLst>
          </p:cNvPr>
          <p:cNvSpPr>
            <a:spLocks noGrp="1"/>
          </p:cNvSpPr>
          <p:nvPr>
            <p:ph type="body" sz="quarter" idx="12" hasCustomPrompt="1"/>
          </p:nvPr>
        </p:nvSpPr>
        <p:spPr>
          <a:xfrm>
            <a:off x="546353" y="4500231"/>
            <a:ext cx="4042739" cy="1356462"/>
          </a:xfrm>
        </p:spPr>
        <p:txBody>
          <a:bodyPr lIns="0" tIns="0" rIns="0" bIns="0" anchor="b">
            <a:noAutofit/>
          </a:bodyPr>
          <a:lstStyle>
            <a:lvl1pPr>
              <a:lnSpc>
                <a:spcPct val="150000"/>
              </a:lnSpc>
              <a:spcBef>
                <a:spcPts val="0"/>
              </a:spcBef>
              <a:defRPr sz="1000" b="0"/>
            </a:lvl1pPr>
          </a:lstStyle>
          <a:p>
            <a:pPr lvl="0"/>
            <a:r>
              <a:rPr kumimoji="1" lang="ja-JP" altLang="en-US" dirty="0"/>
              <a:t>三菱</a:t>
            </a:r>
            <a:r>
              <a:rPr kumimoji="1" lang="fr-FR" altLang="ja-JP" dirty="0"/>
              <a:t>UFJ</a:t>
            </a:r>
            <a:r>
              <a:rPr kumimoji="1" lang="ja-JP" altLang="en-US" dirty="0"/>
              <a:t>リサーチ</a:t>
            </a:r>
            <a:r>
              <a:rPr kumimoji="1" lang="en-US" altLang="ja-JP" dirty="0"/>
              <a:t>&amp;</a:t>
            </a:r>
            <a:r>
              <a:rPr kumimoji="1" lang="ja-JP" altLang="en-US" dirty="0"/>
              <a:t>コンサルティング株式会社</a:t>
            </a:r>
            <a:br>
              <a:rPr kumimoji="1" lang="ja-JP" altLang="en-US" dirty="0"/>
            </a:br>
            <a:br>
              <a:rPr kumimoji="1" lang="ja-JP" altLang="en-US" dirty="0"/>
            </a:br>
            <a:r>
              <a:rPr kumimoji="1" lang="fr-FR" altLang="ja-JP" dirty="0"/>
              <a:t>www.murc.jp/</a:t>
            </a:r>
          </a:p>
        </p:txBody>
      </p:sp>
      <p:sp>
        <p:nvSpPr>
          <p:cNvPr id="2" name="テキスト ボックス 1">
            <a:extLst>
              <a:ext uri="{FF2B5EF4-FFF2-40B4-BE49-F238E27FC236}">
                <a16:creationId xmlns:a16="http://schemas.microsoft.com/office/drawing/2014/main" id="{42E6A316-5217-A778-5AF8-E2EBABBF1A92}"/>
              </a:ext>
            </a:extLst>
          </p:cNvPr>
          <p:cNvSpPr txBox="1"/>
          <p:nvPr userDrawn="1"/>
        </p:nvSpPr>
        <p:spPr>
          <a:xfrm>
            <a:off x="9346191" y="-133708"/>
            <a:ext cx="559809" cy="99682"/>
          </a:xfrm>
          <a:prstGeom prst="rect">
            <a:avLst/>
          </a:prstGeom>
          <a:noFill/>
        </p:spPr>
        <p:txBody>
          <a:bodyPr wrap="square" lIns="0" tIns="0" rIns="0" bIns="0" rtlCol="0" anchor="ctr">
            <a:normAutofit/>
          </a:bodyPr>
          <a:lstStyle/>
          <a:p>
            <a:pPr algn="r"/>
            <a:r>
              <a:rPr kumimoji="1" lang="en-US" altLang="ja-JP" sz="600" baseline="0" dirty="0"/>
              <a:t>Back Cover 3</a:t>
            </a:r>
            <a:endParaRPr kumimoji="1" lang="ja-JP" altLang="en-US" sz="600" baseline="0" dirty="0"/>
          </a:p>
        </p:txBody>
      </p:sp>
    </p:spTree>
    <p:extLst>
      <p:ext uri="{BB962C8B-B14F-4D97-AF65-F5344CB8AC3E}">
        <p14:creationId xmlns:p14="http://schemas.microsoft.com/office/powerpoint/2010/main" val="3410362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白紙ページ</a:t>
            </a:r>
          </a:p>
        </p:txBody>
      </p:sp>
      <p:sp>
        <p:nvSpPr>
          <p:cNvPr id="7" name="Rectangle 8"/>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8"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1" name="Group 83"/>
          <p:cNvGrpSpPr/>
          <p:nvPr userDrawn="1">
            <p:custDataLst>
              <p:tags r:id="rId1"/>
            </p:custDataLst>
          </p:nvPr>
        </p:nvGrpSpPr>
        <p:grpSpPr>
          <a:xfrm>
            <a:off x="413544" y="6879384"/>
            <a:ext cx="9076531" cy="85104"/>
            <a:chOff x="413544" y="-261938"/>
            <a:chExt cx="9076531" cy="247650"/>
          </a:xfrm>
        </p:grpSpPr>
        <p:sp>
          <p:nvSpPr>
            <p:cNvPr id="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4" name="Group 83"/>
          <p:cNvGrpSpPr/>
          <p:nvPr userDrawn="1">
            <p:custDataLst>
              <p:tags r:id="rId2"/>
            </p:custDataLst>
          </p:nvPr>
        </p:nvGrpSpPr>
        <p:grpSpPr>
          <a:xfrm>
            <a:off x="413544" y="-105585"/>
            <a:ext cx="9074150" cy="85104"/>
            <a:chOff x="413544" y="-261938"/>
            <a:chExt cx="9074150" cy="247650"/>
          </a:xfrm>
        </p:grpSpPr>
        <p:sp>
          <p:nvSpPr>
            <p:cNvPr id="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spTree>
    <p:extLst>
      <p:ext uri="{BB962C8B-B14F-4D97-AF65-F5344CB8AC3E}">
        <p14:creationId xmlns:p14="http://schemas.microsoft.com/office/powerpoint/2010/main" val="36346130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英文 表紙-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84DAF6D-D639-6149-B05C-10C94C20479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8" name="タイトル 7">
            <a:extLst>
              <a:ext uri="{FF2B5EF4-FFF2-40B4-BE49-F238E27FC236}">
                <a16:creationId xmlns:a16="http://schemas.microsoft.com/office/drawing/2014/main" id="{6CA3F93D-0CB5-1C4D-8E8E-441469558814}"/>
              </a:ext>
            </a:extLst>
          </p:cNvPr>
          <p:cNvSpPr>
            <a:spLocks noGrp="1"/>
          </p:cNvSpPr>
          <p:nvPr>
            <p:ph type="title" hasCustomPrompt="1"/>
          </p:nvPr>
        </p:nvSpPr>
        <p:spPr>
          <a:xfrm>
            <a:off x="814659" y="2714119"/>
            <a:ext cx="4369361" cy="1292662"/>
          </a:xfrm>
          <a:prstGeom prst="rect">
            <a:avLst/>
          </a:prstGeom>
        </p:spPr>
        <p:txBody>
          <a:bodyPr lIns="0" tIns="0" rIns="0" bIns="0" anchor="t">
            <a:noAutofit/>
          </a:bodyPr>
          <a:lstStyle>
            <a:lvl1pPr marL="0" marR="0" indent="0" algn="l" defTabSz="457096" rtl="0" eaLnBrk="1" fontAlgn="auto" latinLnBrk="0" hangingPunct="1">
              <a:lnSpc>
                <a:spcPct val="100000"/>
              </a:lnSpc>
              <a:spcBef>
                <a:spcPct val="0"/>
              </a:spcBef>
              <a:spcAft>
                <a:spcPts val="0"/>
              </a:spcAft>
              <a:buClrTx/>
              <a:buSzTx/>
              <a:buFontTx/>
              <a:buNone/>
              <a:tabLst/>
              <a:defRPr sz="2800"/>
            </a:lvl1pPr>
          </a:lstStyle>
          <a:p>
            <a:r>
              <a:rPr kumimoji="1" lang="en" altLang="ja-JP" dirty="0"/>
              <a:t>Title here up to three lines</a:t>
            </a:r>
            <a:br>
              <a:rPr kumimoji="1" lang="en" altLang="ja-JP" dirty="0"/>
            </a:br>
            <a:r>
              <a:rPr kumimoji="1" lang="en" altLang="ja-JP" dirty="0"/>
              <a:t>Arial Regular 28 pt. </a:t>
            </a:r>
            <a:br>
              <a:rPr kumimoji="1" lang="en" altLang="ja-JP" dirty="0"/>
            </a:br>
            <a:r>
              <a:rPr kumimoji="1" lang="en" altLang="ja-JP" dirty="0"/>
              <a:t>use one cover only</a:t>
            </a:r>
          </a:p>
        </p:txBody>
      </p:sp>
      <p:sp>
        <p:nvSpPr>
          <p:cNvPr id="10" name="テキスト ボックス 9">
            <a:extLst>
              <a:ext uri="{FF2B5EF4-FFF2-40B4-BE49-F238E27FC236}">
                <a16:creationId xmlns:a16="http://schemas.microsoft.com/office/drawing/2014/main" id="{20A21632-E6D0-9C4B-889D-B39F460E7A98}"/>
              </a:ext>
            </a:extLst>
          </p:cNvPr>
          <p:cNvSpPr txBox="1"/>
          <p:nvPr userDrawn="1"/>
        </p:nvSpPr>
        <p:spPr>
          <a:xfrm>
            <a:off x="814658" y="6455392"/>
            <a:ext cx="1777731" cy="107722"/>
          </a:xfrm>
          <a:prstGeom prst="rect">
            <a:avLst/>
          </a:prstGeom>
          <a:noFill/>
        </p:spPr>
        <p:txBody>
          <a:bodyPr wrap="none" lIns="0" tIns="0" rIns="0" bIns="0" rtlCol="0">
            <a:spAutoFit/>
          </a:bodyPr>
          <a:lstStyle/>
          <a:p>
            <a:r>
              <a:rPr kumimoji="1" lang="en" altLang="ja-JP" sz="700" baseline="0" dirty="0">
                <a:solidFill>
                  <a:schemeClr val="bg1"/>
                </a:solidFill>
              </a:rPr>
              <a:t>A member of MUFG, a global financial group</a:t>
            </a:r>
            <a:endParaRPr kumimoji="1" lang="ja-JP" altLang="en-US" sz="700" baseline="0" dirty="0">
              <a:solidFill>
                <a:schemeClr val="bg1"/>
              </a:solidFill>
            </a:endParaRPr>
          </a:p>
        </p:txBody>
      </p:sp>
      <p:sp>
        <p:nvSpPr>
          <p:cNvPr id="2" name="正方形/長方形 1">
            <a:extLst>
              <a:ext uri="{FF2B5EF4-FFF2-40B4-BE49-F238E27FC236}">
                <a16:creationId xmlns:a16="http://schemas.microsoft.com/office/drawing/2014/main" id="{4D5BAD37-A840-4464-924E-498F5F574564}"/>
              </a:ext>
            </a:extLst>
          </p:cNvPr>
          <p:cNvSpPr/>
          <p:nvPr userDrawn="1"/>
        </p:nvSpPr>
        <p:spPr>
          <a:xfrm>
            <a:off x="814658" y="6290393"/>
            <a:ext cx="4369362" cy="136535"/>
          </a:xfrm>
          <a:prstGeom prst="rect">
            <a:avLst/>
          </a:prstGeom>
        </p:spPr>
        <p:txBody>
          <a:bodyPr vert="horz" lIns="0" tIns="0" rIns="0" bIns="0" rtlCol="0">
            <a:noAutofit/>
          </a:bodyPr>
          <a:lstStyle/>
          <a:p>
            <a:pPr lvl="0" indent="0" defTabSz="495330">
              <a:lnSpc>
                <a:spcPct val="100000"/>
              </a:lnSpc>
              <a:spcBef>
                <a:spcPts val="0"/>
              </a:spcBef>
              <a:spcAft>
                <a:spcPts val="300"/>
              </a:spcAft>
              <a:buClr>
                <a:srgbClr val="5A5A5A"/>
              </a:buClr>
              <a:buFont typeface="Wingdings" panose="05000000000000000000" pitchFamily="2" charset="2"/>
              <a:buNone/>
            </a:pPr>
            <a:r>
              <a:rPr kumimoji="1" lang="en-US" altLang="ja-JP" sz="800" b="1" dirty="0">
                <a:solidFill>
                  <a:schemeClr val="bg1"/>
                </a:solidFill>
                <a:ea typeface="ＭＳ Ｐゴシック" panose="020B0600070205080204" pitchFamily="50" charset="-128"/>
                <a:cs typeface="Arial" panose="020B0604020202020204" pitchFamily="34" charset="0"/>
              </a:rPr>
              <a:t>Mitsubishi UFJ Research and Consulting</a:t>
            </a:r>
            <a:endParaRPr kumimoji="1" lang="ja-JP" altLang="en-US" sz="800" b="1" dirty="0">
              <a:solidFill>
                <a:schemeClr val="bg1"/>
              </a:solidFill>
              <a:ea typeface="ＭＳ Ｐゴシック" panose="020B0600070205080204" pitchFamily="50" charset="-128"/>
              <a:cs typeface="Arial" panose="020B0604020202020204" pitchFamily="34" charset="0"/>
            </a:endParaRPr>
          </a:p>
        </p:txBody>
      </p:sp>
      <p:sp>
        <p:nvSpPr>
          <p:cNvPr id="4" name="縦書きテキスト プレースホルダー 6">
            <a:extLst>
              <a:ext uri="{FF2B5EF4-FFF2-40B4-BE49-F238E27FC236}">
                <a16:creationId xmlns:a16="http://schemas.microsoft.com/office/drawing/2014/main" id="{0E641D37-1B2B-61D7-2138-1C0DB9B06218}"/>
              </a:ext>
            </a:extLst>
          </p:cNvPr>
          <p:cNvSpPr>
            <a:spLocks noGrp="1"/>
          </p:cNvSpPr>
          <p:nvPr>
            <p:ph type="body" orient="vert" sz="quarter" idx="12" hasCustomPrompt="1"/>
          </p:nvPr>
        </p:nvSpPr>
        <p:spPr>
          <a:xfrm>
            <a:off x="814659" y="2081383"/>
            <a:ext cx="4369361" cy="492443"/>
          </a:xfrm>
        </p:spPr>
        <p:txBody>
          <a:bodyPr vert="horz" lIns="0" tIns="0" rIns="0" bIns="0" anchor="b">
            <a:spAutoFit/>
          </a:bodyPr>
          <a:lstStyle>
            <a:lvl1pPr>
              <a:lnSpc>
                <a:spcPct val="100000"/>
              </a:lnSpc>
              <a:spcBef>
                <a:spcPts val="0"/>
              </a:spcBef>
              <a:defRPr sz="1600">
                <a:latin typeface="Arial" panose="020B0604020202020204" pitchFamily="34" charset="0"/>
                <a:ea typeface="ＭＳ Ｐゴシック" panose="020B0600070205080204" pitchFamily="50" charset="-128"/>
              </a:defRPr>
            </a:lvl1pPr>
          </a:lstStyle>
          <a:p>
            <a:pPr lvl="0"/>
            <a:r>
              <a:rPr kumimoji="1" lang="en-US" altLang="ja-JP" dirty="0"/>
              <a:t>Client name Arial Regular 16 pt.                Second line</a:t>
            </a:r>
          </a:p>
        </p:txBody>
      </p:sp>
      <p:sp>
        <p:nvSpPr>
          <p:cNvPr id="5" name="テキスト プレースホルダー 10">
            <a:extLst>
              <a:ext uri="{FF2B5EF4-FFF2-40B4-BE49-F238E27FC236}">
                <a16:creationId xmlns:a16="http://schemas.microsoft.com/office/drawing/2014/main" id="{4A9D4AC2-9DD4-7885-0CDF-2F072AFA1F57}"/>
              </a:ext>
            </a:extLst>
          </p:cNvPr>
          <p:cNvSpPr>
            <a:spLocks noGrp="1"/>
          </p:cNvSpPr>
          <p:nvPr>
            <p:ph type="body" sz="quarter" idx="14" hasCustomPrompt="1"/>
          </p:nvPr>
        </p:nvSpPr>
        <p:spPr>
          <a:xfrm>
            <a:off x="814658" y="4138458"/>
            <a:ext cx="3972087" cy="553998"/>
          </a:xfrm>
        </p:spPr>
        <p:txBody>
          <a:bodyPr lIns="0" tIns="0" rIns="0" bIns="0">
            <a:spAutoFit/>
          </a:bodyPr>
          <a:lstStyle>
            <a:lvl1pPr>
              <a:lnSpc>
                <a:spcPct val="100000"/>
              </a:lnSpc>
              <a:spcBef>
                <a:spcPts val="0"/>
              </a:spcBef>
              <a:defRPr sz="1200"/>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2183294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6370B93-143A-E8AF-DE5A-67B381347BF1}"/>
              </a:ext>
            </a:extLst>
          </p:cNvPr>
          <p:cNvSpPr>
            <a:spLocks noGrp="1"/>
          </p:cNvSpPr>
          <p:nvPr>
            <p:ph type="dt" sz="half" idx="10"/>
          </p:nvPr>
        </p:nvSpPr>
        <p:spPr/>
        <p:txBody>
          <a:bodyPr/>
          <a:lstStyle/>
          <a:p>
            <a:fld id="{24F7AF1C-2A34-4F71-985B-21BD788284DE}" type="datetimeFigureOut">
              <a:rPr kumimoji="1" lang="ja-JP" altLang="en-US" smtClean="0"/>
              <a:t>2025/6/27</a:t>
            </a:fld>
            <a:endParaRPr kumimoji="1" lang="ja-JP" altLang="en-US"/>
          </a:p>
        </p:txBody>
      </p:sp>
      <p:sp>
        <p:nvSpPr>
          <p:cNvPr id="3" name="フッター プレースホルダー 2">
            <a:extLst>
              <a:ext uri="{FF2B5EF4-FFF2-40B4-BE49-F238E27FC236}">
                <a16:creationId xmlns:a16="http://schemas.microsoft.com/office/drawing/2014/main" id="{86BF6E90-0E77-FD6C-5382-A772355BCE6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7A3F245-D024-75E2-FB11-7C74B4E6E9CD}"/>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27698457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英文 表紙-3">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75792471-7991-1841-A031-DBFFC3F25EB8}"/>
              </a:ext>
            </a:extLst>
          </p:cNvPr>
          <p:cNvPicPr>
            <a:picLocks noChangeAspect="1"/>
          </p:cNvPicPr>
          <p:nvPr userDrawn="1"/>
        </p:nvPicPr>
        <p:blipFill rotWithShape="1">
          <a:blip r:embed="rId2">
            <a:alphaModFix/>
          </a:blip>
          <a:srcRect t="11348" r="18517"/>
          <a:stretch/>
        </p:blipFill>
        <p:spPr>
          <a:xfrm>
            <a:off x="1727209" y="0"/>
            <a:ext cx="8178791" cy="5932252"/>
          </a:xfrm>
          <a:prstGeom prst="rect">
            <a:avLst/>
          </a:prstGeom>
        </p:spPr>
      </p:pic>
      <p:pic>
        <p:nvPicPr>
          <p:cNvPr id="3" name="図 2">
            <a:extLst>
              <a:ext uri="{FF2B5EF4-FFF2-40B4-BE49-F238E27FC236}">
                <a16:creationId xmlns:a16="http://schemas.microsoft.com/office/drawing/2014/main" id="{9FC2A3D4-2157-DB49-91E9-48A94667FA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10" name="タイトル 7">
            <a:extLst>
              <a:ext uri="{FF2B5EF4-FFF2-40B4-BE49-F238E27FC236}">
                <a16:creationId xmlns:a16="http://schemas.microsoft.com/office/drawing/2014/main" id="{A7106375-D73D-4D41-A8E7-48B9286161DB}"/>
              </a:ext>
            </a:extLst>
          </p:cNvPr>
          <p:cNvSpPr>
            <a:spLocks noGrp="1"/>
          </p:cNvSpPr>
          <p:nvPr>
            <p:ph type="title" hasCustomPrompt="1"/>
          </p:nvPr>
        </p:nvSpPr>
        <p:spPr>
          <a:xfrm>
            <a:off x="433966" y="3683055"/>
            <a:ext cx="3934834" cy="1292662"/>
          </a:xfrm>
          <a:prstGeom prst="rect">
            <a:avLst/>
          </a:prstGeom>
        </p:spPr>
        <p:txBody>
          <a:bodyPr lIns="0" tIns="0" rIns="0" bIns="0" anchor="t">
            <a:noAutofit/>
          </a:bodyPr>
          <a:lstStyle>
            <a:lvl1pPr marL="0" marR="0" indent="0" algn="l" defTabSz="457096" rtl="0" eaLnBrk="1" fontAlgn="auto" latinLnBrk="0" hangingPunct="1">
              <a:lnSpc>
                <a:spcPct val="100000"/>
              </a:lnSpc>
              <a:spcBef>
                <a:spcPct val="0"/>
              </a:spcBef>
              <a:spcAft>
                <a:spcPts val="0"/>
              </a:spcAft>
              <a:buClrTx/>
              <a:buSzTx/>
              <a:buFontTx/>
              <a:buNone/>
              <a:tabLst/>
              <a:defRPr sz="2800">
                <a:solidFill>
                  <a:schemeClr val="bg1"/>
                </a:solidFill>
              </a:defRPr>
            </a:lvl1pPr>
          </a:lstStyle>
          <a:p>
            <a:r>
              <a:rPr kumimoji="1" lang="en" altLang="ja-JP" dirty="0"/>
              <a:t>Title here up to three lines. Arial Regular 28 pt. </a:t>
            </a:r>
            <a:br>
              <a:rPr kumimoji="1" lang="en" altLang="ja-JP" dirty="0"/>
            </a:br>
            <a:r>
              <a:rPr kumimoji="1" lang="en" altLang="ja-JP" dirty="0"/>
              <a:t>use one cover only</a:t>
            </a:r>
          </a:p>
        </p:txBody>
      </p:sp>
      <p:sp>
        <p:nvSpPr>
          <p:cNvPr id="22" name="テキスト ボックス 21">
            <a:extLst>
              <a:ext uri="{FF2B5EF4-FFF2-40B4-BE49-F238E27FC236}">
                <a16:creationId xmlns:a16="http://schemas.microsoft.com/office/drawing/2014/main" id="{538C3F38-25F2-F542-AB9A-A87842E38200}"/>
              </a:ext>
            </a:extLst>
          </p:cNvPr>
          <p:cNvSpPr txBox="1"/>
          <p:nvPr userDrawn="1"/>
        </p:nvSpPr>
        <p:spPr>
          <a:xfrm>
            <a:off x="433965" y="6455392"/>
            <a:ext cx="1777731" cy="107722"/>
          </a:xfrm>
          <a:prstGeom prst="rect">
            <a:avLst/>
          </a:prstGeom>
          <a:noFill/>
        </p:spPr>
        <p:txBody>
          <a:bodyPr wrap="none" lIns="0" tIns="0" rIns="0" bIns="0" rtlCol="0">
            <a:spAutoFit/>
          </a:bodyPr>
          <a:lstStyle/>
          <a:p>
            <a:r>
              <a:rPr kumimoji="1" lang="en" altLang="ja-JP" sz="700" baseline="0" dirty="0">
                <a:solidFill>
                  <a:schemeClr val="bg1"/>
                </a:solidFill>
              </a:rPr>
              <a:t>A member of MUFG, a global financial group</a:t>
            </a:r>
            <a:endParaRPr kumimoji="1" lang="ja-JP" altLang="en-US" sz="700" baseline="0" dirty="0">
              <a:solidFill>
                <a:schemeClr val="bg1"/>
              </a:solidFill>
            </a:endParaRPr>
          </a:p>
        </p:txBody>
      </p:sp>
      <p:sp>
        <p:nvSpPr>
          <p:cNvPr id="11" name="正方形/長方形 10">
            <a:extLst>
              <a:ext uri="{FF2B5EF4-FFF2-40B4-BE49-F238E27FC236}">
                <a16:creationId xmlns:a16="http://schemas.microsoft.com/office/drawing/2014/main" id="{093CA58B-FEAC-4F17-ADDD-C343BA3E424E}"/>
              </a:ext>
            </a:extLst>
          </p:cNvPr>
          <p:cNvSpPr/>
          <p:nvPr userDrawn="1"/>
        </p:nvSpPr>
        <p:spPr>
          <a:xfrm>
            <a:off x="433965" y="6290393"/>
            <a:ext cx="3934834" cy="136535"/>
          </a:xfrm>
          <a:prstGeom prst="rect">
            <a:avLst/>
          </a:prstGeom>
        </p:spPr>
        <p:txBody>
          <a:bodyPr vert="horz" lIns="0" tIns="0" rIns="0" bIns="0" rtlCol="0">
            <a:noAutofit/>
          </a:bodyPr>
          <a:lstStyle/>
          <a:p>
            <a:pPr lvl="0" indent="0" defTabSz="495330">
              <a:lnSpc>
                <a:spcPct val="100000"/>
              </a:lnSpc>
              <a:spcBef>
                <a:spcPts val="0"/>
              </a:spcBef>
              <a:spcAft>
                <a:spcPts val="300"/>
              </a:spcAft>
              <a:buClr>
                <a:srgbClr val="5A5A5A"/>
              </a:buClr>
              <a:buFont typeface="Wingdings" panose="05000000000000000000" pitchFamily="2" charset="2"/>
              <a:buNone/>
            </a:pPr>
            <a:r>
              <a:rPr kumimoji="1" lang="en-US" altLang="ja-JP" sz="800" b="1" dirty="0">
                <a:solidFill>
                  <a:schemeClr val="bg1"/>
                </a:solidFill>
                <a:ea typeface="ＭＳ Ｐゴシック" panose="020B0600070205080204" pitchFamily="50" charset="-128"/>
                <a:cs typeface="Arial" panose="020B0604020202020204" pitchFamily="34" charset="0"/>
              </a:rPr>
              <a:t>Mitsubishi UFJ Research and Consulting</a:t>
            </a:r>
            <a:endParaRPr kumimoji="1" lang="ja-JP" altLang="en-US" sz="800" b="1" dirty="0">
              <a:solidFill>
                <a:schemeClr val="bg1"/>
              </a:solidFill>
              <a:ea typeface="ＭＳ Ｐゴシック" panose="020B0600070205080204" pitchFamily="50" charset="-128"/>
              <a:cs typeface="Arial" panose="020B0604020202020204" pitchFamily="34" charset="0"/>
            </a:endParaRPr>
          </a:p>
        </p:txBody>
      </p:sp>
      <p:sp>
        <p:nvSpPr>
          <p:cNvPr id="2" name="縦書きテキスト プレースホルダー 6">
            <a:extLst>
              <a:ext uri="{FF2B5EF4-FFF2-40B4-BE49-F238E27FC236}">
                <a16:creationId xmlns:a16="http://schemas.microsoft.com/office/drawing/2014/main" id="{6F6D517F-4707-A25C-07FE-EC2E558DB77E}"/>
              </a:ext>
            </a:extLst>
          </p:cNvPr>
          <p:cNvSpPr>
            <a:spLocks noGrp="1"/>
          </p:cNvSpPr>
          <p:nvPr>
            <p:ph type="body" orient="vert" sz="quarter" idx="12" hasCustomPrompt="1"/>
          </p:nvPr>
        </p:nvSpPr>
        <p:spPr>
          <a:xfrm>
            <a:off x="433967" y="3050319"/>
            <a:ext cx="3483983"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en-US" altLang="ja-JP" dirty="0"/>
              <a:t>Client name Arial Regular 16 pt.                Second line</a:t>
            </a:r>
          </a:p>
        </p:txBody>
      </p:sp>
      <p:sp>
        <p:nvSpPr>
          <p:cNvPr id="4" name="テキスト プレースホルダー 10">
            <a:extLst>
              <a:ext uri="{FF2B5EF4-FFF2-40B4-BE49-F238E27FC236}">
                <a16:creationId xmlns:a16="http://schemas.microsoft.com/office/drawing/2014/main" id="{FF94222B-7F48-73F5-0E57-87FABDD1EE35}"/>
              </a:ext>
            </a:extLst>
          </p:cNvPr>
          <p:cNvSpPr>
            <a:spLocks noGrp="1"/>
          </p:cNvSpPr>
          <p:nvPr>
            <p:ph type="body" sz="quarter" idx="14" hasCustomPrompt="1"/>
          </p:nvPr>
        </p:nvSpPr>
        <p:spPr>
          <a:xfrm>
            <a:off x="433403" y="5112485"/>
            <a:ext cx="3934834" cy="553998"/>
          </a:xfrm>
        </p:spPr>
        <p:txBody>
          <a:bodyPr lIns="0" tIns="0" rIns="0" bIns="0">
            <a:spAutoFit/>
          </a:bodyPr>
          <a:lstStyle>
            <a:lvl1pPr>
              <a:lnSpc>
                <a:spcPct val="100000"/>
              </a:lnSpc>
              <a:spcBef>
                <a:spcPts val="0"/>
              </a:spcBef>
              <a:defRPr sz="1200">
                <a:solidFill>
                  <a:schemeClr val="bg1"/>
                </a:solidFill>
              </a:defRPr>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21933558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英文 表紙-4">
    <p:spTree>
      <p:nvGrpSpPr>
        <p:cNvPr id="1" name=""/>
        <p:cNvGrpSpPr/>
        <p:nvPr/>
      </p:nvGrpSpPr>
      <p:grpSpPr>
        <a:xfrm>
          <a:off x="0" y="0"/>
          <a:ext cx="0" cy="0"/>
          <a:chOff x="0" y="0"/>
          <a:chExt cx="0" cy="0"/>
        </a:xfrm>
      </p:grpSpPr>
      <p:pic>
        <p:nvPicPr>
          <p:cNvPr id="3" name="図 2" descr="建物の前に立っている女性&#10;&#10;中程度の精度で自動的に生成された説明">
            <a:extLst>
              <a:ext uri="{FF2B5EF4-FFF2-40B4-BE49-F238E27FC236}">
                <a16:creationId xmlns:a16="http://schemas.microsoft.com/office/drawing/2014/main" id="{E97F90D7-6CD2-AC4C-A994-FD5EB41FEDF7}"/>
              </a:ext>
            </a:extLst>
          </p:cNvPr>
          <p:cNvPicPr>
            <a:picLocks noChangeAspect="1"/>
          </p:cNvPicPr>
          <p:nvPr userDrawn="1"/>
        </p:nvPicPr>
        <p:blipFill rotWithShape="1">
          <a:blip r:embed="rId2"/>
          <a:srcRect t="3072" r="32485" b="26784"/>
          <a:stretch/>
        </p:blipFill>
        <p:spPr>
          <a:xfrm>
            <a:off x="0" y="0"/>
            <a:ext cx="9901427" cy="6858000"/>
          </a:xfrm>
          <a:prstGeom prst="rect">
            <a:avLst/>
          </a:prstGeom>
        </p:spPr>
      </p:pic>
      <p:pic>
        <p:nvPicPr>
          <p:cNvPr id="13" name="図 12">
            <a:extLst>
              <a:ext uri="{FF2B5EF4-FFF2-40B4-BE49-F238E27FC236}">
                <a16:creationId xmlns:a16="http://schemas.microsoft.com/office/drawing/2014/main" id="{13D5EA6A-B750-2142-A6B8-7A68FEB5158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14" name="タイトル 7">
            <a:extLst>
              <a:ext uri="{FF2B5EF4-FFF2-40B4-BE49-F238E27FC236}">
                <a16:creationId xmlns:a16="http://schemas.microsoft.com/office/drawing/2014/main" id="{F0D891AD-C5BE-E944-89EC-04D3655E317A}"/>
              </a:ext>
            </a:extLst>
          </p:cNvPr>
          <p:cNvSpPr>
            <a:spLocks noGrp="1"/>
          </p:cNvSpPr>
          <p:nvPr>
            <p:ph type="title" hasCustomPrompt="1"/>
          </p:nvPr>
        </p:nvSpPr>
        <p:spPr>
          <a:xfrm>
            <a:off x="813294" y="3401095"/>
            <a:ext cx="3667267" cy="1292662"/>
          </a:xfrm>
          <a:prstGeom prst="rect">
            <a:avLst/>
          </a:prstGeom>
        </p:spPr>
        <p:txBody>
          <a:bodyPr lIns="0" tIns="0" rIns="0" bIns="0" anchor="t">
            <a:noAutofit/>
          </a:bodyPr>
          <a:lstStyle>
            <a:lvl1pPr marL="0" marR="0" indent="0" algn="l" defTabSz="457096" rtl="0" eaLnBrk="1" fontAlgn="auto" latinLnBrk="0" hangingPunct="1">
              <a:lnSpc>
                <a:spcPct val="100000"/>
              </a:lnSpc>
              <a:spcBef>
                <a:spcPct val="0"/>
              </a:spcBef>
              <a:spcAft>
                <a:spcPts val="0"/>
              </a:spcAft>
              <a:buClrTx/>
              <a:buSzTx/>
              <a:buFontTx/>
              <a:buNone/>
              <a:tabLst/>
              <a:defRPr sz="2800">
                <a:solidFill>
                  <a:schemeClr val="bg1"/>
                </a:solidFill>
              </a:defRPr>
            </a:lvl1pPr>
          </a:lstStyle>
          <a:p>
            <a:r>
              <a:rPr kumimoji="1" lang="en" altLang="ja-JP" dirty="0"/>
              <a:t>Title here up to three lines. Arial Regular 28 pt. use one cover only</a:t>
            </a:r>
          </a:p>
        </p:txBody>
      </p:sp>
      <p:sp>
        <p:nvSpPr>
          <p:cNvPr id="2" name="テキスト ボックス 1">
            <a:extLst>
              <a:ext uri="{FF2B5EF4-FFF2-40B4-BE49-F238E27FC236}">
                <a16:creationId xmlns:a16="http://schemas.microsoft.com/office/drawing/2014/main" id="{2F282767-024E-1C4F-A622-8A09DC9D45C7}"/>
              </a:ext>
            </a:extLst>
          </p:cNvPr>
          <p:cNvSpPr txBox="1"/>
          <p:nvPr userDrawn="1"/>
        </p:nvSpPr>
        <p:spPr>
          <a:xfrm>
            <a:off x="-1638795" y="1947553"/>
            <a:ext cx="0" cy="0"/>
          </a:xfrm>
          <a:prstGeom prst="rect">
            <a:avLst/>
          </a:prstGeom>
          <a:noFill/>
        </p:spPr>
        <p:txBody>
          <a:bodyPr wrap="none" lIns="0" tIns="0" rIns="0" bIns="0" rtlCol="0">
            <a:normAutofit fontScale="25000" lnSpcReduction="20000"/>
          </a:bodyPr>
          <a:lstStyle/>
          <a:p>
            <a:endParaRPr kumimoji="1" lang="ja-JP" altLang="en-US" sz="1600" baseline="0" dirty="0"/>
          </a:p>
        </p:txBody>
      </p:sp>
      <p:sp>
        <p:nvSpPr>
          <p:cNvPr id="18" name="テキスト ボックス 17">
            <a:extLst>
              <a:ext uri="{FF2B5EF4-FFF2-40B4-BE49-F238E27FC236}">
                <a16:creationId xmlns:a16="http://schemas.microsoft.com/office/drawing/2014/main" id="{182A1309-108B-7144-B794-388972EDB559}"/>
              </a:ext>
            </a:extLst>
          </p:cNvPr>
          <p:cNvSpPr txBox="1"/>
          <p:nvPr userDrawn="1"/>
        </p:nvSpPr>
        <p:spPr>
          <a:xfrm>
            <a:off x="814658" y="6455392"/>
            <a:ext cx="1777731" cy="107722"/>
          </a:xfrm>
          <a:prstGeom prst="rect">
            <a:avLst/>
          </a:prstGeom>
          <a:noFill/>
        </p:spPr>
        <p:txBody>
          <a:bodyPr wrap="none" lIns="0" tIns="0" rIns="0" bIns="0" rtlCol="0">
            <a:spAutoFit/>
          </a:bodyPr>
          <a:lstStyle/>
          <a:p>
            <a:r>
              <a:rPr kumimoji="1" lang="en" altLang="ja-JP" sz="700" baseline="0" dirty="0">
                <a:solidFill>
                  <a:schemeClr val="bg1"/>
                </a:solidFill>
              </a:rPr>
              <a:t>A member of MUFG, a global financial group</a:t>
            </a:r>
            <a:endParaRPr kumimoji="1" lang="ja-JP" altLang="en-US" sz="700" baseline="0" dirty="0">
              <a:solidFill>
                <a:schemeClr val="bg1"/>
              </a:solidFill>
            </a:endParaRPr>
          </a:p>
        </p:txBody>
      </p:sp>
      <p:sp>
        <p:nvSpPr>
          <p:cNvPr id="15" name="正方形/長方形 14">
            <a:extLst>
              <a:ext uri="{FF2B5EF4-FFF2-40B4-BE49-F238E27FC236}">
                <a16:creationId xmlns:a16="http://schemas.microsoft.com/office/drawing/2014/main" id="{C9327936-0CBD-42C4-A47C-4F48F4C778BA}"/>
              </a:ext>
            </a:extLst>
          </p:cNvPr>
          <p:cNvSpPr/>
          <p:nvPr userDrawn="1"/>
        </p:nvSpPr>
        <p:spPr>
          <a:xfrm>
            <a:off x="814658" y="6290393"/>
            <a:ext cx="3665903" cy="136535"/>
          </a:xfrm>
          <a:prstGeom prst="rect">
            <a:avLst/>
          </a:prstGeom>
        </p:spPr>
        <p:txBody>
          <a:bodyPr vert="horz" lIns="0" tIns="0" rIns="0" bIns="0" rtlCol="0">
            <a:noAutofit/>
          </a:bodyPr>
          <a:lstStyle/>
          <a:p>
            <a:pPr lvl="0" indent="0" defTabSz="495330">
              <a:lnSpc>
                <a:spcPct val="100000"/>
              </a:lnSpc>
              <a:spcBef>
                <a:spcPts val="0"/>
              </a:spcBef>
              <a:spcAft>
                <a:spcPts val="300"/>
              </a:spcAft>
              <a:buClr>
                <a:srgbClr val="5A5A5A"/>
              </a:buClr>
              <a:buFont typeface="Wingdings" panose="05000000000000000000" pitchFamily="2" charset="2"/>
              <a:buNone/>
            </a:pPr>
            <a:r>
              <a:rPr kumimoji="1" lang="en-US" altLang="ja-JP" sz="800" b="1" dirty="0">
                <a:solidFill>
                  <a:schemeClr val="bg1"/>
                </a:solidFill>
                <a:ea typeface="ＭＳ Ｐゴシック" panose="020B0600070205080204" pitchFamily="50" charset="-128"/>
                <a:cs typeface="Arial" panose="020B0604020202020204" pitchFamily="34" charset="0"/>
              </a:rPr>
              <a:t>Mitsubishi UFJ Research and Consulting</a:t>
            </a:r>
            <a:endParaRPr kumimoji="1" lang="ja-JP" altLang="en-US" sz="800" b="1" dirty="0">
              <a:solidFill>
                <a:schemeClr val="bg1"/>
              </a:solidFill>
              <a:ea typeface="ＭＳ Ｐゴシック" panose="020B0600070205080204" pitchFamily="50" charset="-128"/>
              <a:cs typeface="Arial" panose="020B0604020202020204" pitchFamily="34" charset="0"/>
            </a:endParaRPr>
          </a:p>
        </p:txBody>
      </p:sp>
      <p:sp>
        <p:nvSpPr>
          <p:cNvPr id="4" name="縦書きテキスト プレースホルダー 6">
            <a:extLst>
              <a:ext uri="{FF2B5EF4-FFF2-40B4-BE49-F238E27FC236}">
                <a16:creationId xmlns:a16="http://schemas.microsoft.com/office/drawing/2014/main" id="{790C0637-21BB-F748-D039-F6CE9AB35707}"/>
              </a:ext>
            </a:extLst>
          </p:cNvPr>
          <p:cNvSpPr>
            <a:spLocks noGrp="1"/>
          </p:cNvSpPr>
          <p:nvPr>
            <p:ph type="body" orient="vert" sz="quarter" idx="12" hasCustomPrompt="1"/>
          </p:nvPr>
        </p:nvSpPr>
        <p:spPr>
          <a:xfrm>
            <a:off x="814660" y="2768358"/>
            <a:ext cx="3665902"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en-US" altLang="ja-JP" dirty="0"/>
              <a:t>Client name Arial Regular 16 pt.                Second line</a:t>
            </a:r>
          </a:p>
        </p:txBody>
      </p:sp>
      <p:sp>
        <p:nvSpPr>
          <p:cNvPr id="5" name="テキスト プレースホルダー 10">
            <a:extLst>
              <a:ext uri="{FF2B5EF4-FFF2-40B4-BE49-F238E27FC236}">
                <a16:creationId xmlns:a16="http://schemas.microsoft.com/office/drawing/2014/main" id="{0F7EB3D5-197C-68C2-5FEE-1B7973322463}"/>
              </a:ext>
            </a:extLst>
          </p:cNvPr>
          <p:cNvSpPr>
            <a:spLocks noGrp="1"/>
          </p:cNvSpPr>
          <p:nvPr>
            <p:ph type="body" sz="quarter" idx="17" hasCustomPrompt="1"/>
          </p:nvPr>
        </p:nvSpPr>
        <p:spPr>
          <a:xfrm>
            <a:off x="813294" y="4825433"/>
            <a:ext cx="3665903" cy="553998"/>
          </a:xfrm>
        </p:spPr>
        <p:txBody>
          <a:bodyPr lIns="0" tIns="0" rIns="0" bIns="0">
            <a:spAutoFit/>
          </a:bodyPr>
          <a:lstStyle>
            <a:lvl1pPr>
              <a:lnSpc>
                <a:spcPct val="100000"/>
              </a:lnSpc>
              <a:spcBef>
                <a:spcPts val="0"/>
              </a:spcBef>
              <a:defRPr sz="1200">
                <a:solidFill>
                  <a:schemeClr val="bg1"/>
                </a:solidFill>
              </a:defRPr>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3333258506"/>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英文 最終ページ-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46980ED-8968-AE43-A2B4-28A219E5688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7053B7B2-53FF-9D45-80B8-1B7278C40043}"/>
              </a:ext>
            </a:extLst>
          </p:cNvPr>
          <p:cNvSpPr>
            <a:spLocks noGrp="1"/>
          </p:cNvSpPr>
          <p:nvPr>
            <p:ph type="body" sz="quarter" idx="10" hasCustomPrompt="1"/>
          </p:nvPr>
        </p:nvSpPr>
        <p:spPr>
          <a:xfrm>
            <a:off x="546353" y="1379536"/>
            <a:ext cx="4102559" cy="1356462"/>
          </a:xfrm>
        </p:spPr>
        <p:txBody>
          <a:bodyPr lIns="0" tIns="0" rIns="0" bIns="0" anchor="t">
            <a:noAutofit/>
          </a:bodyPr>
          <a:lstStyle>
            <a:lvl1pPr>
              <a:lnSpc>
                <a:spcPct val="150000"/>
              </a:lnSpc>
              <a:spcBef>
                <a:spcPts val="0"/>
              </a:spcBef>
              <a:defRPr sz="1000" b="0"/>
            </a:lvl1pPr>
          </a:lstStyle>
          <a:p>
            <a:pPr lvl="0"/>
            <a:r>
              <a:rPr kumimoji="1" lang="en-US" altLang="ja-JP" dirty="0"/>
              <a:t>Mitsubishi UFJ Research and Consulting Co., Ltd.</a:t>
            </a:r>
            <a:br>
              <a:rPr kumimoji="1" lang="en-US" altLang="ja-JP" dirty="0"/>
            </a:br>
            <a:br>
              <a:rPr kumimoji="1" lang="en-US" altLang="ja-JP" dirty="0"/>
            </a:br>
            <a:r>
              <a:rPr kumimoji="1" lang="en-US" altLang="ja-JP" dirty="0"/>
              <a:t>www.murc.jp/english</a:t>
            </a:r>
            <a:endParaRPr kumimoji="1" lang="en" altLang="ja-JP" dirty="0"/>
          </a:p>
        </p:txBody>
      </p:sp>
    </p:spTree>
    <p:extLst>
      <p:ext uri="{BB962C8B-B14F-4D97-AF65-F5344CB8AC3E}">
        <p14:creationId xmlns:p14="http://schemas.microsoft.com/office/powerpoint/2010/main" val="1123591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英文 最終ページ-2">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38D5103-6521-0045-8E90-D200B32CD29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2470091E-8506-9641-B27F-49FEBD64F50E}"/>
              </a:ext>
            </a:extLst>
          </p:cNvPr>
          <p:cNvSpPr>
            <a:spLocks noGrp="1"/>
          </p:cNvSpPr>
          <p:nvPr>
            <p:ph type="body" sz="quarter" idx="12" hasCustomPrompt="1"/>
          </p:nvPr>
        </p:nvSpPr>
        <p:spPr>
          <a:xfrm>
            <a:off x="546353" y="2747296"/>
            <a:ext cx="4202312" cy="1356462"/>
          </a:xfrm>
        </p:spPr>
        <p:txBody>
          <a:bodyPr lIns="0" tIns="0" rIns="0" bIns="0" anchor="t">
            <a:noAutofit/>
          </a:bodyPr>
          <a:lstStyle>
            <a:lvl1pPr>
              <a:lnSpc>
                <a:spcPct val="150000"/>
              </a:lnSpc>
              <a:spcBef>
                <a:spcPts val="0"/>
              </a:spcBef>
              <a:defRPr sz="1000" b="0"/>
            </a:lvl1pPr>
          </a:lstStyle>
          <a:p>
            <a:pPr lvl="0"/>
            <a:r>
              <a:rPr kumimoji="1" lang="en-US" altLang="ja-JP" dirty="0"/>
              <a:t>Mitsubishi UFJ Research and Consulting Co., Ltd.</a:t>
            </a:r>
            <a:br>
              <a:rPr kumimoji="1" lang="en-US" altLang="ja-JP" dirty="0"/>
            </a:br>
            <a:br>
              <a:rPr kumimoji="1" lang="en-US" altLang="ja-JP" dirty="0"/>
            </a:br>
            <a:r>
              <a:rPr kumimoji="1" lang="en-US" altLang="ja-JP" dirty="0"/>
              <a:t>www.murc.jp/english</a:t>
            </a:r>
            <a:endParaRPr kumimoji="1" lang="en" altLang="ja-JP" dirty="0"/>
          </a:p>
        </p:txBody>
      </p:sp>
    </p:spTree>
    <p:extLst>
      <p:ext uri="{BB962C8B-B14F-4D97-AF65-F5344CB8AC3E}">
        <p14:creationId xmlns:p14="http://schemas.microsoft.com/office/powerpoint/2010/main" val="32735504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英文 最終ページ-3">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E2858F8-922C-664E-971A-8DBDF0F5E16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5" name="テキスト プレースホルダー 10">
            <a:extLst>
              <a:ext uri="{FF2B5EF4-FFF2-40B4-BE49-F238E27FC236}">
                <a16:creationId xmlns:a16="http://schemas.microsoft.com/office/drawing/2014/main" id="{7E8F4D95-B731-B94B-808F-9602DB7C2175}"/>
              </a:ext>
            </a:extLst>
          </p:cNvPr>
          <p:cNvSpPr>
            <a:spLocks noGrp="1"/>
          </p:cNvSpPr>
          <p:nvPr>
            <p:ph type="body" sz="quarter" idx="12" hasCustomPrompt="1"/>
          </p:nvPr>
        </p:nvSpPr>
        <p:spPr>
          <a:xfrm>
            <a:off x="546353" y="4500231"/>
            <a:ext cx="4042739" cy="1356462"/>
          </a:xfrm>
        </p:spPr>
        <p:txBody>
          <a:bodyPr lIns="0" tIns="0" rIns="0" bIns="0" anchor="b">
            <a:noAutofit/>
          </a:bodyPr>
          <a:lstStyle>
            <a:lvl1pPr>
              <a:lnSpc>
                <a:spcPct val="150000"/>
              </a:lnSpc>
              <a:spcBef>
                <a:spcPts val="0"/>
              </a:spcBef>
              <a:defRPr sz="1000" b="0"/>
            </a:lvl1pPr>
          </a:lstStyle>
          <a:p>
            <a:pPr lvl="0"/>
            <a:r>
              <a:rPr kumimoji="1" lang="en-US" altLang="ja-JP" dirty="0"/>
              <a:t>Mitsubishi UFJ Research and Consulting Co., Ltd.</a:t>
            </a:r>
            <a:br>
              <a:rPr kumimoji="1" lang="en-US" altLang="ja-JP" dirty="0"/>
            </a:br>
            <a:br>
              <a:rPr kumimoji="1" lang="en-US" altLang="ja-JP" dirty="0"/>
            </a:br>
            <a:r>
              <a:rPr kumimoji="1" lang="en-US" altLang="ja-JP" dirty="0"/>
              <a:t>www.murc.jp/english</a:t>
            </a:r>
          </a:p>
        </p:txBody>
      </p:sp>
    </p:spTree>
    <p:extLst>
      <p:ext uri="{BB962C8B-B14F-4D97-AF65-F5344CB8AC3E}">
        <p14:creationId xmlns:p14="http://schemas.microsoft.com/office/powerpoint/2010/main" val="42102594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D4F1A60-6103-4675-BA39-9828C406FE11}" type="datetimeFigureOut">
              <a:rPr kumimoji="1" lang="ja-JP" altLang="en-US" smtClean="0"/>
              <a:t>2025/6/27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B26AFE-35BC-4B73-83D6-10873C49B409}" type="slidenum">
              <a:rPr kumimoji="1" lang="ja-JP" altLang="en-US" smtClean="0"/>
              <a:t>‹#›</a:t>
            </a:fld>
            <a:endParaRPr kumimoji="1" lang="ja-JP" altLang="en-US"/>
          </a:p>
        </p:txBody>
      </p:sp>
    </p:spTree>
    <p:extLst>
      <p:ext uri="{BB962C8B-B14F-4D97-AF65-F5344CB8AC3E}">
        <p14:creationId xmlns:p14="http://schemas.microsoft.com/office/powerpoint/2010/main" val="42097944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D4F1A60-6103-4675-BA39-9828C406FE11}" type="datetimeFigureOut">
              <a:rPr kumimoji="1" lang="ja-JP" altLang="en-US" smtClean="0"/>
              <a:t>2025/6/27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B26AFE-35BC-4B73-83D6-10873C49B409}" type="slidenum">
              <a:rPr kumimoji="1" lang="ja-JP" altLang="en-US" smtClean="0"/>
              <a:t>‹#›</a:t>
            </a:fld>
            <a:endParaRPr kumimoji="1" lang="ja-JP" altLang="en-US"/>
          </a:p>
        </p:txBody>
      </p:sp>
    </p:spTree>
    <p:extLst>
      <p:ext uri="{BB962C8B-B14F-4D97-AF65-F5344CB8AC3E}">
        <p14:creationId xmlns:p14="http://schemas.microsoft.com/office/powerpoint/2010/main" val="18845736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D4F1A60-6103-4675-BA39-9828C406FE11}" type="datetimeFigureOut">
              <a:rPr kumimoji="1" lang="ja-JP" altLang="en-US" smtClean="0"/>
              <a:t>2025/6/27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B26AFE-35BC-4B73-83D6-10873C49B409}" type="slidenum">
              <a:rPr kumimoji="1" lang="ja-JP" altLang="en-US" smtClean="0"/>
              <a:t>‹#›</a:t>
            </a:fld>
            <a:endParaRPr kumimoji="1" lang="ja-JP" altLang="en-US"/>
          </a:p>
        </p:txBody>
      </p:sp>
    </p:spTree>
    <p:extLst>
      <p:ext uri="{BB962C8B-B14F-4D97-AF65-F5344CB8AC3E}">
        <p14:creationId xmlns:p14="http://schemas.microsoft.com/office/powerpoint/2010/main" val="12195925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D4F1A60-6103-4675-BA39-9828C406FE11}" type="datetimeFigureOut">
              <a:rPr kumimoji="1" lang="ja-JP" altLang="en-US" smtClean="0"/>
              <a:t>2025/6/27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B26AFE-35BC-4B73-83D6-10873C49B409}" type="slidenum">
              <a:rPr kumimoji="1" lang="ja-JP" altLang="en-US" smtClean="0"/>
              <a:t>‹#›</a:t>
            </a:fld>
            <a:endParaRPr kumimoji="1" lang="ja-JP" altLang="en-US"/>
          </a:p>
        </p:txBody>
      </p:sp>
    </p:spTree>
    <p:extLst>
      <p:ext uri="{BB962C8B-B14F-4D97-AF65-F5344CB8AC3E}">
        <p14:creationId xmlns:p14="http://schemas.microsoft.com/office/powerpoint/2010/main" val="29073300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D4F1A60-6103-4675-BA39-9828C406FE11}" type="datetimeFigureOut">
              <a:rPr kumimoji="1" lang="ja-JP" altLang="en-US" smtClean="0"/>
              <a:t>2025/6/27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0B26AFE-35BC-4B73-83D6-10873C49B409}" type="slidenum">
              <a:rPr kumimoji="1" lang="ja-JP" altLang="en-US" smtClean="0"/>
              <a:t>‹#›</a:t>
            </a:fld>
            <a:endParaRPr kumimoji="1" lang="ja-JP" altLang="en-US"/>
          </a:p>
        </p:txBody>
      </p:sp>
    </p:spTree>
    <p:extLst>
      <p:ext uri="{BB962C8B-B14F-4D97-AF65-F5344CB8AC3E}">
        <p14:creationId xmlns:p14="http://schemas.microsoft.com/office/powerpoint/2010/main" val="2831865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5A6B9B-5D34-CF84-2D13-92EED8E567EE}"/>
              </a:ext>
            </a:extLst>
          </p:cNvPr>
          <p:cNvSpPr>
            <a:spLocks noGrp="1"/>
          </p:cNvSpPr>
          <p:nvPr>
            <p:ph type="title"/>
          </p:nvPr>
        </p:nvSpPr>
        <p:spPr>
          <a:xfrm>
            <a:off x="682330" y="457200"/>
            <a:ext cx="3194943"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AE771F5-5AAA-1342-3A34-E8C7BD75B592}"/>
              </a:ext>
            </a:extLst>
          </p:cNvPr>
          <p:cNvSpPr>
            <a:spLocks noGrp="1"/>
          </p:cNvSpPr>
          <p:nvPr>
            <p:ph idx="1"/>
          </p:nvPr>
        </p:nvSpPr>
        <p:spPr>
          <a:xfrm>
            <a:off x="4211342" y="987430"/>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3188D10-4BD0-0126-701D-859D962215E3}"/>
              </a:ext>
            </a:extLst>
          </p:cNvPr>
          <p:cNvSpPr>
            <a:spLocks noGrp="1"/>
          </p:cNvSpPr>
          <p:nvPr>
            <p:ph type="body" sz="half" idx="2"/>
          </p:nvPr>
        </p:nvSpPr>
        <p:spPr>
          <a:xfrm>
            <a:off x="682330"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F4BCB86-080D-2024-2395-E012600D3B3A}"/>
              </a:ext>
            </a:extLst>
          </p:cNvPr>
          <p:cNvSpPr>
            <a:spLocks noGrp="1"/>
          </p:cNvSpPr>
          <p:nvPr>
            <p:ph type="dt" sz="half" idx="10"/>
          </p:nvPr>
        </p:nvSpPr>
        <p:spPr/>
        <p:txBody>
          <a:bodyPr/>
          <a:lstStyle/>
          <a:p>
            <a:fld id="{24F7AF1C-2A34-4F71-985B-21BD788284DE}" type="datetimeFigureOut">
              <a:rPr kumimoji="1" lang="ja-JP" altLang="en-US" smtClean="0"/>
              <a:t>2025/6/27</a:t>
            </a:fld>
            <a:endParaRPr kumimoji="1" lang="ja-JP" altLang="en-US"/>
          </a:p>
        </p:txBody>
      </p:sp>
      <p:sp>
        <p:nvSpPr>
          <p:cNvPr id="6" name="フッター プレースホルダー 5">
            <a:extLst>
              <a:ext uri="{FF2B5EF4-FFF2-40B4-BE49-F238E27FC236}">
                <a16:creationId xmlns:a16="http://schemas.microsoft.com/office/drawing/2014/main" id="{FDCB858F-F298-EC31-234F-5D6529CB75B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146F812-BA31-4BE8-B771-8C999CD89565}"/>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14822104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D4F1A60-6103-4675-BA39-9828C406FE11}" type="datetimeFigureOut">
              <a:rPr kumimoji="1" lang="ja-JP" altLang="en-US" smtClean="0"/>
              <a:t>2025/6/27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0B26AFE-35BC-4B73-83D6-10873C49B409}" type="slidenum">
              <a:rPr kumimoji="1" lang="ja-JP" altLang="en-US" smtClean="0"/>
              <a:t>‹#›</a:t>
            </a:fld>
            <a:endParaRPr kumimoji="1" lang="ja-JP" altLang="en-US"/>
          </a:p>
        </p:txBody>
      </p:sp>
    </p:spTree>
    <p:extLst>
      <p:ext uri="{BB962C8B-B14F-4D97-AF65-F5344CB8AC3E}">
        <p14:creationId xmlns:p14="http://schemas.microsoft.com/office/powerpoint/2010/main" val="41409191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4F1A60-6103-4675-BA39-9828C406FE11}" type="datetimeFigureOut">
              <a:rPr kumimoji="1" lang="ja-JP" altLang="en-US" smtClean="0"/>
              <a:t>2025/6/27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0B26AFE-35BC-4B73-83D6-10873C49B409}" type="slidenum">
              <a:rPr kumimoji="1" lang="ja-JP" altLang="en-US" smtClean="0"/>
              <a:t>‹#›</a:t>
            </a:fld>
            <a:endParaRPr kumimoji="1" lang="ja-JP" altLang="en-US"/>
          </a:p>
        </p:txBody>
      </p:sp>
    </p:spTree>
    <p:extLst>
      <p:ext uri="{BB962C8B-B14F-4D97-AF65-F5344CB8AC3E}">
        <p14:creationId xmlns:p14="http://schemas.microsoft.com/office/powerpoint/2010/main" val="11184516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D4F1A60-6103-4675-BA39-9828C406FE11}" type="datetimeFigureOut">
              <a:rPr kumimoji="1" lang="ja-JP" altLang="en-US" smtClean="0"/>
              <a:t>2025/6/27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B26AFE-35BC-4B73-83D6-10873C49B409}" type="slidenum">
              <a:rPr kumimoji="1" lang="ja-JP" altLang="en-US" smtClean="0"/>
              <a:t>‹#›</a:t>
            </a:fld>
            <a:endParaRPr kumimoji="1" lang="ja-JP" altLang="en-US"/>
          </a:p>
        </p:txBody>
      </p:sp>
    </p:spTree>
    <p:extLst>
      <p:ext uri="{BB962C8B-B14F-4D97-AF65-F5344CB8AC3E}">
        <p14:creationId xmlns:p14="http://schemas.microsoft.com/office/powerpoint/2010/main" val="22105984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D4F1A60-6103-4675-BA39-9828C406FE11}" type="datetimeFigureOut">
              <a:rPr kumimoji="1" lang="ja-JP" altLang="en-US" smtClean="0"/>
              <a:t>2025/6/27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B26AFE-35BC-4B73-83D6-10873C49B409}" type="slidenum">
              <a:rPr kumimoji="1" lang="ja-JP" altLang="en-US" smtClean="0"/>
              <a:t>‹#›</a:t>
            </a:fld>
            <a:endParaRPr kumimoji="1" lang="ja-JP" altLang="en-US"/>
          </a:p>
        </p:txBody>
      </p:sp>
    </p:spTree>
    <p:extLst>
      <p:ext uri="{BB962C8B-B14F-4D97-AF65-F5344CB8AC3E}">
        <p14:creationId xmlns:p14="http://schemas.microsoft.com/office/powerpoint/2010/main" val="27040958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D4F1A60-6103-4675-BA39-9828C406FE11}" type="datetimeFigureOut">
              <a:rPr kumimoji="1" lang="ja-JP" altLang="en-US" smtClean="0"/>
              <a:t>2025/6/27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B26AFE-35BC-4B73-83D6-10873C49B409}" type="slidenum">
              <a:rPr kumimoji="1" lang="ja-JP" altLang="en-US" smtClean="0"/>
              <a:t>‹#›</a:t>
            </a:fld>
            <a:endParaRPr kumimoji="1" lang="ja-JP" altLang="en-US"/>
          </a:p>
        </p:txBody>
      </p:sp>
    </p:spTree>
    <p:extLst>
      <p:ext uri="{BB962C8B-B14F-4D97-AF65-F5344CB8AC3E}">
        <p14:creationId xmlns:p14="http://schemas.microsoft.com/office/powerpoint/2010/main" val="34518549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D4F1A60-6103-4675-BA39-9828C406FE11}" type="datetimeFigureOut">
              <a:rPr kumimoji="1" lang="ja-JP" altLang="en-US" smtClean="0"/>
              <a:t>2025/6/27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B26AFE-35BC-4B73-83D6-10873C49B409}" type="slidenum">
              <a:rPr kumimoji="1" lang="ja-JP" altLang="en-US" smtClean="0"/>
              <a:t>‹#›</a:t>
            </a:fld>
            <a:endParaRPr kumimoji="1" lang="ja-JP" altLang="en-US"/>
          </a:p>
        </p:txBody>
      </p:sp>
    </p:spTree>
    <p:extLst>
      <p:ext uri="{BB962C8B-B14F-4D97-AF65-F5344CB8AC3E}">
        <p14:creationId xmlns:p14="http://schemas.microsoft.com/office/powerpoint/2010/main" val="35775109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_Line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323850"/>
            <a:ext cx="9075600" cy="379413"/>
          </a:xfrm>
        </p:spPr>
        <p:txBody>
          <a:bodyPr lIns="54000"/>
          <a:lstStyle>
            <a:lvl1pPr>
              <a:defRPr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a:t>
            </a:r>
            <a:endParaRPr lang="en-US" dirty="0"/>
          </a:p>
        </p:txBody>
      </p:sp>
      <p:sp>
        <p:nvSpPr>
          <p:cNvPr id="5" name="テキスト ボックス 4"/>
          <p:cNvSpPr txBox="1"/>
          <p:nvPr userDrawn="1"/>
        </p:nvSpPr>
        <p:spPr>
          <a:xfrm>
            <a:off x="9346194" y="-133708"/>
            <a:ext cx="559809" cy="99682"/>
          </a:xfrm>
          <a:prstGeom prst="rect">
            <a:avLst/>
          </a:prstGeom>
          <a:noFill/>
        </p:spPr>
        <p:txBody>
          <a:bodyPr wrap="square" lIns="0" tIns="0" rIns="0" bIns="0" rtlCol="0" anchor="ctr">
            <a:normAutofit fontScale="92500"/>
          </a:bodyPr>
          <a:lstStyle/>
          <a:p>
            <a:pPr algn="r"/>
            <a:r>
              <a:rPr kumimoji="1" lang="en-US" altLang="ja-JP" sz="650" baseline="0" dirty="0"/>
              <a:t>LINE</a:t>
            </a:r>
            <a:r>
              <a:rPr kumimoji="1" lang="ja-JP" altLang="en-US" sz="650" baseline="0" dirty="0"/>
              <a:t> 本文ページ</a:t>
            </a:r>
          </a:p>
        </p:txBody>
      </p:sp>
      <p:sp>
        <p:nvSpPr>
          <p:cNvPr id="6" name="テキスト プレースホルダー 5"/>
          <p:cNvSpPr>
            <a:spLocks noGrp="1"/>
          </p:cNvSpPr>
          <p:nvPr>
            <p:ph type="body" sz="quarter" idx="13"/>
          </p:nvPr>
        </p:nvSpPr>
        <p:spPr>
          <a:xfrm>
            <a:off x="414002" y="1028700"/>
            <a:ext cx="9075600" cy="289888"/>
          </a:xfrm>
        </p:spPr>
        <p:txBody>
          <a:bodyPr lIns="53975" tIns="53975" rIns="53975" bIns="53975">
            <a:spAutoFit/>
          </a:bodyPr>
          <a:lstStyle>
            <a:lvl1pPr marL="0" indent="0" algn="l">
              <a:spcBef>
                <a:spcPts val="433"/>
              </a:spcBef>
              <a:spcAft>
                <a:spcPts val="0"/>
              </a:spcAft>
              <a:defRPr sz="1300" b="1"/>
            </a:lvl1pPr>
            <a:lvl2pPr marL="381782" indent="-184012" algn="l">
              <a:spcBef>
                <a:spcPts val="433"/>
              </a:spcBef>
              <a:spcAft>
                <a:spcPts val="0"/>
              </a:spcAft>
              <a:buClr>
                <a:srgbClr val="969696"/>
              </a:buClr>
              <a:buSzPct val="70000"/>
              <a:buFont typeface="Wingdings" panose="05000000000000000000" pitchFamily="2" charset="2"/>
              <a:buChar char="l"/>
              <a:defRPr kumimoji="1" lang="en-US" altLang="ja-JP" sz="13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86430" indent="-202931" algn="l">
              <a:spcBef>
                <a:spcPts val="433"/>
              </a:spcBef>
              <a:spcAft>
                <a:spcPts val="0"/>
              </a:spcAft>
              <a:buClr>
                <a:srgbClr val="000000"/>
              </a:buClr>
              <a:buSzPct val="100000"/>
              <a:buFont typeface="ＭＳ Ｐゴシック" panose="020B0600070205080204" pitchFamily="50" charset="-128"/>
              <a:buChar char="-"/>
              <a:defRPr kumimoji="1" lang="ja-JP" altLang="en-US" sz="13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a:spcBef>
                <a:spcPts val="433"/>
              </a:spcBef>
              <a:spcAft>
                <a:spcPts val="0"/>
              </a:spcAft>
              <a:defRPr sz="1300" b="1"/>
            </a:lvl4pPr>
            <a:lvl5pPr>
              <a:spcBef>
                <a:spcPts val="433"/>
              </a:spcBef>
              <a:spcAft>
                <a:spcPts val="0"/>
              </a:spcAft>
              <a:defRPr sz="1300" b="1"/>
            </a:lvl5pPr>
          </a:lstStyle>
          <a:p>
            <a:pPr lvl="0"/>
            <a:r>
              <a:rPr kumimoji="1" lang="ja-JP" altLang="en-US"/>
              <a:t>マスター テキストの書式設定</a:t>
            </a:r>
          </a:p>
        </p:txBody>
      </p:sp>
    </p:spTree>
    <p:extLst>
      <p:ext uri="{BB962C8B-B14F-4D97-AF65-F5344CB8AC3E}">
        <p14:creationId xmlns:p14="http://schemas.microsoft.com/office/powerpoint/2010/main" val="1723830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F3D3C9-3DFC-F121-C350-F00756A2ACBD}"/>
              </a:ext>
            </a:extLst>
          </p:cNvPr>
          <p:cNvSpPr>
            <a:spLocks noGrp="1"/>
          </p:cNvSpPr>
          <p:nvPr>
            <p:ph type="title"/>
          </p:nvPr>
        </p:nvSpPr>
        <p:spPr>
          <a:xfrm>
            <a:off x="682330" y="457200"/>
            <a:ext cx="3194943"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35F05CB-BBCB-C4B1-19CA-5E7F181CE3AF}"/>
              </a:ext>
            </a:extLst>
          </p:cNvPr>
          <p:cNvSpPr>
            <a:spLocks noGrp="1"/>
          </p:cNvSpPr>
          <p:nvPr>
            <p:ph type="pic" idx="1"/>
          </p:nvPr>
        </p:nvSpPr>
        <p:spPr>
          <a:xfrm>
            <a:off x="4211342" y="987430"/>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03386AE-62F6-318C-2F01-3D35AB61539E}"/>
              </a:ext>
            </a:extLst>
          </p:cNvPr>
          <p:cNvSpPr>
            <a:spLocks noGrp="1"/>
          </p:cNvSpPr>
          <p:nvPr>
            <p:ph type="body" sz="half" idx="2"/>
          </p:nvPr>
        </p:nvSpPr>
        <p:spPr>
          <a:xfrm>
            <a:off x="682330"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47703C2-280E-1991-BFC2-6141B9C5A779}"/>
              </a:ext>
            </a:extLst>
          </p:cNvPr>
          <p:cNvSpPr>
            <a:spLocks noGrp="1"/>
          </p:cNvSpPr>
          <p:nvPr>
            <p:ph type="dt" sz="half" idx="10"/>
          </p:nvPr>
        </p:nvSpPr>
        <p:spPr/>
        <p:txBody>
          <a:bodyPr/>
          <a:lstStyle/>
          <a:p>
            <a:fld id="{24F7AF1C-2A34-4F71-985B-21BD788284DE}" type="datetimeFigureOut">
              <a:rPr kumimoji="1" lang="ja-JP" altLang="en-US" smtClean="0"/>
              <a:t>2025/6/27</a:t>
            </a:fld>
            <a:endParaRPr kumimoji="1" lang="ja-JP" altLang="en-US"/>
          </a:p>
        </p:txBody>
      </p:sp>
      <p:sp>
        <p:nvSpPr>
          <p:cNvPr id="6" name="フッター プレースホルダー 5">
            <a:extLst>
              <a:ext uri="{FF2B5EF4-FFF2-40B4-BE49-F238E27FC236}">
                <a16:creationId xmlns:a16="http://schemas.microsoft.com/office/drawing/2014/main" id="{6857C27F-0823-D42D-F07D-3F049426C48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81B1D5E-1DF8-9762-7561-EA2577E84E34}"/>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1724700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ags" Target="../tags/tag4.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ags" Target="../tags/tag3.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1.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 Id="rId27"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image" Target="../media/image1.emf"/><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tags" Target="../tags/tag2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tags" Target="../tags/tag25.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tags" Target="../tags/tag35.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tags" Target="../tags/tag34.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5.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85CA206-591F-62AB-7C85-24D5780C56A2}"/>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0441D23-A4F1-5B99-6F02-CBEF83A9F999}"/>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759FC56-F1FC-671E-F3C1-BF258E4610F7}"/>
              </a:ext>
            </a:extLst>
          </p:cNvPr>
          <p:cNvSpPr>
            <a:spLocks noGrp="1"/>
          </p:cNvSpPr>
          <p:nvPr>
            <p:ph type="dt" sz="half" idx="2"/>
          </p:nvPr>
        </p:nvSpPr>
        <p:spPr>
          <a:xfrm>
            <a:off x="681038" y="6356355"/>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F7AF1C-2A34-4F71-985B-21BD788284DE}" type="datetimeFigureOut">
              <a:rPr kumimoji="1" lang="ja-JP" altLang="en-US" smtClean="0"/>
              <a:t>2025/6/27</a:t>
            </a:fld>
            <a:endParaRPr kumimoji="1" lang="ja-JP" altLang="en-US"/>
          </a:p>
        </p:txBody>
      </p:sp>
      <p:sp>
        <p:nvSpPr>
          <p:cNvPr id="5" name="フッター プレースホルダー 4">
            <a:extLst>
              <a:ext uri="{FF2B5EF4-FFF2-40B4-BE49-F238E27FC236}">
                <a16:creationId xmlns:a16="http://schemas.microsoft.com/office/drawing/2014/main" id="{1AB47B25-43BA-61F6-EDA3-51992E7A5DFE}"/>
              </a:ext>
            </a:extLst>
          </p:cNvPr>
          <p:cNvSpPr>
            <a:spLocks noGrp="1"/>
          </p:cNvSpPr>
          <p:nvPr>
            <p:ph type="ftr" sz="quarter" idx="3"/>
          </p:nvPr>
        </p:nvSpPr>
        <p:spPr>
          <a:xfrm>
            <a:off x="3281363" y="6356355"/>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0DF7DA9-1B64-6D07-F893-ED3B6495B215}"/>
              </a:ext>
            </a:extLst>
          </p:cNvPr>
          <p:cNvSpPr>
            <a:spLocks noGrp="1"/>
          </p:cNvSpPr>
          <p:nvPr>
            <p:ph type="sldNum" sz="quarter" idx="4"/>
          </p:nvPr>
        </p:nvSpPr>
        <p:spPr>
          <a:xfrm>
            <a:off x="6996113" y="6356355"/>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2406478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23"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6" indent="-228606" algn="l" defTabSz="914423" rtl="0" eaLnBrk="1" latinLnBrk="0" hangingPunct="1">
        <a:lnSpc>
          <a:spcPct val="90000"/>
        </a:lnSpc>
        <a:spcBef>
          <a:spcPts val="1001"/>
        </a:spcBef>
        <a:buFont typeface="Arial" panose="020B0604020202020204" pitchFamily="34" charset="0"/>
        <a:buChar char="•"/>
        <a:defRPr kumimoji="1"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423" rtl="0" eaLnBrk="1" latinLnBrk="0" hangingPunct="1">
        <a:defRPr kumimoji="1" sz="1801" kern="1200">
          <a:solidFill>
            <a:schemeClr val="tx1"/>
          </a:solidFill>
          <a:latin typeface="+mn-lt"/>
          <a:ea typeface="+mn-ea"/>
          <a:cs typeface="+mn-cs"/>
        </a:defRPr>
      </a:lvl1pPr>
      <a:lvl2pPr marL="457211" algn="l" defTabSz="914423" rtl="0" eaLnBrk="1" latinLnBrk="0" hangingPunct="1">
        <a:defRPr kumimoji="1" sz="1801" kern="1200">
          <a:solidFill>
            <a:schemeClr val="tx1"/>
          </a:solidFill>
          <a:latin typeface="+mn-lt"/>
          <a:ea typeface="+mn-ea"/>
          <a:cs typeface="+mn-cs"/>
        </a:defRPr>
      </a:lvl2pPr>
      <a:lvl3pPr marL="914423" algn="l" defTabSz="914423" rtl="0" eaLnBrk="1" latinLnBrk="0" hangingPunct="1">
        <a:defRPr kumimoji="1" sz="1801" kern="1200">
          <a:solidFill>
            <a:schemeClr val="tx1"/>
          </a:solidFill>
          <a:latin typeface="+mn-lt"/>
          <a:ea typeface="+mn-ea"/>
          <a:cs typeface="+mn-cs"/>
        </a:defRPr>
      </a:lvl3pPr>
      <a:lvl4pPr marL="1371634" algn="l" defTabSz="914423" rtl="0" eaLnBrk="1" latinLnBrk="0" hangingPunct="1">
        <a:defRPr kumimoji="1" sz="1801" kern="1200">
          <a:solidFill>
            <a:schemeClr val="tx1"/>
          </a:solidFill>
          <a:latin typeface="+mn-lt"/>
          <a:ea typeface="+mn-ea"/>
          <a:cs typeface="+mn-cs"/>
        </a:defRPr>
      </a:lvl4pPr>
      <a:lvl5pPr marL="1828846" algn="l" defTabSz="914423" rtl="0" eaLnBrk="1" latinLnBrk="0" hangingPunct="1">
        <a:defRPr kumimoji="1" sz="1801" kern="1200">
          <a:solidFill>
            <a:schemeClr val="tx1"/>
          </a:solidFill>
          <a:latin typeface="+mn-lt"/>
          <a:ea typeface="+mn-ea"/>
          <a:cs typeface="+mn-cs"/>
        </a:defRPr>
      </a:lvl5pPr>
      <a:lvl6pPr marL="2286057" algn="l" defTabSz="914423" rtl="0" eaLnBrk="1" latinLnBrk="0" hangingPunct="1">
        <a:defRPr kumimoji="1" sz="1801" kern="1200">
          <a:solidFill>
            <a:schemeClr val="tx1"/>
          </a:solidFill>
          <a:latin typeface="+mn-lt"/>
          <a:ea typeface="+mn-ea"/>
          <a:cs typeface="+mn-cs"/>
        </a:defRPr>
      </a:lvl6pPr>
      <a:lvl7pPr marL="2743269" algn="l" defTabSz="914423" rtl="0" eaLnBrk="1" latinLnBrk="0" hangingPunct="1">
        <a:defRPr kumimoji="1" sz="1801" kern="1200">
          <a:solidFill>
            <a:schemeClr val="tx1"/>
          </a:solidFill>
          <a:latin typeface="+mn-lt"/>
          <a:ea typeface="+mn-ea"/>
          <a:cs typeface="+mn-cs"/>
        </a:defRPr>
      </a:lvl7pPr>
      <a:lvl8pPr marL="3200480" algn="l" defTabSz="914423" rtl="0" eaLnBrk="1" latinLnBrk="0" hangingPunct="1">
        <a:defRPr kumimoji="1" sz="1801" kern="1200">
          <a:solidFill>
            <a:schemeClr val="tx1"/>
          </a:solidFill>
          <a:latin typeface="+mn-lt"/>
          <a:ea typeface="+mn-ea"/>
          <a:cs typeface="+mn-cs"/>
        </a:defRPr>
      </a:lvl8pPr>
      <a:lvl9pPr marL="3657691" algn="l" defTabSz="914423" rtl="0" eaLnBrk="1" latinLnBrk="0" hangingPunct="1">
        <a:defRPr kumimoji="1"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202" y="323849"/>
            <a:ext cx="9075600" cy="379414"/>
          </a:xfrm>
          <a:prstGeom prst="rect">
            <a:avLst/>
          </a:prstGeom>
        </p:spPr>
        <p:txBody>
          <a:bodyPr vert="horz" lIns="54000" tIns="0" rIns="54000" bIns="0" rtlCol="0" anchor="b" anchorCtr="0">
            <a:noAutofit/>
          </a:bodyPr>
          <a:lstStyle/>
          <a:p>
            <a:r>
              <a:rPr lang="ja-JP" altLang="en-US" dirty="0"/>
              <a:t>タイトルの書式設定</a:t>
            </a:r>
            <a:endParaRPr lang="en-US" dirty="0"/>
          </a:p>
        </p:txBody>
      </p:sp>
      <p:sp>
        <p:nvSpPr>
          <p:cNvPr id="5" name="テキスト プレースホルダー 4"/>
          <p:cNvSpPr>
            <a:spLocks noGrp="1"/>
          </p:cNvSpPr>
          <p:nvPr>
            <p:ph type="body" idx="1"/>
          </p:nvPr>
        </p:nvSpPr>
        <p:spPr bwMode="gray">
          <a:xfrm>
            <a:off x="415202" y="1028701"/>
            <a:ext cx="9075600" cy="1154162"/>
          </a:xfrm>
          <a:prstGeom prst="rect">
            <a:avLst/>
          </a:prstGeom>
        </p:spPr>
        <p:txBody>
          <a:bodyPr vert="horz" lIns="54000" tIns="0" rIns="54000" bIns="0" rtlCol="0">
            <a:spAutoFit/>
          </a:bodyPr>
          <a:lstStyle/>
          <a:p>
            <a:pPr lvl="0"/>
            <a:r>
              <a:rPr kumimoji="1" lang="ja-JP" altLang="en-US" dirty="0"/>
              <a:t>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en-US" altLang="ja-JP" dirty="0"/>
          </a:p>
        </p:txBody>
      </p:sp>
      <p:pic>
        <p:nvPicPr>
          <p:cNvPr id="9"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cxnSp>
        <p:nvCxnSpPr>
          <p:cNvPr id="11" name="Straight Connector 7"/>
          <p:cNvCxnSpPr/>
          <p:nvPr/>
        </p:nvCxnSpPr>
        <p:spPr>
          <a:xfrm>
            <a:off x="415202" y="908558"/>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grpSp>
        <p:nvGrpSpPr>
          <p:cNvPr id="111" name="Group 83"/>
          <p:cNvGrpSpPr/>
          <p:nvPr>
            <p:custDataLst>
              <p:tags r:id="rId23"/>
            </p:custDataLst>
          </p:nvPr>
        </p:nvGrpSpPr>
        <p:grpSpPr>
          <a:xfrm>
            <a:off x="413548" y="6879384"/>
            <a:ext cx="9076531" cy="85104"/>
            <a:chOff x="413544" y="-261938"/>
            <a:chExt cx="9076531" cy="247650"/>
          </a:xfrm>
        </p:grpSpPr>
        <p:sp>
          <p:nvSpPr>
            <p:cNvPr id="1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124" name="Group 83"/>
          <p:cNvGrpSpPr/>
          <p:nvPr>
            <p:custDataLst>
              <p:tags r:id="rId24"/>
            </p:custDataLst>
          </p:nvPr>
        </p:nvGrpSpPr>
        <p:grpSpPr>
          <a:xfrm>
            <a:off x="413544" y="-105585"/>
            <a:ext cx="9074150" cy="85104"/>
            <a:chOff x="413544" y="-261938"/>
            <a:chExt cx="9074150" cy="247650"/>
          </a:xfrm>
        </p:grpSpPr>
        <p:sp>
          <p:nvSpPr>
            <p:cNvPr id="1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90" name="Group 136"/>
          <p:cNvGrpSpPr/>
          <p:nvPr>
            <p:custDataLst>
              <p:tags r:id="rId25"/>
            </p:custDataLst>
          </p:nvPr>
        </p:nvGrpSpPr>
        <p:grpSpPr>
          <a:xfrm>
            <a:off x="-102316" y="321469"/>
            <a:ext cx="80962" cy="6326462"/>
            <a:chOff x="9926638" y="321469"/>
            <a:chExt cx="282575" cy="6326462"/>
          </a:xfrm>
        </p:grpSpPr>
        <p:sp>
          <p:nvSpPr>
            <p:cNvPr id="91"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2"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3"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4"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5"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6"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7"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8"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9"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0"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1"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2"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3"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4"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5"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6"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7"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8"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grpSp>
        <p:nvGrpSpPr>
          <p:cNvPr id="109" name="Group 136"/>
          <p:cNvGrpSpPr/>
          <p:nvPr>
            <p:custDataLst>
              <p:tags r:id="rId26"/>
            </p:custDataLst>
          </p:nvPr>
        </p:nvGrpSpPr>
        <p:grpSpPr>
          <a:xfrm>
            <a:off x="9926639" y="321469"/>
            <a:ext cx="80962" cy="6326462"/>
            <a:chOff x="9926638" y="321469"/>
            <a:chExt cx="282575" cy="6326462"/>
          </a:xfrm>
        </p:grpSpPr>
        <p:sp>
          <p:nvSpPr>
            <p:cNvPr id="110"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55"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56"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57"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58"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59"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0"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1"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2"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3"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4"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5"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6"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7"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8"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9"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70"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71"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sp>
        <p:nvSpPr>
          <p:cNvPr id="4" name="Rectangle 8">
            <a:extLst>
              <a:ext uri="{FF2B5EF4-FFF2-40B4-BE49-F238E27FC236}">
                <a16:creationId xmlns:a16="http://schemas.microsoft.com/office/drawing/2014/main" id="{57470FF4-C4B2-4D4A-A299-32F0A702F9DB}"/>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F715962C-BB9B-4DDF-97F0-B0AF2BFE9959}"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2648855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defTabSz="495343" rtl="0" eaLnBrk="1" latinLnBrk="0" hangingPunct="1">
        <a:lnSpc>
          <a:spcPts val="2817"/>
        </a:lnSpc>
        <a:spcBef>
          <a:spcPct val="0"/>
        </a:spcBef>
        <a:buNone/>
        <a:defRPr kumimoji="1" sz="2000" kern="1200" baseline="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p:titleStyle>
    <p:bodyStyle>
      <a:lvl1pPr marL="0" indent="0" algn="l" defTabSz="495343" rtl="0" eaLnBrk="1" latinLnBrk="0" hangingPunct="1">
        <a:lnSpc>
          <a:spcPct val="100000"/>
        </a:lnSpc>
        <a:spcBef>
          <a:spcPts val="300"/>
        </a:spcBef>
        <a:spcAft>
          <a:spcPts val="300"/>
        </a:spcAft>
        <a:buClr>
          <a:srgbClr val="5A5A5A"/>
        </a:buClr>
        <a:buFont typeface="Wingdings" panose="05000000000000000000" pitchFamily="2" charset="2"/>
        <a:buNone/>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360009" indent="-180005" algn="l" defTabSz="495343" rtl="0" eaLnBrk="1" latinLnBrk="0" hangingPunct="1">
        <a:lnSpc>
          <a:spcPct val="100000"/>
        </a:lnSpc>
        <a:spcBef>
          <a:spcPts val="300"/>
        </a:spcBef>
        <a:spcAft>
          <a:spcPts val="300"/>
        </a:spcAft>
        <a:buClr>
          <a:srgbClr val="838383"/>
        </a:buClr>
        <a:buSzPct val="70000"/>
        <a:buFont typeface="Wingdings" panose="05000000000000000000" pitchFamily="2" charset="2"/>
        <a:buChar char="l"/>
        <a:tabLst>
          <a:tab pos="9000225" algn="r"/>
        </a:tabLst>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0014" indent="-180005" algn="l" defTabSz="495343" rtl="0" eaLnBrk="1" latinLnBrk="0" hangingPunct="1">
        <a:lnSpc>
          <a:spcPct val="100000"/>
        </a:lnSpc>
        <a:spcBef>
          <a:spcPts val="300"/>
        </a:spcBef>
        <a:spcAft>
          <a:spcPts val="300"/>
        </a:spcAft>
        <a:buClr>
          <a:schemeClr val="tx1"/>
        </a:buClr>
        <a:buSzPct val="100000"/>
        <a:buFont typeface="ＭＳ Ｐゴシック" panose="020B0600070205080204" pitchFamily="50" charset="-128"/>
        <a:buChar char="-"/>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18" indent="-176404" algn="l" defTabSz="495343" rtl="0" eaLnBrk="1" latinLnBrk="0" hangingPunct="1">
        <a:lnSpc>
          <a:spcPct val="100000"/>
        </a:lnSpc>
        <a:spcBef>
          <a:spcPts val="300"/>
        </a:spcBef>
        <a:spcAft>
          <a:spcPts val="300"/>
        </a:spcAft>
        <a:buClr>
          <a:schemeClr val="tx1"/>
        </a:buClr>
        <a:buFont typeface="Wingdings" panose="05000000000000000000" pitchFamily="2" charset="2"/>
        <a:buChar char=""/>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900023" indent="-174630" algn="l" defTabSz="495343" rtl="0" eaLnBrk="1" latinLnBrk="0" hangingPunct="1">
        <a:lnSpc>
          <a:spcPct val="100000"/>
        </a:lnSpc>
        <a:spcBef>
          <a:spcPts val="300"/>
        </a:spcBef>
        <a:spcAft>
          <a:spcPts val="300"/>
        </a:spcAft>
        <a:buClr>
          <a:schemeClr val="tx1"/>
        </a:buClr>
        <a:buFont typeface="ＭＳ Ｐゴシック" panose="020B0600070205080204" pitchFamily="50" charset="-128"/>
        <a:buChar char="-"/>
        <a:tabLst/>
        <a:defRPr kumimoji="1" lang="ja-JP" altLang="en-US" sz="1100" b="0" i="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1080027" indent="-176404" algn="l" defTabSz="-429985"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32" indent="-176404" algn="l" defTabSz="495343" rtl="0" eaLnBrk="1" latinLnBrk="0" hangingPunct="1">
        <a:lnSpc>
          <a:spcPts val="1518"/>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5071" indent="-247671" algn="l" defTabSz="495343" rtl="0" eaLnBrk="1" latinLnBrk="0" hangingPunct="1">
        <a:spcBef>
          <a:spcPct val="20000"/>
        </a:spcBef>
        <a:buFont typeface="Arial"/>
        <a:buChar char="•"/>
        <a:defRPr kumimoji="1" sz="2201" kern="1200">
          <a:solidFill>
            <a:schemeClr val="tx1"/>
          </a:solidFill>
          <a:latin typeface="+mn-lt"/>
          <a:ea typeface="+mn-ea"/>
          <a:cs typeface="+mn-cs"/>
        </a:defRPr>
      </a:lvl8pPr>
      <a:lvl9pPr marL="4210414" indent="-247671" algn="l" defTabSz="495343" rtl="0" eaLnBrk="1" latinLnBrk="0" hangingPunct="1">
        <a:spcBef>
          <a:spcPct val="20000"/>
        </a:spcBef>
        <a:buFont typeface="Arial"/>
        <a:buChar char="•"/>
        <a:defRPr kumimoji="1" sz="2201" kern="1200">
          <a:solidFill>
            <a:schemeClr val="tx1"/>
          </a:solidFill>
          <a:latin typeface="+mn-lt"/>
          <a:ea typeface="+mn-ea"/>
          <a:cs typeface="+mn-cs"/>
        </a:defRPr>
      </a:lvl9pPr>
    </p:bodyStyle>
    <p:otherStyle>
      <a:defPPr>
        <a:defRPr lang="en-US"/>
      </a:defPPr>
      <a:lvl1pPr marL="0" algn="l" defTabSz="495343" rtl="0" eaLnBrk="1" latinLnBrk="0" hangingPunct="1">
        <a:defRPr kumimoji="1" sz="2000" kern="1200">
          <a:solidFill>
            <a:schemeClr val="tx1"/>
          </a:solidFill>
          <a:latin typeface="+mn-lt"/>
          <a:ea typeface="+mn-ea"/>
          <a:cs typeface="+mn-cs"/>
        </a:defRPr>
      </a:lvl1pPr>
      <a:lvl2pPr marL="495343" algn="l" defTabSz="495343" rtl="0" eaLnBrk="1" latinLnBrk="0" hangingPunct="1">
        <a:defRPr kumimoji="1" sz="2000" kern="1200">
          <a:solidFill>
            <a:schemeClr val="tx1"/>
          </a:solidFill>
          <a:latin typeface="+mn-lt"/>
          <a:ea typeface="+mn-ea"/>
          <a:cs typeface="+mn-cs"/>
        </a:defRPr>
      </a:lvl2pPr>
      <a:lvl3pPr marL="990686" algn="l" defTabSz="495343" rtl="0" eaLnBrk="1" latinLnBrk="0" hangingPunct="1">
        <a:defRPr kumimoji="1" sz="2000" kern="1200">
          <a:solidFill>
            <a:schemeClr val="tx1"/>
          </a:solidFill>
          <a:latin typeface="+mn-lt"/>
          <a:ea typeface="+mn-ea"/>
          <a:cs typeface="+mn-cs"/>
        </a:defRPr>
      </a:lvl3pPr>
      <a:lvl4pPr marL="1486029" algn="l" defTabSz="495343" rtl="0" eaLnBrk="1" latinLnBrk="0" hangingPunct="1">
        <a:defRPr kumimoji="1" sz="2000" kern="1200">
          <a:solidFill>
            <a:schemeClr val="tx1"/>
          </a:solidFill>
          <a:latin typeface="+mn-lt"/>
          <a:ea typeface="+mn-ea"/>
          <a:cs typeface="+mn-cs"/>
        </a:defRPr>
      </a:lvl4pPr>
      <a:lvl5pPr marL="1981371" algn="l" defTabSz="495343" rtl="0" eaLnBrk="1" latinLnBrk="0" hangingPunct="1">
        <a:defRPr kumimoji="1" sz="2000" kern="1200">
          <a:solidFill>
            <a:schemeClr val="tx1"/>
          </a:solidFill>
          <a:latin typeface="+mn-lt"/>
          <a:ea typeface="+mn-ea"/>
          <a:cs typeface="+mn-cs"/>
        </a:defRPr>
      </a:lvl5pPr>
      <a:lvl6pPr marL="2476714" algn="l" defTabSz="495343" rtl="0" eaLnBrk="1" latinLnBrk="0" hangingPunct="1">
        <a:defRPr kumimoji="1" sz="2000" kern="1200">
          <a:solidFill>
            <a:schemeClr val="tx1"/>
          </a:solidFill>
          <a:latin typeface="+mn-lt"/>
          <a:ea typeface="+mn-ea"/>
          <a:cs typeface="+mn-cs"/>
        </a:defRPr>
      </a:lvl6pPr>
      <a:lvl7pPr marL="2972057" algn="l" defTabSz="495343" rtl="0" eaLnBrk="1" latinLnBrk="0" hangingPunct="1">
        <a:defRPr kumimoji="1" sz="2000" kern="1200">
          <a:solidFill>
            <a:schemeClr val="tx1"/>
          </a:solidFill>
          <a:latin typeface="+mn-lt"/>
          <a:ea typeface="+mn-ea"/>
          <a:cs typeface="+mn-cs"/>
        </a:defRPr>
      </a:lvl7pPr>
      <a:lvl8pPr marL="3467400" algn="l" defTabSz="495343" rtl="0" eaLnBrk="1" latinLnBrk="0" hangingPunct="1">
        <a:defRPr kumimoji="1" sz="2000" kern="1200">
          <a:solidFill>
            <a:schemeClr val="tx1"/>
          </a:solidFill>
          <a:latin typeface="+mn-lt"/>
          <a:ea typeface="+mn-ea"/>
          <a:cs typeface="+mn-cs"/>
        </a:defRPr>
      </a:lvl8pPr>
      <a:lvl9pPr marL="3962743" algn="l" defTabSz="495343" rtl="0" eaLnBrk="1" latinLnBrk="0" hangingPunct="1">
        <a:defRPr kumimoji="1"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202" y="323849"/>
            <a:ext cx="9075600" cy="379414"/>
          </a:xfrm>
          <a:prstGeom prst="rect">
            <a:avLst/>
          </a:prstGeom>
        </p:spPr>
        <p:txBody>
          <a:bodyPr vert="horz" lIns="54000" tIns="0" rIns="54000" bIns="0" rtlCol="0" anchor="b" anchorCtr="0">
            <a:noAutofit/>
          </a:bodyPr>
          <a:lstStyle/>
          <a:p>
            <a:r>
              <a:rPr lang="ja-JP" altLang="en-US" dirty="0"/>
              <a:t>タイトルの書式設定</a:t>
            </a:r>
            <a:endParaRPr lang="en-US" dirty="0"/>
          </a:p>
        </p:txBody>
      </p:sp>
      <p:sp>
        <p:nvSpPr>
          <p:cNvPr id="5" name="テキスト プレースホルダー 4"/>
          <p:cNvSpPr>
            <a:spLocks noGrp="1"/>
          </p:cNvSpPr>
          <p:nvPr>
            <p:ph type="body" idx="1"/>
          </p:nvPr>
        </p:nvSpPr>
        <p:spPr bwMode="gray">
          <a:xfrm>
            <a:off x="415202" y="1028701"/>
            <a:ext cx="9075600" cy="1154162"/>
          </a:xfrm>
          <a:prstGeom prst="rect">
            <a:avLst/>
          </a:prstGeom>
        </p:spPr>
        <p:txBody>
          <a:bodyPr vert="horz" lIns="54000" tIns="0" rIns="54000" bIns="0" rtlCol="0">
            <a:spAutoFit/>
          </a:bodyPr>
          <a:lstStyle/>
          <a:p>
            <a:pPr lvl="0"/>
            <a:r>
              <a:rPr kumimoji="1" lang="ja-JP" altLang="en-US" dirty="0"/>
              <a:t>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en-US" altLang="ja-JP" dirty="0"/>
          </a:p>
        </p:txBody>
      </p:sp>
      <p:sp>
        <p:nvSpPr>
          <p:cNvPr id="87"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43"/>
            <a:fld id="{1476E1ED-EF57-4FD3-B5B6-B56E702F485A}" type="slidenum">
              <a:rPr lang="en-US" altLang="ja-JP" sz="1001">
                <a:solidFill>
                  <a:prstClr val="black"/>
                </a:solidFill>
              </a:rPr>
              <a:pPr defTabSz="495343"/>
              <a:t>‹#›</a:t>
            </a:fld>
            <a:endParaRPr lang="en-US" altLang="ja-JP" sz="1001" dirty="0">
              <a:solidFill>
                <a:prstClr val="black"/>
              </a:solidFill>
            </a:endParaRPr>
          </a:p>
        </p:txBody>
      </p:sp>
      <p:pic>
        <p:nvPicPr>
          <p:cNvPr id="9" name="Picture 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a:solidFill>
                  <a:schemeClr val="tx1"/>
                </a:solidFill>
              </a:rPr>
              <a:t>Mitsubishi UFJ Research and Consulting</a:t>
            </a:r>
            <a:endParaRPr kumimoji="1" lang="ja-JP" altLang="en-US" sz="700" baseline="0" dirty="0">
              <a:solidFill>
                <a:schemeClr val="tx1"/>
              </a:solidFill>
            </a:endParaRPr>
          </a:p>
        </p:txBody>
      </p:sp>
      <p:cxnSp>
        <p:nvCxnSpPr>
          <p:cNvPr id="11" name="Straight Connector 7"/>
          <p:cNvCxnSpPr/>
          <p:nvPr/>
        </p:nvCxnSpPr>
        <p:spPr>
          <a:xfrm>
            <a:off x="415202" y="908558"/>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grpSp>
        <p:nvGrpSpPr>
          <p:cNvPr id="111" name="Group 83"/>
          <p:cNvGrpSpPr/>
          <p:nvPr>
            <p:custDataLst>
              <p:tags r:id="rId23"/>
            </p:custDataLst>
          </p:nvPr>
        </p:nvGrpSpPr>
        <p:grpSpPr>
          <a:xfrm>
            <a:off x="413547" y="6879384"/>
            <a:ext cx="9076531" cy="85104"/>
            <a:chOff x="413544" y="-261938"/>
            <a:chExt cx="9076531" cy="247650"/>
          </a:xfrm>
        </p:grpSpPr>
        <p:sp>
          <p:nvSpPr>
            <p:cNvPr id="1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grpSp>
      <p:grpSp>
        <p:nvGrpSpPr>
          <p:cNvPr id="124" name="Group 83"/>
          <p:cNvGrpSpPr/>
          <p:nvPr>
            <p:custDataLst>
              <p:tags r:id="rId24"/>
            </p:custDataLst>
          </p:nvPr>
        </p:nvGrpSpPr>
        <p:grpSpPr>
          <a:xfrm>
            <a:off x="413544" y="-105585"/>
            <a:ext cx="9074150" cy="85104"/>
            <a:chOff x="413544" y="-261938"/>
            <a:chExt cx="9074150" cy="247650"/>
          </a:xfrm>
        </p:grpSpPr>
        <p:sp>
          <p:nvSpPr>
            <p:cNvPr id="1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grpSp>
      <p:grpSp>
        <p:nvGrpSpPr>
          <p:cNvPr id="23" name="グループ化 22">
            <a:extLst>
              <a:ext uri="{FF2B5EF4-FFF2-40B4-BE49-F238E27FC236}">
                <a16:creationId xmlns:a16="http://schemas.microsoft.com/office/drawing/2014/main" id="{FCAE5AF2-8B3B-170E-D732-5EAE970C1B26}"/>
              </a:ext>
            </a:extLst>
          </p:cNvPr>
          <p:cNvGrpSpPr/>
          <p:nvPr userDrawn="1"/>
        </p:nvGrpSpPr>
        <p:grpSpPr>
          <a:xfrm>
            <a:off x="-102316" y="323849"/>
            <a:ext cx="10121786" cy="6324082"/>
            <a:chOff x="-102316" y="323849"/>
            <a:chExt cx="10121786" cy="6324082"/>
          </a:xfrm>
        </p:grpSpPr>
        <p:grpSp>
          <p:nvGrpSpPr>
            <p:cNvPr id="24" name="グループ化 23">
              <a:extLst>
                <a:ext uri="{FF2B5EF4-FFF2-40B4-BE49-F238E27FC236}">
                  <a16:creationId xmlns:a16="http://schemas.microsoft.com/office/drawing/2014/main" id="{488142D0-D2A4-36DA-0F51-04F2FAA8EAFD}"/>
                </a:ext>
              </a:extLst>
            </p:cNvPr>
            <p:cNvGrpSpPr/>
            <p:nvPr userDrawn="1"/>
          </p:nvGrpSpPr>
          <p:grpSpPr>
            <a:xfrm>
              <a:off x="-102316" y="323849"/>
              <a:ext cx="80962" cy="6324082"/>
              <a:chOff x="-102316" y="323849"/>
              <a:chExt cx="80962" cy="6324082"/>
            </a:xfrm>
          </p:grpSpPr>
          <p:sp>
            <p:nvSpPr>
              <p:cNvPr id="42" name="Line 244">
                <a:extLst>
                  <a:ext uri="{FF2B5EF4-FFF2-40B4-BE49-F238E27FC236}">
                    <a16:creationId xmlns:a16="http://schemas.microsoft.com/office/drawing/2014/main" id="{C22C3F5A-2125-DE51-B56F-9FD46A760051}"/>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3" name="Line 246">
                <a:extLst>
                  <a:ext uri="{FF2B5EF4-FFF2-40B4-BE49-F238E27FC236}">
                    <a16:creationId xmlns:a16="http://schemas.microsoft.com/office/drawing/2014/main" id="{CCD70CC2-6D9D-A642-6196-930D05901377}"/>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4" name="Line 247">
                <a:extLst>
                  <a:ext uri="{FF2B5EF4-FFF2-40B4-BE49-F238E27FC236}">
                    <a16:creationId xmlns:a16="http://schemas.microsoft.com/office/drawing/2014/main" id="{94961D29-373E-3F17-8BFD-013EAC59D843}"/>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5" name="Line 248">
                <a:extLst>
                  <a:ext uri="{FF2B5EF4-FFF2-40B4-BE49-F238E27FC236}">
                    <a16:creationId xmlns:a16="http://schemas.microsoft.com/office/drawing/2014/main" id="{E6FCE4A8-95B7-CD5D-109A-723E4B2C4554}"/>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6" name="Line 249">
                <a:extLst>
                  <a:ext uri="{FF2B5EF4-FFF2-40B4-BE49-F238E27FC236}">
                    <a16:creationId xmlns:a16="http://schemas.microsoft.com/office/drawing/2014/main" id="{6EF9B04D-4024-8378-D7D2-32D0B511E1A2}"/>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7" name="Line 110">
                <a:extLst>
                  <a:ext uri="{FF2B5EF4-FFF2-40B4-BE49-F238E27FC236}">
                    <a16:creationId xmlns:a16="http://schemas.microsoft.com/office/drawing/2014/main" id="{33B1CEA4-957C-E3BE-8460-86555B375F89}"/>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sz="1801" dirty="0"/>
              </a:p>
            </p:txBody>
          </p:sp>
          <p:sp>
            <p:nvSpPr>
              <p:cNvPr id="48" name="Line 112">
                <a:extLst>
                  <a:ext uri="{FF2B5EF4-FFF2-40B4-BE49-F238E27FC236}">
                    <a16:creationId xmlns:a16="http://schemas.microsoft.com/office/drawing/2014/main" id="{80D54E19-E042-7278-57AB-966ACA5EBDE3}"/>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9" name="Line 244">
                <a:extLst>
                  <a:ext uri="{FF2B5EF4-FFF2-40B4-BE49-F238E27FC236}">
                    <a16:creationId xmlns:a16="http://schemas.microsoft.com/office/drawing/2014/main" id="{53657A32-62B7-7329-A50E-BA29DD9E3A67}"/>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0" name="Line 112">
                <a:extLst>
                  <a:ext uri="{FF2B5EF4-FFF2-40B4-BE49-F238E27FC236}">
                    <a16:creationId xmlns:a16="http://schemas.microsoft.com/office/drawing/2014/main" id="{F7532400-B45A-496E-7C65-B44FC2FDDF7A}"/>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1" name="Line 112">
                <a:extLst>
                  <a:ext uri="{FF2B5EF4-FFF2-40B4-BE49-F238E27FC236}">
                    <a16:creationId xmlns:a16="http://schemas.microsoft.com/office/drawing/2014/main" id="{F36F34B5-3125-E5FC-BAA1-5131E069E93A}"/>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2" name="Line 246">
                <a:extLst>
                  <a:ext uri="{FF2B5EF4-FFF2-40B4-BE49-F238E27FC236}">
                    <a16:creationId xmlns:a16="http://schemas.microsoft.com/office/drawing/2014/main" id="{793C3DA8-548D-4304-C8EA-B3342496A80D}"/>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3" name="Line 247">
                <a:extLst>
                  <a:ext uri="{FF2B5EF4-FFF2-40B4-BE49-F238E27FC236}">
                    <a16:creationId xmlns:a16="http://schemas.microsoft.com/office/drawing/2014/main" id="{85CC70A0-5E07-811C-B382-F603F608CECE}"/>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4" name="Line 247">
                <a:extLst>
                  <a:ext uri="{FF2B5EF4-FFF2-40B4-BE49-F238E27FC236}">
                    <a16:creationId xmlns:a16="http://schemas.microsoft.com/office/drawing/2014/main" id="{B6C75B64-B013-816F-0436-B512FFEC3D9E}"/>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5" name="Line 249">
                <a:extLst>
                  <a:ext uri="{FF2B5EF4-FFF2-40B4-BE49-F238E27FC236}">
                    <a16:creationId xmlns:a16="http://schemas.microsoft.com/office/drawing/2014/main" id="{A32A3A33-8248-870A-6150-C2542F6A401A}"/>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6" name="Line 110">
                <a:extLst>
                  <a:ext uri="{FF2B5EF4-FFF2-40B4-BE49-F238E27FC236}">
                    <a16:creationId xmlns:a16="http://schemas.microsoft.com/office/drawing/2014/main" id="{0392C4F9-805C-4015-5AE9-5581F2A74EDA}"/>
                  </a:ext>
                </a:extLst>
              </p:cNvPr>
              <p:cNvSpPr>
                <a:spLocks noChangeShapeType="1"/>
              </p:cNvSpPr>
              <p:nvPr userDrawn="1"/>
            </p:nvSpPr>
            <p:spPr bwMode="auto">
              <a:xfrm>
                <a:off x="-102316" y="703263"/>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sz="1801" dirty="0"/>
              </a:p>
            </p:txBody>
          </p:sp>
          <p:sp>
            <p:nvSpPr>
              <p:cNvPr id="57" name="Line 110">
                <a:extLst>
                  <a:ext uri="{FF2B5EF4-FFF2-40B4-BE49-F238E27FC236}">
                    <a16:creationId xmlns:a16="http://schemas.microsoft.com/office/drawing/2014/main" id="{4586AB61-768E-8A9C-A1F3-944F53F68392}"/>
                  </a:ext>
                </a:extLst>
              </p:cNvPr>
              <p:cNvSpPr>
                <a:spLocks noChangeShapeType="1"/>
              </p:cNvSpPr>
              <p:nvPr userDrawn="1"/>
            </p:nvSpPr>
            <p:spPr bwMode="auto">
              <a:xfrm>
                <a:off x="-102316" y="323849"/>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sz="1801" dirty="0"/>
              </a:p>
            </p:txBody>
          </p:sp>
        </p:grpSp>
        <p:grpSp>
          <p:nvGrpSpPr>
            <p:cNvPr id="25" name="グループ化 24">
              <a:extLst>
                <a:ext uri="{FF2B5EF4-FFF2-40B4-BE49-F238E27FC236}">
                  <a16:creationId xmlns:a16="http://schemas.microsoft.com/office/drawing/2014/main" id="{E14E679A-47A8-88FF-0167-F21FCD97196F}"/>
                </a:ext>
              </a:extLst>
            </p:cNvPr>
            <p:cNvGrpSpPr/>
            <p:nvPr userDrawn="1"/>
          </p:nvGrpSpPr>
          <p:grpSpPr>
            <a:xfrm>
              <a:off x="9938508" y="323849"/>
              <a:ext cx="80962" cy="6324082"/>
              <a:chOff x="-102316" y="323849"/>
              <a:chExt cx="80962" cy="6324082"/>
            </a:xfrm>
          </p:grpSpPr>
          <p:sp>
            <p:nvSpPr>
              <p:cNvPr id="26" name="Line 244">
                <a:extLst>
                  <a:ext uri="{FF2B5EF4-FFF2-40B4-BE49-F238E27FC236}">
                    <a16:creationId xmlns:a16="http://schemas.microsoft.com/office/drawing/2014/main" id="{1832EE0B-0B23-5B7B-FD7D-DA85BD9B0397}"/>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27" name="Line 246">
                <a:extLst>
                  <a:ext uri="{FF2B5EF4-FFF2-40B4-BE49-F238E27FC236}">
                    <a16:creationId xmlns:a16="http://schemas.microsoft.com/office/drawing/2014/main" id="{B0E8406B-8725-5220-CB9A-E57B065CAB9A}"/>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28" name="Line 247">
                <a:extLst>
                  <a:ext uri="{FF2B5EF4-FFF2-40B4-BE49-F238E27FC236}">
                    <a16:creationId xmlns:a16="http://schemas.microsoft.com/office/drawing/2014/main" id="{2E524476-7D99-428B-79E4-1BEB5CFA7C89}"/>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29" name="Line 248">
                <a:extLst>
                  <a:ext uri="{FF2B5EF4-FFF2-40B4-BE49-F238E27FC236}">
                    <a16:creationId xmlns:a16="http://schemas.microsoft.com/office/drawing/2014/main" id="{2F9C4409-1986-1671-D22C-506E92923221}"/>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0" name="Line 249">
                <a:extLst>
                  <a:ext uri="{FF2B5EF4-FFF2-40B4-BE49-F238E27FC236}">
                    <a16:creationId xmlns:a16="http://schemas.microsoft.com/office/drawing/2014/main" id="{6121FE9A-7CF7-1910-6B7B-363D23E95474}"/>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1" name="Line 110">
                <a:extLst>
                  <a:ext uri="{FF2B5EF4-FFF2-40B4-BE49-F238E27FC236}">
                    <a16:creationId xmlns:a16="http://schemas.microsoft.com/office/drawing/2014/main" id="{2CE04CC6-7857-C99B-02C4-45A6E8DCBF0A}"/>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sz="1801" dirty="0"/>
              </a:p>
            </p:txBody>
          </p:sp>
          <p:sp>
            <p:nvSpPr>
              <p:cNvPr id="32" name="Line 112">
                <a:extLst>
                  <a:ext uri="{FF2B5EF4-FFF2-40B4-BE49-F238E27FC236}">
                    <a16:creationId xmlns:a16="http://schemas.microsoft.com/office/drawing/2014/main" id="{079FD5FE-97CA-E5A3-BE18-043F7A4883AF}"/>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3" name="Line 244">
                <a:extLst>
                  <a:ext uri="{FF2B5EF4-FFF2-40B4-BE49-F238E27FC236}">
                    <a16:creationId xmlns:a16="http://schemas.microsoft.com/office/drawing/2014/main" id="{CAA6A6C6-7E53-7CC0-7A84-FDDFD9C2F238}"/>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4" name="Line 112">
                <a:extLst>
                  <a:ext uri="{FF2B5EF4-FFF2-40B4-BE49-F238E27FC236}">
                    <a16:creationId xmlns:a16="http://schemas.microsoft.com/office/drawing/2014/main" id="{0D0BF988-7668-A7E5-B07F-82D4FA941BF7}"/>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5" name="Line 112">
                <a:extLst>
                  <a:ext uri="{FF2B5EF4-FFF2-40B4-BE49-F238E27FC236}">
                    <a16:creationId xmlns:a16="http://schemas.microsoft.com/office/drawing/2014/main" id="{81A7D636-9300-7952-95BB-E0D6E61D3409}"/>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6" name="Line 246">
                <a:extLst>
                  <a:ext uri="{FF2B5EF4-FFF2-40B4-BE49-F238E27FC236}">
                    <a16:creationId xmlns:a16="http://schemas.microsoft.com/office/drawing/2014/main" id="{886BD8F4-8771-C6D4-9EAA-1FB37EA94A27}"/>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7" name="Line 247">
                <a:extLst>
                  <a:ext uri="{FF2B5EF4-FFF2-40B4-BE49-F238E27FC236}">
                    <a16:creationId xmlns:a16="http://schemas.microsoft.com/office/drawing/2014/main" id="{1FA2F9A9-6804-94AD-8800-06DD6CAE3878}"/>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8" name="Line 247">
                <a:extLst>
                  <a:ext uri="{FF2B5EF4-FFF2-40B4-BE49-F238E27FC236}">
                    <a16:creationId xmlns:a16="http://schemas.microsoft.com/office/drawing/2014/main" id="{535AF7AE-D07C-25DD-1516-11B580425646}"/>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9" name="Line 249">
                <a:extLst>
                  <a:ext uri="{FF2B5EF4-FFF2-40B4-BE49-F238E27FC236}">
                    <a16:creationId xmlns:a16="http://schemas.microsoft.com/office/drawing/2014/main" id="{49DD63A6-C041-4157-08C5-DFF0C0428334}"/>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0" name="Line 110">
                <a:extLst>
                  <a:ext uri="{FF2B5EF4-FFF2-40B4-BE49-F238E27FC236}">
                    <a16:creationId xmlns:a16="http://schemas.microsoft.com/office/drawing/2014/main" id="{B07C7950-100A-C693-1F66-95D55708015C}"/>
                  </a:ext>
                </a:extLst>
              </p:cNvPr>
              <p:cNvSpPr>
                <a:spLocks noChangeShapeType="1"/>
              </p:cNvSpPr>
              <p:nvPr userDrawn="1"/>
            </p:nvSpPr>
            <p:spPr bwMode="auto">
              <a:xfrm>
                <a:off x="-102316" y="703263"/>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sz="1801" dirty="0"/>
              </a:p>
            </p:txBody>
          </p:sp>
          <p:sp>
            <p:nvSpPr>
              <p:cNvPr id="41" name="Line 110">
                <a:extLst>
                  <a:ext uri="{FF2B5EF4-FFF2-40B4-BE49-F238E27FC236}">
                    <a16:creationId xmlns:a16="http://schemas.microsoft.com/office/drawing/2014/main" id="{BC330810-BE04-10BA-746F-D165C72D4E9E}"/>
                  </a:ext>
                </a:extLst>
              </p:cNvPr>
              <p:cNvSpPr>
                <a:spLocks noChangeShapeType="1"/>
              </p:cNvSpPr>
              <p:nvPr userDrawn="1"/>
            </p:nvSpPr>
            <p:spPr bwMode="auto">
              <a:xfrm>
                <a:off x="-102316" y="323849"/>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sz="1801" dirty="0"/>
              </a:p>
            </p:txBody>
          </p:sp>
        </p:grpSp>
      </p:grpSp>
    </p:spTree>
    <p:extLst>
      <p:ext uri="{BB962C8B-B14F-4D97-AF65-F5344CB8AC3E}">
        <p14:creationId xmlns:p14="http://schemas.microsoft.com/office/powerpoint/2010/main" val="3442938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Lst>
  <p:hf hdr="0" dt="0"/>
  <p:txStyles>
    <p:titleStyle>
      <a:lvl1pPr algn="l" defTabSz="495343" rtl="0" eaLnBrk="1" latinLnBrk="0" hangingPunct="1">
        <a:lnSpc>
          <a:spcPts val="2817"/>
        </a:lnSpc>
        <a:spcBef>
          <a:spcPct val="0"/>
        </a:spcBef>
        <a:buNone/>
        <a:defRPr kumimoji="1" sz="2000" kern="1200" baseline="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p:titleStyle>
    <p:bodyStyle>
      <a:lvl1pPr marL="0" indent="0" algn="l" defTabSz="495343" rtl="0" eaLnBrk="1" latinLnBrk="0" hangingPunct="1">
        <a:lnSpc>
          <a:spcPct val="100000"/>
        </a:lnSpc>
        <a:spcBef>
          <a:spcPts val="300"/>
        </a:spcBef>
        <a:spcAft>
          <a:spcPts val="300"/>
        </a:spcAft>
        <a:buClr>
          <a:srgbClr val="5A5A5A"/>
        </a:buClr>
        <a:buFont typeface="Wingdings" panose="05000000000000000000" pitchFamily="2" charset="2"/>
        <a:buNone/>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360009" indent="-180005" algn="l" defTabSz="495343" rtl="0" eaLnBrk="1" latinLnBrk="0" hangingPunct="1">
        <a:lnSpc>
          <a:spcPct val="100000"/>
        </a:lnSpc>
        <a:spcBef>
          <a:spcPts val="300"/>
        </a:spcBef>
        <a:spcAft>
          <a:spcPts val="300"/>
        </a:spcAft>
        <a:buClr>
          <a:srgbClr val="838383"/>
        </a:buClr>
        <a:buSzPct val="70000"/>
        <a:buFont typeface="Wingdings" panose="05000000000000000000" pitchFamily="2" charset="2"/>
        <a:buChar char="l"/>
        <a:tabLst>
          <a:tab pos="9000225" algn="r"/>
        </a:tabLst>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0014" indent="-180005" algn="l" defTabSz="495343" rtl="0" eaLnBrk="1" latinLnBrk="0" hangingPunct="1">
        <a:lnSpc>
          <a:spcPct val="100000"/>
        </a:lnSpc>
        <a:spcBef>
          <a:spcPts val="300"/>
        </a:spcBef>
        <a:spcAft>
          <a:spcPts val="300"/>
        </a:spcAft>
        <a:buClr>
          <a:schemeClr val="tx1"/>
        </a:buClr>
        <a:buSzPct val="100000"/>
        <a:buFont typeface="ＭＳ Ｐゴシック" panose="020B0600070205080204" pitchFamily="50" charset="-128"/>
        <a:buChar char="-"/>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18" indent="-176404" algn="l" defTabSz="495343" rtl="0" eaLnBrk="1" latinLnBrk="0" hangingPunct="1">
        <a:lnSpc>
          <a:spcPct val="100000"/>
        </a:lnSpc>
        <a:spcBef>
          <a:spcPts val="300"/>
        </a:spcBef>
        <a:spcAft>
          <a:spcPts val="300"/>
        </a:spcAft>
        <a:buClr>
          <a:schemeClr val="tx1"/>
        </a:buClr>
        <a:buFont typeface="Wingdings" panose="05000000000000000000" pitchFamily="2" charset="2"/>
        <a:buChar char=""/>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900023" indent="-174630" algn="l" defTabSz="495343" rtl="0" eaLnBrk="1" latinLnBrk="0" hangingPunct="1">
        <a:lnSpc>
          <a:spcPct val="100000"/>
        </a:lnSpc>
        <a:spcBef>
          <a:spcPts val="300"/>
        </a:spcBef>
        <a:spcAft>
          <a:spcPts val="300"/>
        </a:spcAft>
        <a:buClr>
          <a:schemeClr val="tx1"/>
        </a:buClr>
        <a:buFont typeface="ＭＳ Ｐゴシック" panose="020B0600070205080204" pitchFamily="50" charset="-128"/>
        <a:buChar char="-"/>
        <a:tabLst/>
        <a:defRPr kumimoji="1" lang="ja-JP" altLang="en-US" sz="1100" b="0" i="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1080027" indent="-176404" algn="l" defTabSz="-429985"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32" indent="-176404" algn="l" defTabSz="495343" rtl="0" eaLnBrk="1" latinLnBrk="0" hangingPunct="1">
        <a:lnSpc>
          <a:spcPts val="1518"/>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5071" indent="-247671" algn="l" defTabSz="495343" rtl="0" eaLnBrk="1" latinLnBrk="0" hangingPunct="1">
        <a:spcBef>
          <a:spcPct val="20000"/>
        </a:spcBef>
        <a:buFont typeface="Arial"/>
        <a:buChar char="•"/>
        <a:defRPr kumimoji="1" sz="2201" kern="1200">
          <a:solidFill>
            <a:schemeClr val="tx1"/>
          </a:solidFill>
          <a:latin typeface="+mn-lt"/>
          <a:ea typeface="+mn-ea"/>
          <a:cs typeface="+mn-cs"/>
        </a:defRPr>
      </a:lvl8pPr>
      <a:lvl9pPr marL="4210414" indent="-247671" algn="l" defTabSz="495343" rtl="0" eaLnBrk="1" latinLnBrk="0" hangingPunct="1">
        <a:spcBef>
          <a:spcPct val="20000"/>
        </a:spcBef>
        <a:buFont typeface="Arial"/>
        <a:buChar char="•"/>
        <a:defRPr kumimoji="1" sz="2201" kern="1200">
          <a:solidFill>
            <a:schemeClr val="tx1"/>
          </a:solidFill>
          <a:latin typeface="+mn-lt"/>
          <a:ea typeface="+mn-ea"/>
          <a:cs typeface="+mn-cs"/>
        </a:defRPr>
      </a:lvl9pPr>
    </p:bodyStyle>
    <p:otherStyle>
      <a:defPPr>
        <a:defRPr lang="en-US"/>
      </a:defPPr>
      <a:lvl1pPr marL="0" algn="l" defTabSz="495343" rtl="0" eaLnBrk="1" latinLnBrk="0" hangingPunct="1">
        <a:defRPr kumimoji="1" sz="2000" kern="1200">
          <a:solidFill>
            <a:schemeClr val="tx1"/>
          </a:solidFill>
          <a:latin typeface="+mn-lt"/>
          <a:ea typeface="+mn-ea"/>
          <a:cs typeface="+mn-cs"/>
        </a:defRPr>
      </a:lvl1pPr>
      <a:lvl2pPr marL="495343" algn="l" defTabSz="495343" rtl="0" eaLnBrk="1" latinLnBrk="0" hangingPunct="1">
        <a:defRPr kumimoji="1" sz="2000" kern="1200">
          <a:solidFill>
            <a:schemeClr val="tx1"/>
          </a:solidFill>
          <a:latin typeface="+mn-lt"/>
          <a:ea typeface="+mn-ea"/>
          <a:cs typeface="+mn-cs"/>
        </a:defRPr>
      </a:lvl2pPr>
      <a:lvl3pPr marL="990686" algn="l" defTabSz="495343" rtl="0" eaLnBrk="1" latinLnBrk="0" hangingPunct="1">
        <a:defRPr kumimoji="1" sz="2000" kern="1200">
          <a:solidFill>
            <a:schemeClr val="tx1"/>
          </a:solidFill>
          <a:latin typeface="+mn-lt"/>
          <a:ea typeface="+mn-ea"/>
          <a:cs typeface="+mn-cs"/>
        </a:defRPr>
      </a:lvl3pPr>
      <a:lvl4pPr marL="1486029" algn="l" defTabSz="495343" rtl="0" eaLnBrk="1" latinLnBrk="0" hangingPunct="1">
        <a:defRPr kumimoji="1" sz="2000" kern="1200">
          <a:solidFill>
            <a:schemeClr val="tx1"/>
          </a:solidFill>
          <a:latin typeface="+mn-lt"/>
          <a:ea typeface="+mn-ea"/>
          <a:cs typeface="+mn-cs"/>
        </a:defRPr>
      </a:lvl4pPr>
      <a:lvl5pPr marL="1981371" algn="l" defTabSz="495343" rtl="0" eaLnBrk="1" latinLnBrk="0" hangingPunct="1">
        <a:defRPr kumimoji="1" sz="2000" kern="1200">
          <a:solidFill>
            <a:schemeClr val="tx1"/>
          </a:solidFill>
          <a:latin typeface="+mn-lt"/>
          <a:ea typeface="+mn-ea"/>
          <a:cs typeface="+mn-cs"/>
        </a:defRPr>
      </a:lvl5pPr>
      <a:lvl6pPr marL="2476714" algn="l" defTabSz="495343" rtl="0" eaLnBrk="1" latinLnBrk="0" hangingPunct="1">
        <a:defRPr kumimoji="1" sz="2000" kern="1200">
          <a:solidFill>
            <a:schemeClr val="tx1"/>
          </a:solidFill>
          <a:latin typeface="+mn-lt"/>
          <a:ea typeface="+mn-ea"/>
          <a:cs typeface="+mn-cs"/>
        </a:defRPr>
      </a:lvl6pPr>
      <a:lvl7pPr marL="2972057" algn="l" defTabSz="495343" rtl="0" eaLnBrk="1" latinLnBrk="0" hangingPunct="1">
        <a:defRPr kumimoji="1" sz="2000" kern="1200">
          <a:solidFill>
            <a:schemeClr val="tx1"/>
          </a:solidFill>
          <a:latin typeface="+mn-lt"/>
          <a:ea typeface="+mn-ea"/>
          <a:cs typeface="+mn-cs"/>
        </a:defRPr>
      </a:lvl7pPr>
      <a:lvl8pPr marL="3467400" algn="l" defTabSz="495343" rtl="0" eaLnBrk="1" latinLnBrk="0" hangingPunct="1">
        <a:defRPr kumimoji="1" sz="2000" kern="1200">
          <a:solidFill>
            <a:schemeClr val="tx1"/>
          </a:solidFill>
          <a:latin typeface="+mn-lt"/>
          <a:ea typeface="+mn-ea"/>
          <a:cs typeface="+mn-cs"/>
        </a:defRPr>
      </a:lvl8pPr>
      <a:lvl9pPr marL="3962743" algn="l" defTabSz="495343" rtl="0" eaLnBrk="1" latinLnBrk="0" hangingPunct="1">
        <a:defRPr kumimoji="1"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535"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200" y="323849"/>
            <a:ext cx="9075600" cy="379414"/>
          </a:xfrm>
          <a:prstGeom prst="rect">
            <a:avLst/>
          </a:prstGeom>
        </p:spPr>
        <p:txBody>
          <a:bodyPr vert="horz" lIns="54000" tIns="0" rIns="54000" bIns="0" rtlCol="0" anchor="b" anchorCtr="0">
            <a:noAutofit/>
          </a:bodyPr>
          <a:lstStyle/>
          <a:p>
            <a:r>
              <a:rPr lang="ja-JP" altLang="en-US" dirty="0"/>
              <a:t>タイトルの書式設定</a:t>
            </a:r>
            <a:endParaRPr lang="en-US" dirty="0"/>
          </a:p>
        </p:txBody>
      </p:sp>
      <p:sp>
        <p:nvSpPr>
          <p:cNvPr id="5" name="テキスト プレースホルダー 4"/>
          <p:cNvSpPr>
            <a:spLocks noGrp="1"/>
          </p:cNvSpPr>
          <p:nvPr>
            <p:ph type="body" idx="1"/>
          </p:nvPr>
        </p:nvSpPr>
        <p:spPr bwMode="gray">
          <a:xfrm>
            <a:off x="415200" y="1028700"/>
            <a:ext cx="9075600" cy="1231106"/>
          </a:xfrm>
          <a:prstGeom prst="rect">
            <a:avLst/>
          </a:prstGeom>
        </p:spPr>
        <p:txBody>
          <a:bodyPr vert="horz" lIns="54000" tIns="0" rIns="54000" bIns="0" rtlCol="0">
            <a:spAutoFit/>
          </a:bodyPr>
          <a:lstStyle/>
          <a:p>
            <a:pPr lvl="0"/>
            <a:r>
              <a:rPr kumimoji="1" lang="ja-JP" altLang="en-US" dirty="0"/>
              <a:t>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en-US" altLang="ja-JP" dirty="0"/>
          </a:p>
        </p:txBody>
      </p:sp>
      <p:sp>
        <p:nvSpPr>
          <p:cNvPr id="87"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grpSp>
        <p:nvGrpSpPr>
          <p:cNvPr id="111" name="Group 83"/>
          <p:cNvGrpSpPr/>
          <p:nvPr>
            <p:custDataLst>
              <p:tags r:id="rId23"/>
            </p:custDataLst>
          </p:nvPr>
        </p:nvGrpSpPr>
        <p:grpSpPr>
          <a:xfrm>
            <a:off x="413544" y="6879384"/>
            <a:ext cx="9076531" cy="85104"/>
            <a:chOff x="413544" y="-261938"/>
            <a:chExt cx="9076531" cy="247650"/>
          </a:xfrm>
        </p:grpSpPr>
        <p:sp>
          <p:nvSpPr>
            <p:cNvPr id="1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124" name="Group 83"/>
          <p:cNvGrpSpPr/>
          <p:nvPr>
            <p:custDataLst>
              <p:tags r:id="rId24"/>
            </p:custDataLst>
          </p:nvPr>
        </p:nvGrpSpPr>
        <p:grpSpPr>
          <a:xfrm>
            <a:off x="413544" y="-105585"/>
            <a:ext cx="9074150" cy="85104"/>
            <a:chOff x="413544" y="-261938"/>
            <a:chExt cx="9074150" cy="247650"/>
          </a:xfrm>
        </p:grpSpPr>
        <p:sp>
          <p:nvSpPr>
            <p:cNvPr id="1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3" name="グループ化 22">
            <a:extLst>
              <a:ext uri="{FF2B5EF4-FFF2-40B4-BE49-F238E27FC236}">
                <a16:creationId xmlns:a16="http://schemas.microsoft.com/office/drawing/2014/main" id="{FCAE5AF2-8B3B-170E-D732-5EAE970C1B26}"/>
              </a:ext>
            </a:extLst>
          </p:cNvPr>
          <p:cNvGrpSpPr/>
          <p:nvPr userDrawn="1"/>
        </p:nvGrpSpPr>
        <p:grpSpPr>
          <a:xfrm>
            <a:off x="-102316" y="323849"/>
            <a:ext cx="10121786" cy="6324082"/>
            <a:chOff x="-102316" y="323849"/>
            <a:chExt cx="10121786" cy="6324082"/>
          </a:xfrm>
        </p:grpSpPr>
        <p:grpSp>
          <p:nvGrpSpPr>
            <p:cNvPr id="24" name="グループ化 23">
              <a:extLst>
                <a:ext uri="{FF2B5EF4-FFF2-40B4-BE49-F238E27FC236}">
                  <a16:creationId xmlns:a16="http://schemas.microsoft.com/office/drawing/2014/main" id="{488142D0-D2A4-36DA-0F51-04F2FAA8EAFD}"/>
                </a:ext>
              </a:extLst>
            </p:cNvPr>
            <p:cNvGrpSpPr/>
            <p:nvPr userDrawn="1"/>
          </p:nvGrpSpPr>
          <p:grpSpPr>
            <a:xfrm>
              <a:off x="-102316" y="323849"/>
              <a:ext cx="80962" cy="6324082"/>
              <a:chOff x="-102316" y="323849"/>
              <a:chExt cx="80962" cy="6324082"/>
            </a:xfrm>
          </p:grpSpPr>
          <p:sp>
            <p:nvSpPr>
              <p:cNvPr id="42" name="Line 244">
                <a:extLst>
                  <a:ext uri="{FF2B5EF4-FFF2-40B4-BE49-F238E27FC236}">
                    <a16:creationId xmlns:a16="http://schemas.microsoft.com/office/drawing/2014/main" id="{C22C3F5A-2125-DE51-B56F-9FD46A760051}"/>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3" name="Line 246">
                <a:extLst>
                  <a:ext uri="{FF2B5EF4-FFF2-40B4-BE49-F238E27FC236}">
                    <a16:creationId xmlns:a16="http://schemas.microsoft.com/office/drawing/2014/main" id="{CCD70CC2-6D9D-A642-6196-930D05901377}"/>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4" name="Line 247">
                <a:extLst>
                  <a:ext uri="{FF2B5EF4-FFF2-40B4-BE49-F238E27FC236}">
                    <a16:creationId xmlns:a16="http://schemas.microsoft.com/office/drawing/2014/main" id="{94961D29-373E-3F17-8BFD-013EAC59D843}"/>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5" name="Line 248">
                <a:extLst>
                  <a:ext uri="{FF2B5EF4-FFF2-40B4-BE49-F238E27FC236}">
                    <a16:creationId xmlns:a16="http://schemas.microsoft.com/office/drawing/2014/main" id="{E6FCE4A8-95B7-CD5D-109A-723E4B2C4554}"/>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6" name="Line 249">
                <a:extLst>
                  <a:ext uri="{FF2B5EF4-FFF2-40B4-BE49-F238E27FC236}">
                    <a16:creationId xmlns:a16="http://schemas.microsoft.com/office/drawing/2014/main" id="{6EF9B04D-4024-8378-D7D2-32D0B511E1A2}"/>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7" name="Line 110">
                <a:extLst>
                  <a:ext uri="{FF2B5EF4-FFF2-40B4-BE49-F238E27FC236}">
                    <a16:creationId xmlns:a16="http://schemas.microsoft.com/office/drawing/2014/main" id="{33B1CEA4-957C-E3BE-8460-86555B375F89}"/>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48" name="Line 112">
                <a:extLst>
                  <a:ext uri="{FF2B5EF4-FFF2-40B4-BE49-F238E27FC236}">
                    <a16:creationId xmlns:a16="http://schemas.microsoft.com/office/drawing/2014/main" id="{80D54E19-E042-7278-57AB-966ACA5EBDE3}"/>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9" name="Line 244">
                <a:extLst>
                  <a:ext uri="{FF2B5EF4-FFF2-40B4-BE49-F238E27FC236}">
                    <a16:creationId xmlns:a16="http://schemas.microsoft.com/office/drawing/2014/main" id="{53657A32-62B7-7329-A50E-BA29DD9E3A67}"/>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0" name="Line 112">
                <a:extLst>
                  <a:ext uri="{FF2B5EF4-FFF2-40B4-BE49-F238E27FC236}">
                    <a16:creationId xmlns:a16="http://schemas.microsoft.com/office/drawing/2014/main" id="{F7532400-B45A-496E-7C65-B44FC2FDDF7A}"/>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1" name="Line 112">
                <a:extLst>
                  <a:ext uri="{FF2B5EF4-FFF2-40B4-BE49-F238E27FC236}">
                    <a16:creationId xmlns:a16="http://schemas.microsoft.com/office/drawing/2014/main" id="{F36F34B5-3125-E5FC-BAA1-5131E069E93A}"/>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2" name="Line 246">
                <a:extLst>
                  <a:ext uri="{FF2B5EF4-FFF2-40B4-BE49-F238E27FC236}">
                    <a16:creationId xmlns:a16="http://schemas.microsoft.com/office/drawing/2014/main" id="{793C3DA8-548D-4304-C8EA-B3342496A80D}"/>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3" name="Line 247">
                <a:extLst>
                  <a:ext uri="{FF2B5EF4-FFF2-40B4-BE49-F238E27FC236}">
                    <a16:creationId xmlns:a16="http://schemas.microsoft.com/office/drawing/2014/main" id="{85CC70A0-5E07-811C-B382-F603F608CECE}"/>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4" name="Line 247">
                <a:extLst>
                  <a:ext uri="{FF2B5EF4-FFF2-40B4-BE49-F238E27FC236}">
                    <a16:creationId xmlns:a16="http://schemas.microsoft.com/office/drawing/2014/main" id="{B6C75B64-B013-816F-0436-B512FFEC3D9E}"/>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5" name="Line 249">
                <a:extLst>
                  <a:ext uri="{FF2B5EF4-FFF2-40B4-BE49-F238E27FC236}">
                    <a16:creationId xmlns:a16="http://schemas.microsoft.com/office/drawing/2014/main" id="{A32A3A33-8248-870A-6150-C2542F6A401A}"/>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6" name="Line 110">
                <a:extLst>
                  <a:ext uri="{FF2B5EF4-FFF2-40B4-BE49-F238E27FC236}">
                    <a16:creationId xmlns:a16="http://schemas.microsoft.com/office/drawing/2014/main" id="{0392C4F9-805C-4015-5AE9-5581F2A74EDA}"/>
                  </a:ext>
                </a:extLst>
              </p:cNvPr>
              <p:cNvSpPr>
                <a:spLocks noChangeShapeType="1"/>
              </p:cNvSpPr>
              <p:nvPr userDrawn="1"/>
            </p:nvSpPr>
            <p:spPr bwMode="auto">
              <a:xfrm>
                <a:off x="-102316" y="703263"/>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57" name="Line 110">
                <a:extLst>
                  <a:ext uri="{FF2B5EF4-FFF2-40B4-BE49-F238E27FC236}">
                    <a16:creationId xmlns:a16="http://schemas.microsoft.com/office/drawing/2014/main" id="{4586AB61-768E-8A9C-A1F3-944F53F68392}"/>
                  </a:ext>
                </a:extLst>
              </p:cNvPr>
              <p:cNvSpPr>
                <a:spLocks noChangeShapeType="1"/>
              </p:cNvSpPr>
              <p:nvPr userDrawn="1"/>
            </p:nvSpPr>
            <p:spPr bwMode="auto">
              <a:xfrm>
                <a:off x="-102316" y="323849"/>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grpSp>
        <p:grpSp>
          <p:nvGrpSpPr>
            <p:cNvPr id="25" name="グループ化 24">
              <a:extLst>
                <a:ext uri="{FF2B5EF4-FFF2-40B4-BE49-F238E27FC236}">
                  <a16:creationId xmlns:a16="http://schemas.microsoft.com/office/drawing/2014/main" id="{E14E679A-47A8-88FF-0167-F21FCD97196F}"/>
                </a:ext>
              </a:extLst>
            </p:cNvPr>
            <p:cNvGrpSpPr/>
            <p:nvPr userDrawn="1"/>
          </p:nvGrpSpPr>
          <p:grpSpPr>
            <a:xfrm>
              <a:off x="9938508" y="323849"/>
              <a:ext cx="80962" cy="6324082"/>
              <a:chOff x="-102316" y="323849"/>
              <a:chExt cx="80962" cy="6324082"/>
            </a:xfrm>
          </p:grpSpPr>
          <p:sp>
            <p:nvSpPr>
              <p:cNvPr id="26" name="Line 244">
                <a:extLst>
                  <a:ext uri="{FF2B5EF4-FFF2-40B4-BE49-F238E27FC236}">
                    <a16:creationId xmlns:a16="http://schemas.microsoft.com/office/drawing/2014/main" id="{1832EE0B-0B23-5B7B-FD7D-DA85BD9B0397}"/>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27" name="Line 246">
                <a:extLst>
                  <a:ext uri="{FF2B5EF4-FFF2-40B4-BE49-F238E27FC236}">
                    <a16:creationId xmlns:a16="http://schemas.microsoft.com/office/drawing/2014/main" id="{B0E8406B-8725-5220-CB9A-E57B065CAB9A}"/>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28" name="Line 247">
                <a:extLst>
                  <a:ext uri="{FF2B5EF4-FFF2-40B4-BE49-F238E27FC236}">
                    <a16:creationId xmlns:a16="http://schemas.microsoft.com/office/drawing/2014/main" id="{2E524476-7D99-428B-79E4-1BEB5CFA7C89}"/>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29" name="Line 248">
                <a:extLst>
                  <a:ext uri="{FF2B5EF4-FFF2-40B4-BE49-F238E27FC236}">
                    <a16:creationId xmlns:a16="http://schemas.microsoft.com/office/drawing/2014/main" id="{2F9C4409-1986-1671-D22C-506E92923221}"/>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0" name="Line 249">
                <a:extLst>
                  <a:ext uri="{FF2B5EF4-FFF2-40B4-BE49-F238E27FC236}">
                    <a16:creationId xmlns:a16="http://schemas.microsoft.com/office/drawing/2014/main" id="{6121FE9A-7CF7-1910-6B7B-363D23E95474}"/>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1" name="Line 110">
                <a:extLst>
                  <a:ext uri="{FF2B5EF4-FFF2-40B4-BE49-F238E27FC236}">
                    <a16:creationId xmlns:a16="http://schemas.microsoft.com/office/drawing/2014/main" id="{2CE04CC6-7857-C99B-02C4-45A6E8DCBF0A}"/>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32" name="Line 112">
                <a:extLst>
                  <a:ext uri="{FF2B5EF4-FFF2-40B4-BE49-F238E27FC236}">
                    <a16:creationId xmlns:a16="http://schemas.microsoft.com/office/drawing/2014/main" id="{079FD5FE-97CA-E5A3-BE18-043F7A4883AF}"/>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3" name="Line 244">
                <a:extLst>
                  <a:ext uri="{FF2B5EF4-FFF2-40B4-BE49-F238E27FC236}">
                    <a16:creationId xmlns:a16="http://schemas.microsoft.com/office/drawing/2014/main" id="{CAA6A6C6-7E53-7CC0-7A84-FDDFD9C2F238}"/>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4" name="Line 112">
                <a:extLst>
                  <a:ext uri="{FF2B5EF4-FFF2-40B4-BE49-F238E27FC236}">
                    <a16:creationId xmlns:a16="http://schemas.microsoft.com/office/drawing/2014/main" id="{0D0BF988-7668-A7E5-B07F-82D4FA941BF7}"/>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5" name="Line 112">
                <a:extLst>
                  <a:ext uri="{FF2B5EF4-FFF2-40B4-BE49-F238E27FC236}">
                    <a16:creationId xmlns:a16="http://schemas.microsoft.com/office/drawing/2014/main" id="{81A7D636-9300-7952-95BB-E0D6E61D3409}"/>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6" name="Line 246">
                <a:extLst>
                  <a:ext uri="{FF2B5EF4-FFF2-40B4-BE49-F238E27FC236}">
                    <a16:creationId xmlns:a16="http://schemas.microsoft.com/office/drawing/2014/main" id="{886BD8F4-8771-C6D4-9EAA-1FB37EA94A27}"/>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7" name="Line 247">
                <a:extLst>
                  <a:ext uri="{FF2B5EF4-FFF2-40B4-BE49-F238E27FC236}">
                    <a16:creationId xmlns:a16="http://schemas.microsoft.com/office/drawing/2014/main" id="{1FA2F9A9-6804-94AD-8800-06DD6CAE3878}"/>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8" name="Line 247">
                <a:extLst>
                  <a:ext uri="{FF2B5EF4-FFF2-40B4-BE49-F238E27FC236}">
                    <a16:creationId xmlns:a16="http://schemas.microsoft.com/office/drawing/2014/main" id="{535AF7AE-D07C-25DD-1516-11B580425646}"/>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9" name="Line 249">
                <a:extLst>
                  <a:ext uri="{FF2B5EF4-FFF2-40B4-BE49-F238E27FC236}">
                    <a16:creationId xmlns:a16="http://schemas.microsoft.com/office/drawing/2014/main" id="{49DD63A6-C041-4157-08C5-DFF0C0428334}"/>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0" name="Line 110">
                <a:extLst>
                  <a:ext uri="{FF2B5EF4-FFF2-40B4-BE49-F238E27FC236}">
                    <a16:creationId xmlns:a16="http://schemas.microsoft.com/office/drawing/2014/main" id="{B07C7950-100A-C693-1F66-95D55708015C}"/>
                  </a:ext>
                </a:extLst>
              </p:cNvPr>
              <p:cNvSpPr>
                <a:spLocks noChangeShapeType="1"/>
              </p:cNvSpPr>
              <p:nvPr userDrawn="1"/>
            </p:nvSpPr>
            <p:spPr bwMode="auto">
              <a:xfrm>
                <a:off x="-102316" y="703263"/>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41" name="Line 110">
                <a:extLst>
                  <a:ext uri="{FF2B5EF4-FFF2-40B4-BE49-F238E27FC236}">
                    <a16:creationId xmlns:a16="http://schemas.microsoft.com/office/drawing/2014/main" id="{BC330810-BE04-10BA-746F-D165C72D4E9E}"/>
                  </a:ext>
                </a:extLst>
              </p:cNvPr>
              <p:cNvSpPr>
                <a:spLocks noChangeShapeType="1"/>
              </p:cNvSpPr>
              <p:nvPr userDrawn="1"/>
            </p:nvSpPr>
            <p:spPr bwMode="auto">
              <a:xfrm>
                <a:off x="-102316" y="323849"/>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grpSp>
      </p:grpSp>
    </p:spTree>
    <p:extLst>
      <p:ext uri="{BB962C8B-B14F-4D97-AF65-F5344CB8AC3E}">
        <p14:creationId xmlns:p14="http://schemas.microsoft.com/office/powerpoint/2010/main" val="303177739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Lst>
  <p:hf hdr="0" dt="0"/>
  <p:txStyles>
    <p:titleStyle>
      <a:lvl1pPr algn="l" defTabSz="495330" rtl="0" eaLnBrk="1" latinLnBrk="0" hangingPunct="1">
        <a:lnSpc>
          <a:spcPts val="2817"/>
        </a:lnSpc>
        <a:spcBef>
          <a:spcPct val="0"/>
        </a:spcBef>
        <a:buNone/>
        <a:defRPr kumimoji="1" sz="2000" b="1" kern="1200" baseline="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p:titleStyle>
    <p:bodyStyle>
      <a:lvl1pPr marL="0" indent="0" algn="l" defTabSz="495330" rtl="0" eaLnBrk="1" latinLnBrk="0" hangingPunct="1">
        <a:lnSpc>
          <a:spcPct val="100000"/>
        </a:lnSpc>
        <a:spcBef>
          <a:spcPts val="300"/>
        </a:spcBef>
        <a:spcAft>
          <a:spcPts val="300"/>
        </a:spcAft>
        <a:buClr>
          <a:srgbClr val="5A5A5A"/>
        </a:buClr>
        <a:buFont typeface="Wingdings" panose="05000000000000000000" pitchFamily="2" charset="2"/>
        <a:buNone/>
        <a:defRPr kumimoji="1" lang="ja-JP" altLang="en-US" sz="1200" kern="1200" smtClean="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60000" indent="-180000" algn="l" defTabSz="495330" rtl="0" eaLnBrk="1" latinLnBrk="0" hangingPunct="1">
        <a:lnSpc>
          <a:spcPct val="100000"/>
        </a:lnSpc>
        <a:spcBef>
          <a:spcPts val="300"/>
        </a:spcBef>
        <a:spcAft>
          <a:spcPts val="300"/>
        </a:spcAft>
        <a:buClr>
          <a:srgbClr val="838383"/>
        </a:buClr>
        <a:buSzPct val="70000"/>
        <a:buFont typeface="Wingdings" panose="05000000000000000000" pitchFamily="2" charset="2"/>
        <a:buChar char="l"/>
        <a:tabLst>
          <a:tab pos="9000000" algn="r"/>
        </a:tabLst>
        <a:defRPr kumimoji="1" lang="ja-JP" altLang="en-US" sz="1200" kern="1200" smtClean="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2pPr>
      <a:lvl3pPr marL="540000" indent="-180000" algn="l" defTabSz="495330" rtl="0" eaLnBrk="1" latinLnBrk="0" hangingPunct="1">
        <a:lnSpc>
          <a:spcPct val="100000"/>
        </a:lnSpc>
        <a:spcBef>
          <a:spcPts val="300"/>
        </a:spcBef>
        <a:spcAft>
          <a:spcPts val="300"/>
        </a:spcAft>
        <a:buClr>
          <a:schemeClr val="tx1"/>
        </a:buClr>
        <a:buSzPct val="100000"/>
        <a:buFont typeface="ＭＳ Ｐゴシック" panose="020B0600070205080204" pitchFamily="50" charset="-128"/>
        <a:buChar char="-"/>
        <a:defRPr kumimoji="1" lang="ja-JP" altLang="en-US" sz="1200" kern="1200" smtClean="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3pPr>
      <a:lvl4pPr marL="712800" indent="-176400" algn="l" defTabSz="495330" rtl="0" eaLnBrk="1" latinLnBrk="0" hangingPunct="1">
        <a:lnSpc>
          <a:spcPct val="100000"/>
        </a:lnSpc>
        <a:spcBef>
          <a:spcPts val="300"/>
        </a:spcBef>
        <a:spcAft>
          <a:spcPts val="300"/>
        </a:spcAft>
        <a:buClr>
          <a:schemeClr val="tx1"/>
        </a:buClr>
        <a:buFont typeface="Wingdings" panose="05000000000000000000" pitchFamily="2" charset="2"/>
        <a:buChar char=""/>
        <a:defRPr kumimoji="1" lang="ja-JP" altLang="en-US" sz="1200" kern="1200" smtClean="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300"/>
        </a:spcBef>
        <a:spcAft>
          <a:spcPts val="300"/>
        </a:spcAft>
        <a:buClr>
          <a:schemeClr val="tx1"/>
        </a:buClr>
        <a:buFont typeface="ＭＳ Ｐゴシック" panose="020B0600070205080204" pitchFamily="50" charset="-128"/>
        <a:buChar char="-"/>
        <a:tabLst/>
        <a:defRPr kumimoji="1" lang="ja-JP" altLang="en-US" sz="1200" b="0" i="0" kern="1200" smtClean="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p:bodyStyle>
    <p:otherStyle>
      <a:defPPr>
        <a:defRPr lang="en-US"/>
      </a:defPPr>
      <a:lvl1pPr marL="0" algn="l" defTabSz="495330" rtl="0" eaLnBrk="1" latinLnBrk="0" hangingPunct="1">
        <a:defRPr kumimoji="1" sz="2000" kern="1200">
          <a:solidFill>
            <a:schemeClr val="tx1"/>
          </a:solidFill>
          <a:latin typeface="+mn-lt"/>
          <a:ea typeface="+mn-ea"/>
          <a:cs typeface="+mn-cs"/>
        </a:defRPr>
      </a:lvl1pPr>
      <a:lvl2pPr marL="495330" algn="l" defTabSz="495330" rtl="0" eaLnBrk="1" latinLnBrk="0" hangingPunct="1">
        <a:defRPr kumimoji="1" sz="2000" kern="1200">
          <a:solidFill>
            <a:schemeClr val="tx1"/>
          </a:solidFill>
          <a:latin typeface="+mn-lt"/>
          <a:ea typeface="+mn-ea"/>
          <a:cs typeface="+mn-cs"/>
        </a:defRPr>
      </a:lvl2pPr>
      <a:lvl3pPr marL="990661" algn="l" defTabSz="495330" rtl="0" eaLnBrk="1" latinLnBrk="0" hangingPunct="1">
        <a:defRPr kumimoji="1" sz="2000" kern="1200">
          <a:solidFill>
            <a:schemeClr val="tx1"/>
          </a:solidFill>
          <a:latin typeface="+mn-lt"/>
          <a:ea typeface="+mn-ea"/>
          <a:cs typeface="+mn-cs"/>
        </a:defRPr>
      </a:lvl3pPr>
      <a:lvl4pPr marL="1485991" algn="l" defTabSz="495330" rtl="0" eaLnBrk="1" latinLnBrk="0" hangingPunct="1">
        <a:defRPr kumimoji="1" sz="2000" kern="1200">
          <a:solidFill>
            <a:schemeClr val="tx1"/>
          </a:solidFill>
          <a:latin typeface="+mn-lt"/>
          <a:ea typeface="+mn-ea"/>
          <a:cs typeface="+mn-cs"/>
        </a:defRPr>
      </a:lvl4pPr>
      <a:lvl5pPr marL="1981322" algn="l" defTabSz="495330" rtl="0" eaLnBrk="1" latinLnBrk="0" hangingPunct="1">
        <a:defRPr kumimoji="1" sz="2000" kern="1200">
          <a:solidFill>
            <a:schemeClr val="tx1"/>
          </a:solidFill>
          <a:latin typeface="+mn-lt"/>
          <a:ea typeface="+mn-ea"/>
          <a:cs typeface="+mn-cs"/>
        </a:defRPr>
      </a:lvl5pPr>
      <a:lvl6pPr marL="2476652" algn="l" defTabSz="495330" rtl="0" eaLnBrk="1" latinLnBrk="0" hangingPunct="1">
        <a:defRPr kumimoji="1" sz="2000" kern="1200">
          <a:solidFill>
            <a:schemeClr val="tx1"/>
          </a:solidFill>
          <a:latin typeface="+mn-lt"/>
          <a:ea typeface="+mn-ea"/>
          <a:cs typeface="+mn-cs"/>
        </a:defRPr>
      </a:lvl6pPr>
      <a:lvl7pPr marL="2971983" algn="l" defTabSz="495330" rtl="0" eaLnBrk="1" latinLnBrk="0" hangingPunct="1">
        <a:defRPr kumimoji="1" sz="2000" kern="1200">
          <a:solidFill>
            <a:schemeClr val="tx1"/>
          </a:solidFill>
          <a:latin typeface="+mn-lt"/>
          <a:ea typeface="+mn-ea"/>
          <a:cs typeface="+mn-cs"/>
        </a:defRPr>
      </a:lvl7pPr>
      <a:lvl8pPr marL="3467313" algn="l" defTabSz="495330" rtl="0" eaLnBrk="1" latinLnBrk="0" hangingPunct="1">
        <a:defRPr kumimoji="1" sz="2000" kern="1200">
          <a:solidFill>
            <a:schemeClr val="tx1"/>
          </a:solidFill>
          <a:latin typeface="+mn-lt"/>
          <a:ea typeface="+mn-ea"/>
          <a:cs typeface="+mn-cs"/>
        </a:defRPr>
      </a:lvl8pPr>
      <a:lvl9pPr marL="3962644" algn="l" defTabSz="495330" rtl="0" eaLnBrk="1" latinLnBrk="0" hangingPunct="1">
        <a:defRPr kumimoji="1"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4F1A60-6103-4675-BA39-9828C406FE11}" type="datetimeFigureOut">
              <a:rPr kumimoji="1" lang="ja-JP" altLang="en-US" smtClean="0"/>
              <a:t>2025/6/27</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26AFE-35BC-4B73-83D6-10873C49B409}" type="slidenum">
              <a:rPr kumimoji="1" lang="ja-JP" altLang="en-US" smtClean="0"/>
              <a:t>‹#›</a:t>
            </a:fld>
            <a:endParaRPr kumimoji="1" lang="ja-JP" altLang="en-US"/>
          </a:p>
        </p:txBody>
      </p:sp>
    </p:spTree>
    <p:extLst>
      <p:ext uri="{BB962C8B-B14F-4D97-AF65-F5344CB8AC3E}">
        <p14:creationId xmlns:p14="http://schemas.microsoft.com/office/powerpoint/2010/main" val="343270253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xml"/><Relationship Id="rId1" Type="http://schemas.openxmlformats.org/officeDocument/2006/relationships/slideLayout" Target="../slideLayouts/slideLayout86.xml"/><Relationship Id="rId4" Type="http://schemas.openxmlformats.org/officeDocument/2006/relationships/image" Target="../media/image32.emf"/></Relationships>
</file>

<file path=ppt/slides/_rels/slide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xml"/><Relationship Id="rId1" Type="http://schemas.openxmlformats.org/officeDocument/2006/relationships/slideLayout" Target="../slideLayouts/slideLayout86.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86.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svg"/><Relationship Id="rId9" Type="http://schemas.openxmlformats.org/officeDocument/2006/relationships/image" Target="../media/image42.png"/></Relationships>
</file>

<file path=ppt/slides/_rels/slide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45.png"/><Relationship Id="rId1" Type="http://schemas.openxmlformats.org/officeDocument/2006/relationships/slideLayout" Target="../slideLayouts/slideLayout86.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sv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A046C55-ABCC-0CF3-4094-1620509B323A}"/>
              </a:ext>
            </a:extLst>
          </p:cNvPr>
          <p:cNvPicPr>
            <a:picLocks noChangeAspect="1"/>
          </p:cNvPicPr>
          <p:nvPr/>
        </p:nvPicPr>
        <p:blipFill>
          <a:blip r:embed="rId3"/>
          <a:stretch>
            <a:fillRect/>
          </a:stretch>
        </p:blipFill>
        <p:spPr>
          <a:xfrm>
            <a:off x="5494769" y="2641828"/>
            <a:ext cx="3994831" cy="4011299"/>
          </a:xfrm>
          <a:prstGeom prst="rect">
            <a:avLst/>
          </a:prstGeom>
        </p:spPr>
      </p:pic>
      <p:sp>
        <p:nvSpPr>
          <p:cNvPr id="26" name="タイトル 1">
            <a:extLst>
              <a:ext uri="{FF2B5EF4-FFF2-40B4-BE49-F238E27FC236}">
                <a16:creationId xmlns:a16="http://schemas.microsoft.com/office/drawing/2014/main" id="{8CD2F160-3F59-5D00-9693-CC975FA9686A}"/>
              </a:ext>
            </a:extLst>
          </p:cNvPr>
          <p:cNvSpPr txBox="1">
            <a:spLocks/>
          </p:cNvSpPr>
          <p:nvPr/>
        </p:nvSpPr>
        <p:spPr>
          <a:xfrm>
            <a:off x="414000" y="236759"/>
            <a:ext cx="9075600" cy="666000"/>
          </a:xfrm>
          <a:prstGeom prst="rect">
            <a:avLst/>
          </a:prstGeom>
          <a:gradFill flip="none" rotWithShape="1">
            <a:gsLst>
              <a:gs pos="100000">
                <a:srgbClr val="FF6600"/>
              </a:gs>
              <a:gs pos="0">
                <a:srgbClr val="F3D54D">
                  <a:lumMod val="45000"/>
                  <a:lumOff val="55000"/>
                </a:srgbClr>
              </a:gs>
              <a:gs pos="100000">
                <a:srgbClr val="F3D54D">
                  <a:lumMod val="30000"/>
                  <a:lumOff val="70000"/>
                </a:srgbClr>
              </a:gs>
            </a:gsLst>
            <a:lin ang="1080000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lvl1pPr algn="l" defTabSz="495330" rtl="0" eaLnBrk="1" latinLnBrk="0" hangingPunct="1">
              <a:lnSpc>
                <a:spcPts val="2817"/>
              </a:lnSpc>
              <a:spcBef>
                <a:spcPct val="0"/>
              </a:spcBef>
              <a:buNone/>
              <a:defRPr kumimoji="1" sz="2000" b="1" kern="12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495285" rtl="0" eaLnBrk="1" fontAlgn="auto" latinLnBrk="0" hangingPunct="1">
              <a:lnSpc>
                <a:spcPts val="2817"/>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市場（顧客）は高齢化していきます</a:t>
            </a:r>
          </a:p>
        </p:txBody>
      </p:sp>
      <p:sp>
        <p:nvSpPr>
          <p:cNvPr id="38" name="テキスト プレースホルダー 2">
            <a:extLst>
              <a:ext uri="{FF2B5EF4-FFF2-40B4-BE49-F238E27FC236}">
                <a16:creationId xmlns:a16="http://schemas.microsoft.com/office/drawing/2014/main" id="{C46F6AEC-F1A7-32B2-0F57-4BEC40FCBDB6}"/>
              </a:ext>
            </a:extLst>
          </p:cNvPr>
          <p:cNvSpPr txBox="1">
            <a:spLocks/>
          </p:cNvSpPr>
          <p:nvPr/>
        </p:nvSpPr>
        <p:spPr bwMode="gray">
          <a:xfrm>
            <a:off x="442200" y="933240"/>
            <a:ext cx="9075600" cy="1986441"/>
          </a:xfrm>
          <a:prstGeom prst="rect">
            <a:avLst/>
          </a:prstGeom>
        </p:spPr>
        <p:txBody>
          <a:bodyPr vert="horz"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L="285750" marR="0" lvl="0" indent="-285750" algn="l"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5A5A5A">
                    <a:lumMod val="50000"/>
                  </a:srgbClr>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認知症は加齢にともない有病率が上がるといわれています</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panose="020B0604020202020204" pitchFamily="34" charset="0"/>
              </a:rPr>
              <a:t>。</a:t>
            </a:r>
            <a:r>
              <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panose="020B0604020202020204" pitchFamily="34" charset="0"/>
              </a:rPr>
              <a:t>2024</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panose="020B0604020202020204" pitchFamily="34" charset="0"/>
              </a:rPr>
              <a:t>年時点の愛知県の人口</a:t>
            </a:r>
            <a:r>
              <a:rPr kumimoji="1" lang="ja-JP" altLang="en-US" sz="140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panose="020B0604020202020204" pitchFamily="34" charset="0"/>
              </a:rPr>
              <a:t>は、</a:t>
            </a:r>
            <a:r>
              <a:rPr kumimoji="1" lang="en-US" altLang="ja-JP" sz="140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panose="020B0604020202020204" pitchFamily="34" charset="0"/>
              </a:rPr>
              <a:t>40</a:t>
            </a:r>
            <a:r>
              <a:rPr kumimoji="1" lang="ja-JP" altLang="en-US" sz="140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panose="020B0604020202020204" pitchFamily="34" charset="0"/>
              </a:rPr>
              <a:t>代半ばから５０代の方の占める割合が高く、</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panose="020B0604020202020204" pitchFamily="34" charset="0"/>
              </a:rPr>
              <a:t>今後も当面は高齢化が進むこと</a:t>
            </a:r>
            <a:r>
              <a:rPr kumimoji="1" lang="ja-JP" altLang="en-US" sz="1400" b="0" i="0" u="none" strike="noStrike" kern="1200" cap="none" spc="0" normalizeH="0" baseline="0" noProof="0" dirty="0">
                <a:ln>
                  <a:noFill/>
                </a:ln>
                <a:solidFill>
                  <a:srgbClr val="5A5A5A">
                    <a:lumMod val="50000"/>
                  </a:srgbClr>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が予測されています。</a:t>
            </a:r>
            <a:endParaRPr kumimoji="1" lang="en-US" altLang="ja-JP" sz="1400" b="0" i="0" u="none" strike="noStrike" kern="1200" cap="none" spc="0" normalizeH="0" baseline="0" noProof="0" dirty="0">
              <a:ln>
                <a:noFill/>
              </a:ln>
              <a:solidFill>
                <a:srgbClr val="5A5A5A">
                  <a:lumMod val="50000"/>
                </a:srgbClr>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285750" marR="0" lvl="0" indent="-285750" algn="l"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5A5A5A">
                    <a:lumMod val="50000"/>
                  </a:srgbClr>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社会全体が高齢化するなか、皆さんが業務上で出会うお客様も少しずつ高齢化して</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いくことが考えられます。加齢によって身体に不調が出たり、認知症になると、これまで行っていた場所や利用して</a:t>
            </a:r>
            <a:r>
              <a:rPr kumimoji="1" lang="ja-JP" altLang="en-US" sz="1400" b="0" i="0" u="none" strike="noStrike" kern="1200" cap="none" spc="0" normalizeH="0" baseline="0" noProof="0" dirty="0">
                <a:ln>
                  <a:noFill/>
                </a:ln>
                <a:solidFill>
                  <a:srgbClr val="5A5A5A">
                    <a:lumMod val="50000"/>
                  </a:srgbClr>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いたものを徐々に諦めてしまうことがあります。</a:t>
            </a:r>
            <a:endParaRPr kumimoji="1" lang="en-US" altLang="ja-JP" sz="1400" b="0" i="0" u="none" strike="noStrike" kern="1200" cap="none" spc="0" normalizeH="0" baseline="0" noProof="0" dirty="0">
              <a:ln>
                <a:noFill/>
              </a:ln>
              <a:solidFill>
                <a:srgbClr val="5A5A5A">
                  <a:lumMod val="50000"/>
                </a:srgbClr>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285750" marR="0" lvl="0" indent="-285750" algn="l"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5A5A5A">
                    <a:lumMod val="50000"/>
                  </a:srgbClr>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皆さんの店舗やサービス・製品等を利用していたお客様が、高齢になっても来店・利用し続けられるようにすることは、皆さん（企業・職場）とお客様のどちらにとってもメリットではないでしょうか。</a:t>
            </a:r>
            <a:endParaRPr kumimoji="1" lang="en-US" altLang="ja-JP" sz="1400" b="0" i="0" u="none" strike="noStrike" kern="1200" cap="none" spc="0" normalizeH="0" baseline="0" noProof="0" dirty="0">
              <a:ln>
                <a:noFill/>
              </a:ln>
              <a:solidFill>
                <a:srgbClr val="5A5A5A">
                  <a:lumMod val="50000"/>
                </a:srgbClr>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0" marR="0" lvl="0" indent="0" algn="l"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None/>
              <a:tabLst/>
              <a:defRPr/>
            </a:pPr>
            <a:endParaRPr kumimoji="1" lang="ja-JP" altLang="en-US" sz="1400" b="0" i="0" u="none" strike="noStrike" kern="1200" cap="none" spc="0" normalizeH="0" baseline="0" noProof="0" dirty="0">
              <a:ln>
                <a:noFill/>
              </a:ln>
              <a:solidFill>
                <a:srgbClr val="5A5A5A">
                  <a:lumMod val="50000"/>
                </a:srgbClr>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41" name="テキスト ボックス 40">
            <a:extLst>
              <a:ext uri="{FF2B5EF4-FFF2-40B4-BE49-F238E27FC236}">
                <a16:creationId xmlns:a16="http://schemas.microsoft.com/office/drawing/2014/main" id="{A47F26C1-5658-8824-A872-265DA2FF3BC7}"/>
              </a:ext>
            </a:extLst>
          </p:cNvPr>
          <p:cNvSpPr txBox="1"/>
          <p:nvPr/>
        </p:nvSpPr>
        <p:spPr>
          <a:xfrm>
            <a:off x="5555849" y="6548619"/>
            <a:ext cx="4977114"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出典：国立社会保障・人口問題研究所「日本の地域別将来推計人口（令和５（</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2023</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）年推計）」</a:t>
            </a:r>
          </a:p>
        </p:txBody>
      </p:sp>
      <p:sp>
        <p:nvSpPr>
          <p:cNvPr id="42" name="テキスト プレースホルダー 2">
            <a:extLst>
              <a:ext uri="{FF2B5EF4-FFF2-40B4-BE49-F238E27FC236}">
                <a16:creationId xmlns:a16="http://schemas.microsoft.com/office/drawing/2014/main" id="{1B735AF2-101D-30D4-9959-B1C2DFB0774B}"/>
              </a:ext>
            </a:extLst>
          </p:cNvPr>
          <p:cNvSpPr txBox="1">
            <a:spLocks/>
          </p:cNvSpPr>
          <p:nvPr/>
        </p:nvSpPr>
        <p:spPr bwMode="gray">
          <a:xfrm>
            <a:off x="5827505" y="2724563"/>
            <a:ext cx="3250579" cy="278281"/>
          </a:xfrm>
          <a:prstGeom prst="rect">
            <a:avLst/>
          </a:prstGeom>
        </p:spPr>
        <p:txBody>
          <a:bodyPr vert="horz" wrap="square"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L="0" marR="0" lvl="0" indent="0" algn="ctr"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None/>
              <a:tabLst/>
              <a:defRPr/>
            </a:pPr>
            <a:r>
              <a:rPr kumimoji="1" lang="ja-JP" altLang="en-US" sz="1050" b="1" i="0" u="none" strike="noStrike" kern="1200" cap="none" spc="0" normalizeH="0" baseline="0" noProof="0" dirty="0">
                <a:ln>
                  <a:noFill/>
                </a:ln>
                <a:solidFill>
                  <a:srgbClr val="5A5A5A">
                    <a:lumMod val="50000"/>
                  </a:srgbClr>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７５歳以上人口（後期高齢者）の将来推計</a:t>
            </a:r>
          </a:p>
        </p:txBody>
      </p:sp>
      <p:sp>
        <p:nvSpPr>
          <p:cNvPr id="44" name="吹き出し: 角を丸めた四角形 43">
            <a:extLst>
              <a:ext uri="{FF2B5EF4-FFF2-40B4-BE49-F238E27FC236}">
                <a16:creationId xmlns:a16="http://schemas.microsoft.com/office/drawing/2014/main" id="{8F7BC155-5B52-796F-5FA8-B25BE6C13FF7}"/>
              </a:ext>
            </a:extLst>
          </p:cNvPr>
          <p:cNvSpPr/>
          <p:nvPr/>
        </p:nvSpPr>
        <p:spPr>
          <a:xfrm>
            <a:off x="6058558" y="3002416"/>
            <a:ext cx="2085226" cy="643414"/>
          </a:xfrm>
          <a:prstGeom prst="wedgeRoundRectCallout">
            <a:avLst>
              <a:gd name="adj1" fmla="val 61006"/>
              <a:gd name="adj2" fmla="val 14036"/>
              <a:gd name="adj3" fmla="val 16667"/>
            </a:avLst>
          </a:prstGeom>
          <a:solidFill>
            <a:schemeClr val="bg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2020</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年から</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2050</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年にかけて</a:t>
            </a:r>
            <a:b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75</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歳以上人口は</a:t>
            </a:r>
            <a:b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1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約</a:t>
            </a:r>
            <a:r>
              <a:rPr kumimoji="1" lang="en-US" altLang="ja-JP" sz="1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1.5</a:t>
            </a:r>
            <a:r>
              <a:rPr kumimoji="1" lang="ja-JP" altLang="en-US" sz="1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倍</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a:t>
            </a:r>
          </a:p>
        </p:txBody>
      </p:sp>
      <p:pic>
        <p:nvPicPr>
          <p:cNvPr id="6" name="図 5">
            <a:extLst>
              <a:ext uri="{FF2B5EF4-FFF2-40B4-BE49-F238E27FC236}">
                <a16:creationId xmlns:a16="http://schemas.microsoft.com/office/drawing/2014/main" id="{2DB3FEC1-A491-A72C-A1F8-E523CC7D7004}"/>
              </a:ext>
            </a:extLst>
          </p:cNvPr>
          <p:cNvPicPr>
            <a:picLocks noChangeAspect="1"/>
          </p:cNvPicPr>
          <p:nvPr/>
        </p:nvPicPr>
        <p:blipFill>
          <a:blip r:embed="rId4"/>
          <a:stretch>
            <a:fillRect/>
          </a:stretch>
        </p:blipFill>
        <p:spPr>
          <a:xfrm>
            <a:off x="176834" y="3002844"/>
            <a:ext cx="5317935" cy="3384789"/>
          </a:xfrm>
          <a:prstGeom prst="rect">
            <a:avLst/>
          </a:prstGeom>
        </p:spPr>
      </p:pic>
      <p:sp>
        <p:nvSpPr>
          <p:cNvPr id="7" name="テキスト プレースホルダー 2">
            <a:extLst>
              <a:ext uri="{FF2B5EF4-FFF2-40B4-BE49-F238E27FC236}">
                <a16:creationId xmlns:a16="http://schemas.microsoft.com/office/drawing/2014/main" id="{09AE573D-EDDB-0CFF-501A-E04EA4702205}"/>
              </a:ext>
            </a:extLst>
          </p:cNvPr>
          <p:cNvSpPr txBox="1">
            <a:spLocks/>
          </p:cNvSpPr>
          <p:nvPr/>
        </p:nvSpPr>
        <p:spPr bwMode="gray">
          <a:xfrm>
            <a:off x="1115182" y="2737350"/>
            <a:ext cx="3250579" cy="278281"/>
          </a:xfrm>
          <a:prstGeom prst="rect">
            <a:avLst/>
          </a:prstGeom>
        </p:spPr>
        <p:txBody>
          <a:bodyPr vert="horz" wrap="square"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L="0" marR="0" lvl="0" indent="0" algn="ctr"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None/>
              <a:tabLst/>
              <a:defRPr/>
            </a:pPr>
            <a:r>
              <a:rPr kumimoji="1" lang="ja-JP" altLang="en-US" sz="1050" b="1" i="0" u="none" strike="noStrike" kern="1200" cap="none" spc="0" normalizeH="0" baseline="0" noProof="0" dirty="0">
                <a:ln>
                  <a:noFill/>
                </a:ln>
                <a:solidFill>
                  <a:srgbClr val="5A5A5A">
                    <a:lumMod val="50000"/>
                  </a:srgbClr>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愛知県の人口構成</a:t>
            </a:r>
          </a:p>
        </p:txBody>
      </p:sp>
      <p:sp>
        <p:nvSpPr>
          <p:cNvPr id="8" name="テキスト ボックス 7">
            <a:extLst>
              <a:ext uri="{FF2B5EF4-FFF2-40B4-BE49-F238E27FC236}">
                <a16:creationId xmlns:a16="http://schemas.microsoft.com/office/drawing/2014/main" id="{49C2D344-596A-720C-07BB-FCD42E5F60ED}"/>
              </a:ext>
            </a:extLst>
          </p:cNvPr>
          <p:cNvSpPr txBox="1"/>
          <p:nvPr/>
        </p:nvSpPr>
        <p:spPr>
          <a:xfrm>
            <a:off x="578735" y="6549119"/>
            <a:ext cx="4977114"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出典：愛知県「あいちの人口（</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2024</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月１日現在）」</a:t>
            </a:r>
          </a:p>
        </p:txBody>
      </p:sp>
      <p:sp>
        <p:nvSpPr>
          <p:cNvPr id="9" name="正方形/長方形 8">
            <a:extLst>
              <a:ext uri="{FF2B5EF4-FFF2-40B4-BE49-F238E27FC236}">
                <a16:creationId xmlns:a16="http://schemas.microsoft.com/office/drawing/2014/main" id="{FBDFF37D-E23E-1791-783D-636F52087C15}"/>
              </a:ext>
            </a:extLst>
          </p:cNvPr>
          <p:cNvSpPr/>
          <p:nvPr/>
        </p:nvSpPr>
        <p:spPr>
          <a:xfrm>
            <a:off x="882390" y="4256448"/>
            <a:ext cx="3611231" cy="463603"/>
          </a:xfrm>
          <a:prstGeom prst="rect">
            <a:avLst/>
          </a:prstGeom>
          <a:noFill/>
          <a:ln w="19050">
            <a:solidFill>
              <a:srgbClr val="FF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1" name="直線矢印コネクタ 10">
            <a:extLst>
              <a:ext uri="{FF2B5EF4-FFF2-40B4-BE49-F238E27FC236}">
                <a16:creationId xmlns:a16="http://schemas.microsoft.com/office/drawing/2014/main" id="{34161AD4-78BE-F972-9D1C-283609269FE5}"/>
              </a:ext>
            </a:extLst>
          </p:cNvPr>
          <p:cNvCxnSpPr/>
          <p:nvPr/>
        </p:nvCxnSpPr>
        <p:spPr>
          <a:xfrm flipV="1">
            <a:off x="1115182" y="3840485"/>
            <a:ext cx="0" cy="418012"/>
          </a:xfrm>
          <a:prstGeom prst="straightConnector1">
            <a:avLst/>
          </a:prstGeom>
          <a:ln w="1905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B48CA450-40DB-3F3C-900D-F501314F16B8}"/>
              </a:ext>
            </a:extLst>
          </p:cNvPr>
          <p:cNvCxnSpPr/>
          <p:nvPr/>
        </p:nvCxnSpPr>
        <p:spPr>
          <a:xfrm flipV="1">
            <a:off x="4348343" y="3840485"/>
            <a:ext cx="0" cy="418012"/>
          </a:xfrm>
          <a:prstGeom prst="straightConnector1">
            <a:avLst/>
          </a:prstGeom>
          <a:ln w="1905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45" name="吹き出し: 角を丸めた四角形 44">
            <a:extLst>
              <a:ext uri="{FF2B5EF4-FFF2-40B4-BE49-F238E27FC236}">
                <a16:creationId xmlns:a16="http://schemas.microsoft.com/office/drawing/2014/main" id="{1405A9B0-E602-08C3-FBCA-94B872BAFA68}"/>
              </a:ext>
            </a:extLst>
          </p:cNvPr>
          <p:cNvSpPr/>
          <p:nvPr/>
        </p:nvSpPr>
        <p:spPr>
          <a:xfrm>
            <a:off x="4105813" y="5290511"/>
            <a:ext cx="1360756" cy="555795"/>
          </a:xfrm>
          <a:prstGeom prst="wedgeRoundRectCallout">
            <a:avLst>
              <a:gd name="adj1" fmla="val -43500"/>
              <a:gd name="adj2" fmla="val -149831"/>
              <a:gd name="adj3" fmla="val 16667"/>
            </a:avLst>
          </a:prstGeom>
          <a:solidFill>
            <a:schemeClr val="bg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BIZ UDPゴシック" panose="020B0400000000000000" pitchFamily="50" charset="-128"/>
                <a:ea typeface="BIZ UDPゴシック" panose="020B0400000000000000" pitchFamily="50" charset="-128"/>
              </a:rPr>
              <a:t>現役</a:t>
            </a: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世代がこれから高齢者</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a:t>
            </a:r>
          </a:p>
        </p:txBody>
      </p:sp>
      <p:sp>
        <p:nvSpPr>
          <p:cNvPr id="2" name="テキスト ボックス 1">
            <a:extLst>
              <a:ext uri="{FF2B5EF4-FFF2-40B4-BE49-F238E27FC236}">
                <a16:creationId xmlns:a16="http://schemas.microsoft.com/office/drawing/2014/main" id="{D380D424-D54C-BD35-BAD1-4F19EEFA4419}"/>
              </a:ext>
            </a:extLst>
          </p:cNvPr>
          <p:cNvSpPr txBox="1"/>
          <p:nvPr/>
        </p:nvSpPr>
        <p:spPr>
          <a:xfrm>
            <a:off x="8114385" y="17601"/>
            <a:ext cx="1927398"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ONE</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アクション研修（別冊：実践編）</a:t>
            </a:r>
          </a:p>
        </p:txBody>
      </p:sp>
    </p:spTree>
    <p:extLst>
      <p:ext uri="{BB962C8B-B14F-4D97-AF65-F5344CB8AC3E}">
        <p14:creationId xmlns:p14="http://schemas.microsoft.com/office/powerpoint/2010/main" val="296591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E37BF0F-1954-8F1A-8F78-CF9F515897DD}"/>
              </a:ext>
            </a:extLst>
          </p:cNvPr>
          <p:cNvPicPr>
            <a:picLocks noChangeAspect="1"/>
          </p:cNvPicPr>
          <p:nvPr/>
        </p:nvPicPr>
        <p:blipFill>
          <a:blip r:embed="rId3"/>
          <a:stretch>
            <a:fillRect/>
          </a:stretch>
        </p:blipFill>
        <p:spPr>
          <a:xfrm>
            <a:off x="787868" y="2513385"/>
            <a:ext cx="6856300" cy="3205847"/>
          </a:xfrm>
          <a:prstGeom prst="rect">
            <a:avLst/>
          </a:prstGeom>
        </p:spPr>
      </p:pic>
      <p:sp>
        <p:nvSpPr>
          <p:cNvPr id="26" name="タイトル 1">
            <a:extLst>
              <a:ext uri="{FF2B5EF4-FFF2-40B4-BE49-F238E27FC236}">
                <a16:creationId xmlns:a16="http://schemas.microsoft.com/office/drawing/2014/main" id="{8CD2F160-3F59-5D00-9693-CC975FA9686A}"/>
              </a:ext>
            </a:extLst>
          </p:cNvPr>
          <p:cNvSpPr txBox="1">
            <a:spLocks/>
          </p:cNvSpPr>
          <p:nvPr/>
        </p:nvSpPr>
        <p:spPr>
          <a:xfrm>
            <a:off x="414000" y="236759"/>
            <a:ext cx="9075600" cy="666000"/>
          </a:xfrm>
          <a:prstGeom prst="rect">
            <a:avLst/>
          </a:prstGeom>
          <a:gradFill flip="none" rotWithShape="1">
            <a:gsLst>
              <a:gs pos="100000">
                <a:srgbClr val="FF6600"/>
              </a:gs>
              <a:gs pos="0">
                <a:srgbClr val="F3D54D">
                  <a:lumMod val="45000"/>
                  <a:lumOff val="55000"/>
                </a:srgbClr>
              </a:gs>
              <a:gs pos="100000">
                <a:srgbClr val="F3D54D">
                  <a:lumMod val="30000"/>
                  <a:lumOff val="70000"/>
                </a:srgbClr>
              </a:gs>
            </a:gsLst>
            <a:lin ang="1080000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lvl1pPr algn="l" defTabSz="495330" rtl="0" eaLnBrk="1" latinLnBrk="0" hangingPunct="1">
              <a:lnSpc>
                <a:spcPts val="2817"/>
              </a:lnSpc>
              <a:spcBef>
                <a:spcPct val="0"/>
              </a:spcBef>
              <a:buNone/>
              <a:defRPr kumimoji="1" sz="2000" b="1" kern="12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495285" rtl="0" eaLnBrk="1" fontAlgn="auto" latinLnBrk="0" hangingPunct="1">
              <a:lnSpc>
                <a:spcPts val="2817"/>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消費市場における高齢者の存在感は大きくなっていきます</a:t>
            </a:r>
          </a:p>
        </p:txBody>
      </p:sp>
      <p:sp>
        <p:nvSpPr>
          <p:cNvPr id="38" name="テキスト プレースホルダー 2">
            <a:extLst>
              <a:ext uri="{FF2B5EF4-FFF2-40B4-BE49-F238E27FC236}">
                <a16:creationId xmlns:a16="http://schemas.microsoft.com/office/drawing/2014/main" id="{C46F6AEC-F1A7-32B2-0F57-4BEC40FCBDB6}"/>
              </a:ext>
            </a:extLst>
          </p:cNvPr>
          <p:cNvSpPr txBox="1">
            <a:spLocks/>
          </p:cNvSpPr>
          <p:nvPr/>
        </p:nvSpPr>
        <p:spPr bwMode="gray">
          <a:xfrm>
            <a:off x="442200" y="933240"/>
            <a:ext cx="9075600" cy="1022075"/>
          </a:xfrm>
          <a:prstGeom prst="rect">
            <a:avLst/>
          </a:prstGeom>
        </p:spPr>
        <p:txBody>
          <a:bodyPr vert="horz"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L="285750" marR="0" lvl="0" indent="-285750" algn="l"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Char char="n"/>
              <a:tabLst/>
              <a:defRPr/>
            </a:pPr>
            <a:r>
              <a:rPr lang="ja-JP" altLang="en-US" sz="1400" b="0" dirty="0"/>
              <a:t>全国の消費支出に占める</a:t>
            </a:r>
            <a:r>
              <a:rPr lang="en-US" altLang="ja-JP" sz="1400" b="0" dirty="0"/>
              <a:t>70</a:t>
            </a:r>
            <a:r>
              <a:rPr lang="ja-JP" altLang="en-US" sz="1400" b="0" dirty="0"/>
              <a:t>歳以上の世帯の割合は、２００４年から</a:t>
            </a:r>
            <a:r>
              <a:rPr lang="en-US" altLang="ja-JP" sz="1400" b="0" dirty="0"/>
              <a:t>2024</a:t>
            </a:r>
            <a:r>
              <a:rPr lang="ja-JP" altLang="en-US" sz="1400" b="0" dirty="0"/>
              <a:t>年にかけて１．</a:t>
            </a:r>
            <a:r>
              <a:rPr lang="en-US" altLang="ja-JP" sz="1400" b="0" dirty="0"/>
              <a:t>7</a:t>
            </a:r>
            <a:r>
              <a:rPr lang="ja-JP" altLang="en-US" sz="1400" b="0" dirty="0"/>
              <a:t>倍となり、</a:t>
            </a:r>
            <a:r>
              <a:rPr lang="en-US" altLang="ja-JP" sz="1400" b="0" dirty="0"/>
              <a:t>2024</a:t>
            </a:r>
            <a:r>
              <a:rPr lang="ja-JP" altLang="en-US" sz="1400" b="0" dirty="0"/>
              <a:t>年には全体の約２５％を占めています。</a:t>
            </a:r>
            <a:endParaRPr lang="en-US" altLang="ja-JP" sz="1400" b="0" dirty="0"/>
          </a:p>
          <a:p>
            <a:pPr marL="285750" indent="-285750">
              <a:buFont typeface="Wingdings" panose="05000000000000000000" pitchFamily="2" charset="2"/>
              <a:buChar char="n"/>
              <a:defRPr/>
            </a:pPr>
            <a:r>
              <a:rPr lang="ja-JP" altLang="en-US" sz="1400" b="0" dirty="0">
                <a:solidFill>
                  <a:srgbClr val="5A5A5A">
                    <a:lumMod val="50000"/>
                  </a:srgbClr>
                </a:solidFill>
              </a:rPr>
              <a:t>人口</a:t>
            </a:r>
            <a:r>
              <a:rPr lang="ja-JP" altLang="en-US" sz="1400" b="0" dirty="0"/>
              <a:t>の多い現役世代が</a:t>
            </a:r>
            <a:r>
              <a:rPr lang="ja-JP" altLang="en-US" sz="1400" b="0" dirty="0">
                <a:solidFill>
                  <a:srgbClr val="5A5A5A">
                    <a:lumMod val="50000"/>
                  </a:srgbClr>
                </a:solidFill>
              </a:rPr>
              <a:t>高齢化していく今後、こうした傾向はさらに進むことが予想されます。</a:t>
            </a:r>
            <a:r>
              <a:rPr kumimoji="1" lang="ja-JP" altLang="en-US" sz="1400" b="0" i="0" u="none" strike="noStrike" kern="1200" cap="none" spc="0" normalizeH="0" baseline="0" noProof="0" dirty="0">
                <a:ln>
                  <a:noFill/>
                </a:ln>
                <a:solidFill>
                  <a:srgbClr val="5A5A5A">
                    <a:lumMod val="50000"/>
                  </a:srgbClr>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高齢者の消費動向を分析し、高齢者にとって訴求性のある製品・サービスを開発することの重要性が高まっています。</a:t>
            </a:r>
            <a:endParaRPr kumimoji="1" lang="en-US" altLang="ja-JP" sz="1400" b="0" i="0" u="none" strike="noStrike" kern="1200" cap="none" spc="0" normalizeH="0" baseline="0" noProof="0" dirty="0">
              <a:ln>
                <a:noFill/>
              </a:ln>
              <a:solidFill>
                <a:srgbClr val="5A5A5A">
                  <a:lumMod val="50000"/>
                </a:srgbClr>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41" name="テキスト ボックス 40">
            <a:extLst>
              <a:ext uri="{FF2B5EF4-FFF2-40B4-BE49-F238E27FC236}">
                <a16:creationId xmlns:a16="http://schemas.microsoft.com/office/drawing/2014/main" id="{A47F26C1-5658-8824-A872-265DA2FF3BC7}"/>
              </a:ext>
            </a:extLst>
          </p:cNvPr>
          <p:cNvSpPr txBox="1"/>
          <p:nvPr/>
        </p:nvSpPr>
        <p:spPr>
          <a:xfrm>
            <a:off x="2981880" y="6077943"/>
            <a:ext cx="7059904"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家計調査（総世帯）により得られた</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世帯当たり</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か月間の支出について、国勢調査による世帯数により、年毎の消費支出額を算出した。</a:t>
            </a:r>
            <a:endPar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dirty="0">
                <a:solidFill>
                  <a:schemeClr val="bg1"/>
                </a:solidFill>
                <a:latin typeface="BIZ UDPゴシック" panose="020B0400000000000000" pitchFamily="50" charset="-128"/>
                <a:ea typeface="BIZ UDPゴシック" panose="020B0400000000000000" pitchFamily="50" charset="-128"/>
              </a:rPr>
              <a:t>※</a:t>
            </a:r>
            <a:r>
              <a:rPr kumimoji="0" lang="ja-JP" altLang="en-US" sz="800" dirty="0">
                <a:solidFill>
                  <a:prstClr val="black"/>
                </a:solidFill>
                <a:latin typeface="BIZ UDPゴシック" panose="020B0400000000000000" pitchFamily="50" charset="-128"/>
                <a:ea typeface="BIZ UDPゴシック" panose="020B0400000000000000" pitchFamily="50" charset="-128"/>
              </a:rPr>
              <a:t>日常生活に必要な商品やサービスに対する１か月当たりの支出を対象としている。</a:t>
            </a:r>
            <a:endParaRPr kumimoji="0" lang="en-US" altLang="ja-JP" sz="8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なお、</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2004</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年家計調査には</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2005</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年国勢調査、</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2014</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年家計調査には</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2015</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2024</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年家計調査には</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2020</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年の国勢調査の値を用いている。</a:t>
            </a:r>
          </a:p>
        </p:txBody>
      </p:sp>
      <p:sp>
        <p:nvSpPr>
          <p:cNvPr id="8" name="テキスト ボックス 7">
            <a:extLst>
              <a:ext uri="{FF2B5EF4-FFF2-40B4-BE49-F238E27FC236}">
                <a16:creationId xmlns:a16="http://schemas.microsoft.com/office/drawing/2014/main" id="{49C2D344-596A-720C-07BB-FCD42E5F60ED}"/>
              </a:ext>
            </a:extLst>
          </p:cNvPr>
          <p:cNvSpPr txBox="1"/>
          <p:nvPr/>
        </p:nvSpPr>
        <p:spPr>
          <a:xfrm>
            <a:off x="4750775" y="6487723"/>
            <a:ext cx="4977114"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a:t>
            </a:r>
            <a:r>
              <a:rPr kumimoji="0" lang="ja-JP" altLang="en-US" sz="800" dirty="0">
                <a:solidFill>
                  <a:prstClr val="black"/>
                </a:solidFill>
                <a:latin typeface="BIZ UDPゴシック" panose="020B0400000000000000" pitchFamily="50" charset="-128"/>
                <a:ea typeface="BIZ UDPゴシック" panose="020B0400000000000000" pitchFamily="50" charset="-128"/>
              </a:rPr>
              <a:t>総務省「国勢調査</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2005</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５年、</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2020</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年）、内閣府「家計調査（</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2004</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2014</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2024</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p>
        </p:txBody>
      </p:sp>
      <p:sp>
        <p:nvSpPr>
          <p:cNvPr id="2" name="テキスト ボックス 1">
            <a:extLst>
              <a:ext uri="{FF2B5EF4-FFF2-40B4-BE49-F238E27FC236}">
                <a16:creationId xmlns:a16="http://schemas.microsoft.com/office/drawing/2014/main" id="{D380D424-D54C-BD35-BAD1-4F19EEFA4419}"/>
              </a:ext>
            </a:extLst>
          </p:cNvPr>
          <p:cNvSpPr txBox="1"/>
          <p:nvPr/>
        </p:nvSpPr>
        <p:spPr>
          <a:xfrm>
            <a:off x="8114385" y="17601"/>
            <a:ext cx="1927398"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ONE</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アクション研修（別冊：実践編）</a:t>
            </a:r>
          </a:p>
        </p:txBody>
      </p:sp>
      <p:sp>
        <p:nvSpPr>
          <p:cNvPr id="42" name="テキスト プレースホルダー 2">
            <a:extLst>
              <a:ext uri="{FF2B5EF4-FFF2-40B4-BE49-F238E27FC236}">
                <a16:creationId xmlns:a16="http://schemas.microsoft.com/office/drawing/2014/main" id="{1B735AF2-101D-30D4-9959-B1C2DFB0774B}"/>
              </a:ext>
            </a:extLst>
          </p:cNvPr>
          <p:cNvSpPr txBox="1">
            <a:spLocks/>
          </p:cNvSpPr>
          <p:nvPr/>
        </p:nvSpPr>
        <p:spPr bwMode="gray">
          <a:xfrm>
            <a:off x="2420164" y="2260506"/>
            <a:ext cx="3250579" cy="278281"/>
          </a:xfrm>
          <a:prstGeom prst="rect">
            <a:avLst/>
          </a:prstGeom>
        </p:spPr>
        <p:txBody>
          <a:bodyPr vert="horz" wrap="square"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L="0" marR="0" lvl="0" indent="0" algn="ctr"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None/>
              <a:tabLst/>
              <a:defRPr/>
            </a:pPr>
            <a:r>
              <a:rPr kumimoji="1" lang="ja-JP" altLang="en-US" sz="1050" b="1" i="0" u="none" strike="noStrike" kern="1200" cap="none" spc="0" normalizeH="0" baseline="0" noProof="0" dirty="0">
                <a:ln>
                  <a:noFill/>
                </a:ln>
                <a:solidFill>
                  <a:srgbClr val="5A5A5A">
                    <a:lumMod val="50000"/>
                  </a:srgbClr>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世帯主の年齢階級別消費支出の割合</a:t>
            </a:r>
          </a:p>
        </p:txBody>
      </p:sp>
      <p:sp>
        <p:nvSpPr>
          <p:cNvPr id="13" name="正方形/長方形 12">
            <a:extLst>
              <a:ext uri="{FF2B5EF4-FFF2-40B4-BE49-F238E27FC236}">
                <a16:creationId xmlns:a16="http://schemas.microsoft.com/office/drawing/2014/main" id="{5911D0BF-A117-BC83-FD60-1CFA4D147B6D}"/>
              </a:ext>
            </a:extLst>
          </p:cNvPr>
          <p:cNvSpPr/>
          <p:nvPr/>
        </p:nvSpPr>
        <p:spPr>
          <a:xfrm>
            <a:off x="6436788" y="2847181"/>
            <a:ext cx="847163" cy="42517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91BFD8E7-8C5C-6A17-ADF9-1E0846329CFB}"/>
              </a:ext>
            </a:extLst>
          </p:cNvPr>
          <p:cNvSpPr/>
          <p:nvPr/>
        </p:nvSpPr>
        <p:spPr>
          <a:xfrm>
            <a:off x="6079603" y="3663331"/>
            <a:ext cx="1204349" cy="4476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6F5CE51A-8ED5-E22A-E6AC-CA560E3D3359}"/>
              </a:ext>
            </a:extLst>
          </p:cNvPr>
          <p:cNvSpPr/>
          <p:nvPr/>
        </p:nvSpPr>
        <p:spPr>
          <a:xfrm>
            <a:off x="5860531" y="4492461"/>
            <a:ext cx="1423420" cy="4476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6FA6A2B6-5020-4636-8BA3-3003232B3C06}"/>
              </a:ext>
            </a:extLst>
          </p:cNvPr>
          <p:cNvCxnSpPr>
            <a:cxnSpLocks/>
          </p:cNvCxnSpPr>
          <p:nvPr/>
        </p:nvCxnSpPr>
        <p:spPr>
          <a:xfrm flipH="1">
            <a:off x="6055789" y="3281876"/>
            <a:ext cx="380999" cy="3814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19F0BF96-BD1C-6BF8-693C-0088B11BE92D}"/>
              </a:ext>
            </a:extLst>
          </p:cNvPr>
          <p:cNvCxnSpPr>
            <a:cxnSpLocks/>
          </p:cNvCxnSpPr>
          <p:nvPr/>
        </p:nvCxnSpPr>
        <p:spPr>
          <a:xfrm flipH="1">
            <a:off x="5841476" y="4111006"/>
            <a:ext cx="238127" cy="3814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72B99631-B276-5CCF-2329-E08F288FF582}"/>
              </a:ext>
            </a:extLst>
          </p:cNvPr>
          <p:cNvCxnSpPr>
            <a:cxnSpLocks/>
          </p:cNvCxnSpPr>
          <p:nvPr/>
        </p:nvCxnSpPr>
        <p:spPr>
          <a:xfrm>
            <a:off x="7291094" y="3288915"/>
            <a:ext cx="0" cy="123228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吹き出し: 角を丸めた四角形 16">
            <a:extLst>
              <a:ext uri="{FF2B5EF4-FFF2-40B4-BE49-F238E27FC236}">
                <a16:creationId xmlns:a16="http://schemas.microsoft.com/office/drawing/2014/main" id="{0CA42F63-DB18-0C4D-A9CF-164D37F19D9A}"/>
              </a:ext>
            </a:extLst>
          </p:cNvPr>
          <p:cNvSpPr/>
          <p:nvPr/>
        </p:nvSpPr>
        <p:spPr>
          <a:xfrm>
            <a:off x="7412271" y="3130550"/>
            <a:ext cx="2219407" cy="1335822"/>
          </a:xfrm>
          <a:prstGeom prst="wedgeRoundRectCallout">
            <a:avLst>
              <a:gd name="adj1" fmla="val -76415"/>
              <a:gd name="adj2" fmla="val 78393"/>
              <a:gd name="adj3" fmla="val 16667"/>
            </a:avLst>
          </a:prstGeom>
          <a:solidFill>
            <a:schemeClr val="bg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世帯主が</a:t>
            </a:r>
            <a:r>
              <a:rPr lang="ja-JP" altLang="en-US" sz="1050" dirty="0">
                <a:solidFill>
                  <a:prstClr val="black"/>
                </a:solidFill>
                <a:latin typeface="BIZ UDPゴシック" panose="020B0400000000000000" pitchFamily="50" charset="-128"/>
                <a:ea typeface="BIZ UDPゴシック" panose="020B0400000000000000" pitchFamily="50" charset="-128"/>
              </a:rPr>
              <a:t>７０</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歳以上の世帯の</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消費支出は、全体の</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約</a:t>
            </a:r>
            <a:r>
              <a:rPr lang="ja-JP" altLang="en-US" sz="1600" b="1" dirty="0">
                <a:solidFill>
                  <a:srgbClr val="FF0000"/>
                </a:solidFill>
                <a:latin typeface="BIZ UDPゴシック" panose="020B0400000000000000" pitchFamily="50" charset="-128"/>
                <a:ea typeface="BIZ UDPゴシック" panose="020B0400000000000000" pitchFamily="50" charset="-128"/>
              </a:rPr>
              <a:t>２５％</a:t>
            </a:r>
            <a:endParaRPr lang="en-US" altLang="ja-JP" sz="1600" b="1" dirty="0">
              <a:solidFill>
                <a:srgbClr val="FF0000"/>
              </a:solidFill>
              <a:latin typeface="BIZ UDPゴシック" panose="020B0400000000000000" pitchFamily="50" charset="-128"/>
              <a:ea typeface="BIZ UDPゴシック" panose="020B04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ja-JP" sz="1050" dirty="0">
              <a:solidFill>
                <a:prstClr val="black"/>
              </a:solidFill>
              <a:latin typeface="BIZ UDPゴシック" panose="020B0400000000000000" pitchFamily="50" charset="-128"/>
              <a:ea typeface="BIZ UDPゴシック" panose="020B04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BIZ UDPゴシック" panose="020B0400000000000000" pitchFamily="50" charset="-128"/>
                <a:ea typeface="BIZ UDPゴシック" panose="020B0400000000000000" pitchFamily="50" charset="-128"/>
              </a:rPr>
              <a:t>世帯主が</a:t>
            </a:r>
            <a:r>
              <a:rPr lang="en-US" altLang="ja-JP" sz="1050" dirty="0">
                <a:solidFill>
                  <a:prstClr val="black"/>
                </a:solidFill>
                <a:latin typeface="BIZ UDPゴシック" panose="020B0400000000000000" pitchFamily="50" charset="-128"/>
                <a:ea typeface="BIZ UDPゴシック" panose="020B0400000000000000" pitchFamily="50" charset="-128"/>
              </a:rPr>
              <a:t>60</a:t>
            </a:r>
            <a:r>
              <a:rPr lang="ja-JP" altLang="en-US" sz="1050" dirty="0">
                <a:solidFill>
                  <a:prstClr val="black"/>
                </a:solidFill>
                <a:latin typeface="BIZ UDPゴシック" panose="020B0400000000000000" pitchFamily="50" charset="-128"/>
                <a:ea typeface="BIZ UDPゴシック" panose="020B0400000000000000" pitchFamily="50" charset="-128"/>
              </a:rPr>
              <a:t>歳以上の世帯では</a:t>
            </a:r>
            <a:br>
              <a:rPr lang="en-US" altLang="ja-JP" sz="1050" dirty="0">
                <a:solidFill>
                  <a:prstClr val="black"/>
                </a:solidFill>
                <a:latin typeface="BIZ UDPゴシック" panose="020B0400000000000000" pitchFamily="50" charset="-128"/>
                <a:ea typeface="BIZ UDPゴシック" panose="020B0400000000000000" pitchFamily="50" charset="-128"/>
              </a:rPr>
            </a:br>
            <a:r>
              <a:rPr kumimoji="1" lang="ja-JP" altLang="en-US" sz="1600" b="1" i="0" u="none" strike="noStrike" kern="1200" cap="none" spc="0" normalizeH="0" baseline="0" noProof="0" dirty="0">
                <a:ln>
                  <a:noFill/>
                </a:ln>
                <a:solidFill>
                  <a:schemeClr val="accent5">
                    <a:lumMod val="75000"/>
                  </a:schemeClr>
                </a:solidFill>
                <a:effectLst/>
                <a:uLnTx/>
                <a:uFillTx/>
                <a:latin typeface="BIZ UDPゴシック" panose="020B0400000000000000" pitchFamily="50" charset="-128"/>
                <a:ea typeface="BIZ UDPゴシック" panose="020B0400000000000000" pitchFamily="50" charset="-128"/>
                <a:cs typeface="+mn-cs"/>
              </a:rPr>
              <a:t>約</a:t>
            </a:r>
            <a:r>
              <a:rPr kumimoji="1" lang="en-US" altLang="ja-JP" sz="1600" b="1" i="0" u="none" strike="noStrike" kern="1200" cap="none" spc="0" normalizeH="0" baseline="0" noProof="0" dirty="0">
                <a:ln>
                  <a:noFill/>
                </a:ln>
                <a:solidFill>
                  <a:schemeClr val="accent5">
                    <a:lumMod val="75000"/>
                  </a:schemeClr>
                </a:solidFill>
                <a:effectLst/>
                <a:uLnTx/>
                <a:uFillTx/>
                <a:latin typeface="BIZ UDPゴシック" panose="020B0400000000000000" pitchFamily="50" charset="-128"/>
                <a:ea typeface="BIZ UDPゴシック" panose="020B0400000000000000" pitchFamily="50" charset="-128"/>
                <a:cs typeface="+mn-cs"/>
              </a:rPr>
              <a:t>40</a:t>
            </a:r>
            <a:r>
              <a:rPr kumimoji="1" lang="ja-JP" altLang="en-US" sz="1600" b="1" i="0" u="none" strike="noStrike" kern="1200" cap="none" spc="0" normalizeH="0" baseline="0" noProof="0" dirty="0">
                <a:ln>
                  <a:noFill/>
                </a:ln>
                <a:solidFill>
                  <a:schemeClr val="accent5">
                    <a:lumMod val="75000"/>
                  </a:scheme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000" b="0" i="0" u="none" strike="noStrike" kern="1200" cap="none" spc="0" normalizeH="0" baseline="0" noProof="0" dirty="0">
              <a:ln>
                <a:noFill/>
              </a:ln>
              <a:solidFill>
                <a:schemeClr val="accent5">
                  <a:lumMod val="75000"/>
                </a:schemeClr>
              </a:solidFill>
              <a:effectLst/>
              <a:uLnTx/>
              <a:uFillTx/>
              <a:latin typeface="BIZ UDPゴシック" panose="020B0400000000000000" pitchFamily="50" charset="-128"/>
              <a:ea typeface="BIZ UDPゴシック" panose="020B0400000000000000" pitchFamily="50" charset="-128"/>
              <a:cs typeface="+mn-cs"/>
            </a:endParaRPr>
          </a:p>
        </p:txBody>
      </p:sp>
      <p:pic>
        <p:nvPicPr>
          <p:cNvPr id="25" name="図 24" descr="アイコン&#10;&#10;AI によって生成されたコンテンツは間違っている可能性があります。">
            <a:extLst>
              <a:ext uri="{FF2B5EF4-FFF2-40B4-BE49-F238E27FC236}">
                <a16:creationId xmlns:a16="http://schemas.microsoft.com/office/drawing/2014/main" id="{9A0C466C-FF37-CD4F-505E-2DDEB359DB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8429" y="2182067"/>
            <a:ext cx="420824" cy="394206"/>
          </a:xfrm>
          <a:prstGeom prst="rect">
            <a:avLst/>
          </a:prstGeom>
        </p:spPr>
      </p:pic>
      <p:sp>
        <p:nvSpPr>
          <p:cNvPr id="27" name="正方形/長方形 26">
            <a:extLst>
              <a:ext uri="{FF2B5EF4-FFF2-40B4-BE49-F238E27FC236}">
                <a16:creationId xmlns:a16="http://schemas.microsoft.com/office/drawing/2014/main" id="{73B1DBDE-C3D8-F813-C241-C081F705C4AB}"/>
              </a:ext>
            </a:extLst>
          </p:cNvPr>
          <p:cNvSpPr/>
          <p:nvPr/>
        </p:nvSpPr>
        <p:spPr>
          <a:xfrm>
            <a:off x="4795747" y="4452818"/>
            <a:ext cx="2528975" cy="53352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写真, 敷物 が含まれている画像&#10;&#10;AI によって生成されたコンテンツは間違っている可能性があります。">
            <a:extLst>
              <a:ext uri="{FF2B5EF4-FFF2-40B4-BE49-F238E27FC236}">
                <a16:creationId xmlns:a16="http://schemas.microsoft.com/office/drawing/2014/main" id="{4FD85A81-8714-61F5-EC32-15BD1F4380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419137">
            <a:off x="8974733" y="4170275"/>
            <a:ext cx="656945" cy="558188"/>
          </a:xfrm>
          <a:prstGeom prst="rect">
            <a:avLst/>
          </a:prstGeom>
        </p:spPr>
      </p:pic>
    </p:spTree>
    <p:extLst>
      <p:ext uri="{BB962C8B-B14F-4D97-AF65-F5344CB8AC3E}">
        <p14:creationId xmlns:p14="http://schemas.microsoft.com/office/powerpoint/2010/main" val="3473352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1">
            <a:extLst>
              <a:ext uri="{FF2B5EF4-FFF2-40B4-BE49-F238E27FC236}">
                <a16:creationId xmlns:a16="http://schemas.microsoft.com/office/drawing/2014/main" id="{8CD2F160-3F59-5D00-9693-CC975FA9686A}"/>
              </a:ext>
            </a:extLst>
          </p:cNvPr>
          <p:cNvSpPr txBox="1">
            <a:spLocks/>
          </p:cNvSpPr>
          <p:nvPr/>
        </p:nvSpPr>
        <p:spPr>
          <a:xfrm>
            <a:off x="414000" y="236759"/>
            <a:ext cx="9075600" cy="666000"/>
          </a:xfrm>
          <a:prstGeom prst="rect">
            <a:avLst/>
          </a:prstGeom>
          <a:gradFill flip="none" rotWithShape="1">
            <a:gsLst>
              <a:gs pos="100000">
                <a:srgbClr val="FF6600"/>
              </a:gs>
              <a:gs pos="0">
                <a:srgbClr val="F3D54D">
                  <a:lumMod val="45000"/>
                  <a:lumOff val="55000"/>
                </a:srgbClr>
              </a:gs>
              <a:gs pos="100000">
                <a:srgbClr val="F3D54D">
                  <a:lumMod val="30000"/>
                  <a:lumOff val="70000"/>
                </a:srgbClr>
              </a:gs>
            </a:gsLst>
            <a:lin ang="1080000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lvl1pPr algn="l" defTabSz="495330" rtl="0" eaLnBrk="1" latinLnBrk="0" hangingPunct="1">
              <a:lnSpc>
                <a:spcPts val="2817"/>
              </a:lnSpc>
              <a:spcBef>
                <a:spcPct val="0"/>
              </a:spcBef>
              <a:buNone/>
              <a:defRPr kumimoji="1" sz="2000" b="1" kern="12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495285" rtl="0" eaLnBrk="1" fontAlgn="auto" latinLnBrk="0" hangingPunct="1">
              <a:lnSpc>
                <a:spcPts val="2817"/>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高齢者像は変化しています</a:t>
            </a:r>
          </a:p>
        </p:txBody>
      </p:sp>
      <p:sp>
        <p:nvSpPr>
          <p:cNvPr id="38" name="テキスト プレースホルダー 2">
            <a:extLst>
              <a:ext uri="{FF2B5EF4-FFF2-40B4-BE49-F238E27FC236}">
                <a16:creationId xmlns:a16="http://schemas.microsoft.com/office/drawing/2014/main" id="{C46F6AEC-F1A7-32B2-0F57-4BEC40FCBDB6}"/>
              </a:ext>
            </a:extLst>
          </p:cNvPr>
          <p:cNvSpPr txBox="1">
            <a:spLocks/>
          </p:cNvSpPr>
          <p:nvPr/>
        </p:nvSpPr>
        <p:spPr bwMode="gray">
          <a:xfrm>
            <a:off x="442200" y="933240"/>
            <a:ext cx="9075600" cy="1237518"/>
          </a:xfrm>
          <a:prstGeom prst="rect">
            <a:avLst/>
          </a:prstGeom>
        </p:spPr>
        <p:txBody>
          <a:bodyPr vert="horz"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L="285750" marR="0" lvl="0" indent="-285750" algn="l"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5A5A5A">
                    <a:lumMod val="50000"/>
                  </a:srgbClr>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「高齢者」というと、どのようなイメージを持つでしょうか。実は、現在の高齢者世代は、３０～</a:t>
            </a:r>
            <a:r>
              <a:rPr kumimoji="1" lang="en-US" altLang="ja-JP" sz="1400" b="0" i="0" u="none" strike="noStrike" kern="1200" cap="none" spc="0" normalizeH="0" baseline="0" noProof="0" dirty="0">
                <a:ln>
                  <a:noFill/>
                </a:ln>
                <a:solidFill>
                  <a:srgbClr val="5A5A5A">
                    <a:lumMod val="50000"/>
                  </a:srgbClr>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40</a:t>
            </a:r>
            <a:r>
              <a:rPr kumimoji="1" lang="ja-JP" altLang="en-US" sz="1400" b="0" i="0" u="none" strike="noStrike" kern="1200" cap="none" spc="0" normalizeH="0" baseline="0" noProof="0" dirty="0">
                <a:ln>
                  <a:noFill/>
                </a:ln>
                <a:solidFill>
                  <a:srgbClr val="5A5A5A">
                    <a:lumMod val="50000"/>
                  </a:srgbClr>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代頃に「バブル景気」における多様な消費活動を支えた世代であり、高齢になっても自分らしくアクティブに生活している人が多くいます。</a:t>
            </a:r>
            <a:endParaRPr kumimoji="1" lang="en-US" altLang="ja-JP" sz="1400" b="0" i="0" u="none" strike="noStrike" kern="1200" cap="none" spc="0" normalizeH="0" baseline="0" noProof="0" dirty="0">
              <a:ln>
                <a:noFill/>
              </a:ln>
              <a:solidFill>
                <a:srgbClr val="5A5A5A">
                  <a:lumMod val="50000"/>
                </a:srgbClr>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285750" marR="0" lvl="0" indent="-285750" algn="l"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Char char="n"/>
              <a:tabLst/>
              <a:defRPr/>
            </a:pPr>
            <a:r>
              <a:rPr lang="ja-JP" altLang="en-US" sz="1400" b="0" dirty="0">
                <a:solidFill>
                  <a:srgbClr val="5A5A5A">
                    <a:lumMod val="50000"/>
                  </a:srgbClr>
                </a:solidFill>
              </a:rPr>
              <a:t>加齢によって</a:t>
            </a:r>
            <a:r>
              <a:rPr kumimoji="1" lang="ja-JP" altLang="en-US" sz="1400" b="0" i="0" u="none" strike="noStrike" kern="1200" cap="none" spc="0" normalizeH="0" baseline="0" noProof="0" dirty="0">
                <a:ln>
                  <a:noFill/>
                </a:ln>
                <a:solidFill>
                  <a:srgbClr val="5A5A5A">
                    <a:lumMod val="50000"/>
                  </a:srgbClr>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身体機能</a:t>
            </a:r>
            <a:r>
              <a:rPr lang="ja-JP" altLang="en-US" sz="1400" b="0" dirty="0">
                <a:solidFill>
                  <a:srgbClr val="5A5A5A">
                    <a:lumMod val="50000"/>
                  </a:srgbClr>
                </a:solidFill>
              </a:rPr>
              <a:t>に</a:t>
            </a:r>
            <a:r>
              <a:rPr kumimoji="1" lang="ja-JP" altLang="en-US" sz="1400" b="0" i="0" u="none" strike="noStrike" kern="1200" cap="none" spc="0" normalizeH="0" baseline="0" noProof="0" dirty="0">
                <a:ln>
                  <a:noFill/>
                </a:ln>
                <a:solidFill>
                  <a:srgbClr val="5A5A5A">
                    <a:lumMod val="50000"/>
                  </a:srgbClr>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衰えが生じても、少しサポートがあるだけで、これまでの生活（消費活動）を継続したり、新しいことに</a:t>
            </a:r>
            <a:r>
              <a:rPr lang="ja-JP" altLang="en-US" sz="1400" b="0" dirty="0">
                <a:solidFill>
                  <a:srgbClr val="5A5A5A">
                    <a:lumMod val="50000"/>
                  </a:srgbClr>
                </a:solidFill>
              </a:rPr>
              <a:t>チャレンジ</a:t>
            </a:r>
            <a:r>
              <a:rPr kumimoji="1" lang="ja-JP" altLang="en-US" sz="1400" b="0" i="0" u="none" strike="noStrike" kern="1200" cap="none" spc="0" normalizeH="0" baseline="0" noProof="0" dirty="0">
                <a:ln>
                  <a:noFill/>
                </a:ln>
                <a:solidFill>
                  <a:srgbClr val="5A5A5A">
                    <a:lumMod val="50000"/>
                  </a:srgbClr>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できる人がいます。</a:t>
            </a:r>
            <a:endParaRPr kumimoji="1" lang="en-US" altLang="ja-JP" sz="1400" b="0" i="0" u="none" strike="noStrike" kern="1200" cap="none" spc="0" normalizeH="0" baseline="0" noProof="0" dirty="0">
              <a:ln>
                <a:noFill/>
              </a:ln>
              <a:solidFill>
                <a:srgbClr val="5A5A5A">
                  <a:lumMod val="50000"/>
                </a:srgbClr>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2" name="テキスト ボックス 1">
            <a:extLst>
              <a:ext uri="{FF2B5EF4-FFF2-40B4-BE49-F238E27FC236}">
                <a16:creationId xmlns:a16="http://schemas.microsoft.com/office/drawing/2014/main" id="{D380D424-D54C-BD35-BAD1-4F19EEFA4419}"/>
              </a:ext>
            </a:extLst>
          </p:cNvPr>
          <p:cNvSpPr txBox="1"/>
          <p:nvPr/>
        </p:nvSpPr>
        <p:spPr>
          <a:xfrm>
            <a:off x="8114385" y="17601"/>
            <a:ext cx="1927398"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ONE</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アクション研修（別冊：実践編）</a:t>
            </a:r>
          </a:p>
        </p:txBody>
      </p:sp>
      <p:pic>
        <p:nvPicPr>
          <p:cNvPr id="64" name="グラフィックス 63" descr="矢印: 右回転 単色塗りつぶし">
            <a:extLst>
              <a:ext uri="{FF2B5EF4-FFF2-40B4-BE49-F238E27FC236}">
                <a16:creationId xmlns:a16="http://schemas.microsoft.com/office/drawing/2014/main" id="{07B3CD8A-6BB7-12E7-9E19-63624F2829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248884" flipH="1">
            <a:off x="2259418" y="4832382"/>
            <a:ext cx="1432022" cy="2346363"/>
          </a:xfrm>
          <a:prstGeom prst="rect">
            <a:avLst/>
          </a:prstGeom>
        </p:spPr>
      </p:pic>
      <p:grpSp>
        <p:nvGrpSpPr>
          <p:cNvPr id="5" name="グループ化 4">
            <a:extLst>
              <a:ext uri="{FF2B5EF4-FFF2-40B4-BE49-F238E27FC236}">
                <a16:creationId xmlns:a16="http://schemas.microsoft.com/office/drawing/2014/main" id="{1CD45294-F694-D3E6-A0A2-5B2E050AAA22}"/>
              </a:ext>
            </a:extLst>
          </p:cNvPr>
          <p:cNvGrpSpPr/>
          <p:nvPr/>
        </p:nvGrpSpPr>
        <p:grpSpPr>
          <a:xfrm>
            <a:off x="515352" y="2300761"/>
            <a:ext cx="3737877" cy="3056914"/>
            <a:chOff x="515352" y="2300761"/>
            <a:chExt cx="3737877" cy="3056914"/>
          </a:xfrm>
        </p:grpSpPr>
        <p:sp>
          <p:nvSpPr>
            <p:cNvPr id="47" name="楕円 46">
              <a:extLst>
                <a:ext uri="{FF2B5EF4-FFF2-40B4-BE49-F238E27FC236}">
                  <a16:creationId xmlns:a16="http://schemas.microsoft.com/office/drawing/2014/main" id="{132F94EB-5304-1B41-16BE-74824BA4D33D}"/>
                </a:ext>
              </a:extLst>
            </p:cNvPr>
            <p:cNvSpPr/>
            <p:nvPr/>
          </p:nvSpPr>
          <p:spPr>
            <a:xfrm>
              <a:off x="1095645" y="2678013"/>
              <a:ext cx="2679662" cy="2679662"/>
            </a:xfrm>
            <a:prstGeom prst="ellipse">
              <a:avLst/>
            </a:prstGeom>
            <a:noFill/>
            <a:ln w="38100">
              <a:solidFill>
                <a:schemeClr val="tx2">
                  <a:lumMod val="60000"/>
                  <a:lumOff val="40000"/>
                </a:schemeClr>
              </a:solidFill>
              <a:extLst>
                <a:ext uri="{C807C97D-BFC1-408E-A445-0C87EB9F89A2}">
                  <ask:lineSketchStyleProps xmlns:ask="http://schemas.microsoft.com/office/drawing/2018/sketchyshapes" sd="1219033472">
                    <a:custGeom>
                      <a:avLst/>
                      <a:gdLst>
                        <a:gd name="connsiteX0" fmla="*/ 0 w 2679662"/>
                        <a:gd name="connsiteY0" fmla="*/ 1339831 h 2679662"/>
                        <a:gd name="connsiteX1" fmla="*/ 1339831 w 2679662"/>
                        <a:gd name="connsiteY1" fmla="*/ 0 h 2679662"/>
                        <a:gd name="connsiteX2" fmla="*/ 2679662 w 2679662"/>
                        <a:gd name="connsiteY2" fmla="*/ 1339831 h 2679662"/>
                        <a:gd name="connsiteX3" fmla="*/ 1339831 w 2679662"/>
                        <a:gd name="connsiteY3" fmla="*/ 2679662 h 2679662"/>
                        <a:gd name="connsiteX4" fmla="*/ 0 w 2679662"/>
                        <a:gd name="connsiteY4" fmla="*/ 1339831 h 2679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662" h="2679662" extrusionOk="0">
                          <a:moveTo>
                            <a:pt x="0" y="1339831"/>
                          </a:moveTo>
                          <a:cubicBezTo>
                            <a:pt x="-28780" y="582111"/>
                            <a:pt x="535229" y="24258"/>
                            <a:pt x="1339831" y="0"/>
                          </a:cubicBezTo>
                          <a:cubicBezTo>
                            <a:pt x="2225149" y="30600"/>
                            <a:pt x="2632442" y="601364"/>
                            <a:pt x="2679662" y="1339831"/>
                          </a:cubicBezTo>
                          <a:cubicBezTo>
                            <a:pt x="2606426" y="2151318"/>
                            <a:pt x="2065692" y="2757636"/>
                            <a:pt x="1339831" y="2679662"/>
                          </a:cubicBezTo>
                          <a:cubicBezTo>
                            <a:pt x="572388" y="2664630"/>
                            <a:pt x="94740" y="2125066"/>
                            <a:pt x="0" y="1339831"/>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グループ化 34">
              <a:extLst>
                <a:ext uri="{FF2B5EF4-FFF2-40B4-BE49-F238E27FC236}">
                  <a16:creationId xmlns:a16="http://schemas.microsoft.com/office/drawing/2014/main" id="{E70C2FB6-B0AC-E4D2-C63E-FCD9F9796D5C}"/>
                </a:ext>
              </a:extLst>
            </p:cNvPr>
            <p:cNvGrpSpPr/>
            <p:nvPr/>
          </p:nvGrpSpPr>
          <p:grpSpPr>
            <a:xfrm>
              <a:off x="515352" y="4595435"/>
              <a:ext cx="1702077" cy="657132"/>
              <a:chOff x="162557" y="2693553"/>
              <a:chExt cx="2219407" cy="431890"/>
            </a:xfrm>
          </p:grpSpPr>
          <p:sp>
            <p:nvSpPr>
              <p:cNvPr id="36" name="吹き出し: 角を丸めた四角形 35">
                <a:extLst>
                  <a:ext uri="{FF2B5EF4-FFF2-40B4-BE49-F238E27FC236}">
                    <a16:creationId xmlns:a16="http://schemas.microsoft.com/office/drawing/2014/main" id="{2EF69C7B-F9AA-9F73-259E-B42EA82D240D}"/>
                  </a:ext>
                </a:extLst>
              </p:cNvPr>
              <p:cNvSpPr/>
              <p:nvPr/>
            </p:nvSpPr>
            <p:spPr>
              <a:xfrm>
                <a:off x="162557" y="2693553"/>
                <a:ext cx="2219407" cy="431890"/>
              </a:xfrm>
              <a:prstGeom prst="wedgeRoundRectCallout">
                <a:avLst>
                  <a:gd name="adj1" fmla="val -36779"/>
                  <a:gd name="adj2" fmla="val 82950"/>
                  <a:gd name="adj3" fmla="val 16667"/>
                </a:avLst>
              </a:prstGeom>
              <a:solidFill>
                <a:srgbClr val="EBF0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chemeClr val="accent5">
                      <a:lumMod val="75000"/>
                    </a:schemeClr>
                  </a:solidFill>
                  <a:effectLst/>
                  <a:uLnTx/>
                  <a:uFillTx/>
                  <a:latin typeface="BIZ UDPゴシック" panose="020B0400000000000000" pitchFamily="50" charset="-128"/>
                  <a:ea typeface="BIZ UDPゴシック" panose="020B0400000000000000" pitchFamily="50" charset="-128"/>
                  <a:cs typeface="+mn-cs"/>
                </a:endParaRPr>
              </a:p>
            </p:txBody>
          </p:sp>
          <p:sp>
            <p:nvSpPr>
              <p:cNvPr id="37" name="テキスト プレースホルダー 2">
                <a:extLst>
                  <a:ext uri="{FF2B5EF4-FFF2-40B4-BE49-F238E27FC236}">
                    <a16:creationId xmlns:a16="http://schemas.microsoft.com/office/drawing/2014/main" id="{77D1DBA2-C025-F1DD-AA15-D042BB6F32AB}"/>
                  </a:ext>
                </a:extLst>
              </p:cNvPr>
              <p:cNvSpPr txBox="1">
                <a:spLocks/>
              </p:cNvSpPr>
              <p:nvPr/>
            </p:nvSpPr>
            <p:spPr bwMode="gray">
              <a:xfrm>
                <a:off x="366904" y="2753712"/>
                <a:ext cx="1892577" cy="314379"/>
              </a:xfrm>
              <a:prstGeom prst="rect">
                <a:avLst/>
              </a:prstGeom>
              <a:noFill/>
            </p:spPr>
            <p:txBody>
              <a:bodyPr vert="horz" wrap="square"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R="0" lvl="0" algn="l" defTabSz="495330" rtl="0" eaLnBrk="1" fontAlgn="auto" latinLnBrk="0" hangingPunct="1">
                  <a:lnSpc>
                    <a:spcPct val="100000"/>
                  </a:lnSpc>
                  <a:spcBef>
                    <a:spcPts val="400"/>
                  </a:spcBef>
                  <a:spcAft>
                    <a:spcPts val="0"/>
                  </a:spcAft>
                  <a:buClr>
                    <a:srgbClr val="5A5A5A"/>
                  </a:buClr>
                  <a:buSzTx/>
                  <a:tabLst/>
                  <a:defRPr/>
                </a:pPr>
                <a:r>
                  <a:rPr kumimoji="1" lang="ja-JP" altLang="en-US"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時代劇、演歌、和食が好き？</a:t>
                </a:r>
              </a:p>
            </p:txBody>
          </p:sp>
        </p:grpSp>
        <p:grpSp>
          <p:nvGrpSpPr>
            <p:cNvPr id="39" name="グループ化 38">
              <a:extLst>
                <a:ext uri="{FF2B5EF4-FFF2-40B4-BE49-F238E27FC236}">
                  <a16:creationId xmlns:a16="http://schemas.microsoft.com/office/drawing/2014/main" id="{8416F6F6-5F88-D656-133C-5E3DC17CC571}"/>
                </a:ext>
              </a:extLst>
            </p:cNvPr>
            <p:cNvGrpSpPr/>
            <p:nvPr/>
          </p:nvGrpSpPr>
          <p:grpSpPr>
            <a:xfrm>
              <a:off x="2551152" y="2787204"/>
              <a:ext cx="1702077" cy="657132"/>
              <a:chOff x="162557" y="2693553"/>
              <a:chExt cx="2219407" cy="431890"/>
            </a:xfrm>
          </p:grpSpPr>
          <p:sp>
            <p:nvSpPr>
              <p:cNvPr id="40" name="吹き出し: 角を丸めた四角形 39">
                <a:extLst>
                  <a:ext uri="{FF2B5EF4-FFF2-40B4-BE49-F238E27FC236}">
                    <a16:creationId xmlns:a16="http://schemas.microsoft.com/office/drawing/2014/main" id="{9705015D-E21B-9733-4FE9-C345A5573124}"/>
                  </a:ext>
                </a:extLst>
              </p:cNvPr>
              <p:cNvSpPr/>
              <p:nvPr/>
            </p:nvSpPr>
            <p:spPr>
              <a:xfrm>
                <a:off x="162557" y="2693553"/>
                <a:ext cx="2219407" cy="431890"/>
              </a:xfrm>
              <a:prstGeom prst="wedgeRoundRectCallout">
                <a:avLst>
                  <a:gd name="adj1" fmla="val 42859"/>
                  <a:gd name="adj2" fmla="val 92358"/>
                  <a:gd name="adj3" fmla="val 16667"/>
                </a:avLst>
              </a:prstGeom>
              <a:solidFill>
                <a:srgbClr val="EBF0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chemeClr val="accent5">
                      <a:lumMod val="75000"/>
                    </a:schemeClr>
                  </a:solidFill>
                  <a:effectLst/>
                  <a:uLnTx/>
                  <a:uFillTx/>
                  <a:latin typeface="BIZ UDPゴシック" panose="020B0400000000000000" pitchFamily="50" charset="-128"/>
                  <a:ea typeface="BIZ UDPゴシック" panose="020B0400000000000000" pitchFamily="50" charset="-128"/>
                  <a:cs typeface="+mn-cs"/>
                </a:endParaRPr>
              </a:p>
            </p:txBody>
          </p:sp>
          <p:sp>
            <p:nvSpPr>
              <p:cNvPr id="41" name="テキスト プレースホルダー 2">
                <a:extLst>
                  <a:ext uri="{FF2B5EF4-FFF2-40B4-BE49-F238E27FC236}">
                    <a16:creationId xmlns:a16="http://schemas.microsoft.com/office/drawing/2014/main" id="{B26E81A3-A4A7-23EA-1662-7E5E45257C46}"/>
                  </a:ext>
                </a:extLst>
              </p:cNvPr>
              <p:cNvSpPr txBox="1">
                <a:spLocks/>
              </p:cNvSpPr>
              <p:nvPr/>
            </p:nvSpPr>
            <p:spPr bwMode="gray">
              <a:xfrm>
                <a:off x="366904" y="2753712"/>
                <a:ext cx="1892577" cy="314379"/>
              </a:xfrm>
              <a:prstGeom prst="rect">
                <a:avLst/>
              </a:prstGeom>
              <a:noFill/>
            </p:spPr>
            <p:txBody>
              <a:bodyPr vert="horz" wrap="square"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R="0" lvl="0" algn="l" defTabSz="495330" rtl="0" eaLnBrk="1" fontAlgn="auto" latinLnBrk="0" hangingPunct="1">
                  <a:lnSpc>
                    <a:spcPct val="100000"/>
                  </a:lnSpc>
                  <a:spcBef>
                    <a:spcPts val="400"/>
                  </a:spcBef>
                  <a:spcAft>
                    <a:spcPts val="0"/>
                  </a:spcAft>
                  <a:buClr>
                    <a:srgbClr val="5A5A5A"/>
                  </a:buClr>
                  <a:buSzTx/>
                  <a:tabLst/>
                  <a:defRPr/>
                </a:pPr>
                <a:r>
                  <a:rPr kumimoji="1" lang="ja-JP" altLang="en-US"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インターネットや</a:t>
                </a:r>
                <a:r>
                  <a:rPr kumimoji="1" lang="en-US" altLang="ja-JP"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SNS</a:t>
                </a:r>
                <a:r>
                  <a:rPr kumimoji="1" lang="ja-JP" altLang="en-US"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は使わない？</a:t>
                </a:r>
              </a:p>
            </p:txBody>
          </p:sp>
        </p:grpSp>
        <p:grpSp>
          <p:nvGrpSpPr>
            <p:cNvPr id="4" name="グループ化 3">
              <a:extLst>
                <a:ext uri="{FF2B5EF4-FFF2-40B4-BE49-F238E27FC236}">
                  <a16:creationId xmlns:a16="http://schemas.microsoft.com/office/drawing/2014/main" id="{6D54D192-946B-FCF0-BDA8-175D7EDBF51C}"/>
                </a:ext>
              </a:extLst>
            </p:cNvPr>
            <p:cNvGrpSpPr/>
            <p:nvPr/>
          </p:nvGrpSpPr>
          <p:grpSpPr>
            <a:xfrm>
              <a:off x="1592148" y="3307062"/>
              <a:ext cx="1686656" cy="1421565"/>
              <a:chOff x="1487012" y="3278228"/>
              <a:chExt cx="1686656" cy="1421565"/>
            </a:xfrm>
          </p:grpSpPr>
          <p:pic>
            <p:nvPicPr>
              <p:cNvPr id="6" name="図 5" descr="光 が含まれている画像&#10;&#10;AI によって生成されたコンテンツは間違っている可能性があります。">
                <a:extLst>
                  <a:ext uri="{FF2B5EF4-FFF2-40B4-BE49-F238E27FC236}">
                    <a16:creationId xmlns:a16="http://schemas.microsoft.com/office/drawing/2014/main" id="{5348A028-DDA1-A193-F86B-8ED32717D4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9197" y="3278228"/>
                <a:ext cx="904471" cy="1022075"/>
              </a:xfrm>
              <a:prstGeom prst="rect">
                <a:avLst/>
              </a:prstGeom>
            </p:spPr>
          </p:pic>
          <p:pic>
            <p:nvPicPr>
              <p:cNvPr id="8" name="図 7" descr="挿絵 が含まれている画像&#10;&#10;AI によって生成されたコンテンツは間違っている可能性があります。">
                <a:extLst>
                  <a:ext uri="{FF2B5EF4-FFF2-40B4-BE49-F238E27FC236}">
                    <a16:creationId xmlns:a16="http://schemas.microsoft.com/office/drawing/2014/main" id="{21847D74-D5B6-4591-8416-3E4C6AAA47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487012" y="3597665"/>
                <a:ext cx="1222316" cy="1102128"/>
              </a:xfrm>
              <a:prstGeom prst="rect">
                <a:avLst/>
              </a:prstGeom>
            </p:spPr>
          </p:pic>
        </p:grpSp>
        <p:grpSp>
          <p:nvGrpSpPr>
            <p:cNvPr id="34" name="グループ化 33">
              <a:extLst>
                <a:ext uri="{FF2B5EF4-FFF2-40B4-BE49-F238E27FC236}">
                  <a16:creationId xmlns:a16="http://schemas.microsoft.com/office/drawing/2014/main" id="{B8519F58-8DBC-6C70-94E9-B0FC4C6DD72B}"/>
                </a:ext>
              </a:extLst>
            </p:cNvPr>
            <p:cNvGrpSpPr/>
            <p:nvPr/>
          </p:nvGrpSpPr>
          <p:grpSpPr>
            <a:xfrm>
              <a:off x="515352" y="2787204"/>
              <a:ext cx="1702077" cy="657132"/>
              <a:chOff x="162557" y="2693553"/>
              <a:chExt cx="2219407" cy="431890"/>
            </a:xfrm>
          </p:grpSpPr>
          <p:sp>
            <p:nvSpPr>
              <p:cNvPr id="32" name="吹き出し: 角を丸めた四角形 31">
                <a:extLst>
                  <a:ext uri="{FF2B5EF4-FFF2-40B4-BE49-F238E27FC236}">
                    <a16:creationId xmlns:a16="http://schemas.microsoft.com/office/drawing/2014/main" id="{B8354F7E-1F01-9324-4361-A5ACD5E9DFDD}"/>
                  </a:ext>
                </a:extLst>
              </p:cNvPr>
              <p:cNvSpPr/>
              <p:nvPr/>
            </p:nvSpPr>
            <p:spPr>
              <a:xfrm>
                <a:off x="162557" y="2693553"/>
                <a:ext cx="2219407" cy="431890"/>
              </a:xfrm>
              <a:prstGeom prst="wedgeRoundRectCallout">
                <a:avLst>
                  <a:gd name="adj1" fmla="val -37418"/>
                  <a:gd name="adj2" fmla="val 82220"/>
                  <a:gd name="adj3" fmla="val 16667"/>
                </a:avLst>
              </a:prstGeom>
              <a:solidFill>
                <a:srgbClr val="EBF0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chemeClr val="accent5">
                      <a:lumMod val="75000"/>
                    </a:schemeClr>
                  </a:solidFill>
                  <a:effectLst/>
                  <a:uLnTx/>
                  <a:uFillTx/>
                  <a:latin typeface="BIZ UDPゴシック" panose="020B0400000000000000" pitchFamily="50" charset="-128"/>
                  <a:ea typeface="BIZ UDPゴシック" panose="020B0400000000000000" pitchFamily="50" charset="-128"/>
                  <a:cs typeface="+mn-cs"/>
                </a:endParaRPr>
              </a:p>
            </p:txBody>
          </p:sp>
          <p:sp>
            <p:nvSpPr>
              <p:cNvPr id="33" name="テキスト プレースホルダー 2">
                <a:extLst>
                  <a:ext uri="{FF2B5EF4-FFF2-40B4-BE49-F238E27FC236}">
                    <a16:creationId xmlns:a16="http://schemas.microsoft.com/office/drawing/2014/main" id="{56E849F4-4A75-FC3B-8262-1D447E43E42E}"/>
                  </a:ext>
                </a:extLst>
              </p:cNvPr>
              <p:cNvSpPr txBox="1">
                <a:spLocks/>
              </p:cNvSpPr>
              <p:nvPr/>
            </p:nvSpPr>
            <p:spPr bwMode="gray">
              <a:xfrm>
                <a:off x="366904" y="2753712"/>
                <a:ext cx="1892577" cy="314379"/>
              </a:xfrm>
              <a:prstGeom prst="rect">
                <a:avLst/>
              </a:prstGeom>
              <a:noFill/>
            </p:spPr>
            <p:txBody>
              <a:bodyPr vert="horz" wrap="square"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R="0" lvl="0" algn="l" defTabSz="495330" rtl="0" eaLnBrk="1" fontAlgn="auto" latinLnBrk="0" hangingPunct="1">
                  <a:lnSpc>
                    <a:spcPct val="100000"/>
                  </a:lnSpc>
                  <a:spcBef>
                    <a:spcPts val="400"/>
                  </a:spcBef>
                  <a:spcAft>
                    <a:spcPts val="0"/>
                  </a:spcAft>
                  <a:buClr>
                    <a:srgbClr val="5A5A5A"/>
                  </a:buClr>
                  <a:buSzTx/>
                  <a:tabLst/>
                  <a:defRPr/>
                </a:pPr>
                <a:r>
                  <a:rPr kumimoji="1" lang="ja-JP" altLang="en-US"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ずっと家でゆっくり過ごしている？</a:t>
                </a:r>
              </a:p>
            </p:txBody>
          </p:sp>
        </p:grpSp>
        <p:grpSp>
          <p:nvGrpSpPr>
            <p:cNvPr id="42" name="グループ化 41">
              <a:extLst>
                <a:ext uri="{FF2B5EF4-FFF2-40B4-BE49-F238E27FC236}">
                  <a16:creationId xmlns:a16="http://schemas.microsoft.com/office/drawing/2014/main" id="{7A62AF0F-A183-1FF9-7D0C-91772AB9E92D}"/>
                </a:ext>
              </a:extLst>
            </p:cNvPr>
            <p:cNvGrpSpPr/>
            <p:nvPr/>
          </p:nvGrpSpPr>
          <p:grpSpPr>
            <a:xfrm>
              <a:off x="2551151" y="4595435"/>
              <a:ext cx="1702077" cy="657132"/>
              <a:chOff x="162557" y="2693553"/>
              <a:chExt cx="2219407" cy="431890"/>
            </a:xfrm>
          </p:grpSpPr>
          <p:sp>
            <p:nvSpPr>
              <p:cNvPr id="43" name="吹き出し: 角を丸めた四角形 42">
                <a:extLst>
                  <a:ext uri="{FF2B5EF4-FFF2-40B4-BE49-F238E27FC236}">
                    <a16:creationId xmlns:a16="http://schemas.microsoft.com/office/drawing/2014/main" id="{50D5D565-1A76-5AC9-977E-3CFB9F50DB47}"/>
                  </a:ext>
                </a:extLst>
              </p:cNvPr>
              <p:cNvSpPr/>
              <p:nvPr/>
            </p:nvSpPr>
            <p:spPr>
              <a:xfrm>
                <a:off x="162557" y="2693553"/>
                <a:ext cx="2219407" cy="431890"/>
              </a:xfrm>
              <a:prstGeom prst="wedgeRoundRectCallout">
                <a:avLst>
                  <a:gd name="adj1" fmla="val 33036"/>
                  <a:gd name="adj2" fmla="val 77715"/>
                  <a:gd name="adj3" fmla="val 16667"/>
                </a:avLst>
              </a:prstGeom>
              <a:solidFill>
                <a:srgbClr val="EBF0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chemeClr val="accent5">
                      <a:lumMod val="75000"/>
                    </a:schemeClr>
                  </a:solidFill>
                  <a:effectLst/>
                  <a:uLnTx/>
                  <a:uFillTx/>
                  <a:latin typeface="BIZ UDPゴシック" panose="020B0400000000000000" pitchFamily="50" charset="-128"/>
                  <a:ea typeface="BIZ UDPゴシック" panose="020B0400000000000000" pitchFamily="50" charset="-128"/>
                  <a:cs typeface="+mn-cs"/>
                </a:endParaRPr>
              </a:p>
            </p:txBody>
          </p:sp>
          <p:sp>
            <p:nvSpPr>
              <p:cNvPr id="44" name="テキスト プレースホルダー 2">
                <a:extLst>
                  <a:ext uri="{FF2B5EF4-FFF2-40B4-BE49-F238E27FC236}">
                    <a16:creationId xmlns:a16="http://schemas.microsoft.com/office/drawing/2014/main" id="{778E178A-2799-2A0B-181D-CB48DA8E9368}"/>
                  </a:ext>
                </a:extLst>
              </p:cNvPr>
              <p:cNvSpPr txBox="1">
                <a:spLocks/>
              </p:cNvSpPr>
              <p:nvPr/>
            </p:nvSpPr>
            <p:spPr bwMode="gray">
              <a:xfrm>
                <a:off x="230033" y="2753639"/>
                <a:ext cx="2129373" cy="314379"/>
              </a:xfrm>
              <a:prstGeom prst="rect">
                <a:avLst/>
              </a:prstGeom>
              <a:noFill/>
            </p:spPr>
            <p:txBody>
              <a:bodyPr vert="horz" wrap="square"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R="0" lvl="0" algn="l" defTabSz="495330" rtl="0" eaLnBrk="1" fontAlgn="auto" latinLnBrk="0" hangingPunct="1">
                  <a:lnSpc>
                    <a:spcPct val="100000"/>
                  </a:lnSpc>
                  <a:spcBef>
                    <a:spcPts val="400"/>
                  </a:spcBef>
                  <a:spcAft>
                    <a:spcPts val="0"/>
                  </a:spcAft>
                  <a:buClr>
                    <a:srgbClr val="5A5A5A"/>
                  </a:buClr>
                  <a:buSzTx/>
                  <a:tabLst/>
                  <a:defRPr/>
                </a:pPr>
                <a:r>
                  <a:rPr kumimoji="1" lang="ja-JP" altLang="en-US"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認知症になったら何もできなくなる？</a:t>
                </a:r>
              </a:p>
            </p:txBody>
          </p:sp>
        </p:grpSp>
        <p:sp>
          <p:nvSpPr>
            <p:cNvPr id="65" name="テキスト プレースホルダー 2">
              <a:extLst>
                <a:ext uri="{FF2B5EF4-FFF2-40B4-BE49-F238E27FC236}">
                  <a16:creationId xmlns:a16="http://schemas.microsoft.com/office/drawing/2014/main" id="{CF150D8C-084B-AE88-416D-0E6854B94523}"/>
                </a:ext>
              </a:extLst>
            </p:cNvPr>
            <p:cNvSpPr txBox="1">
              <a:spLocks/>
            </p:cNvSpPr>
            <p:nvPr/>
          </p:nvSpPr>
          <p:spPr bwMode="gray">
            <a:xfrm>
              <a:off x="515352" y="2300761"/>
              <a:ext cx="3092926" cy="324448"/>
            </a:xfrm>
            <a:prstGeom prst="rect">
              <a:avLst/>
            </a:prstGeom>
            <a:noFill/>
          </p:spPr>
          <p:txBody>
            <a:bodyPr vert="horz" wrap="square"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R="0" lvl="0" algn="l" defTabSz="495330" rtl="0" eaLnBrk="1" fontAlgn="auto" latinLnBrk="0" hangingPunct="1">
                <a:lnSpc>
                  <a:spcPct val="100000"/>
                </a:lnSpc>
                <a:spcBef>
                  <a:spcPts val="400"/>
                </a:spcBef>
                <a:spcAft>
                  <a:spcPts val="0"/>
                </a:spcAft>
                <a:buClr>
                  <a:srgbClr val="5A5A5A"/>
                </a:buClr>
                <a:buSzTx/>
                <a:tabLst/>
                <a:defRPr/>
              </a:pPr>
              <a:r>
                <a:rPr kumimoji="1" lang="ja-JP" altLang="en-US" sz="1400"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このようなイメージはありませんか？</a:t>
              </a:r>
            </a:p>
          </p:txBody>
        </p:sp>
      </p:grpSp>
      <p:grpSp>
        <p:nvGrpSpPr>
          <p:cNvPr id="7" name="グループ化 6">
            <a:extLst>
              <a:ext uri="{FF2B5EF4-FFF2-40B4-BE49-F238E27FC236}">
                <a16:creationId xmlns:a16="http://schemas.microsoft.com/office/drawing/2014/main" id="{16C31F8B-4CB6-C7B8-2DEA-9EDE69B42B36}"/>
              </a:ext>
            </a:extLst>
          </p:cNvPr>
          <p:cNvGrpSpPr/>
          <p:nvPr/>
        </p:nvGrpSpPr>
        <p:grpSpPr>
          <a:xfrm>
            <a:off x="4781182" y="2300761"/>
            <a:ext cx="4628992" cy="4316724"/>
            <a:chOff x="4798872" y="2032266"/>
            <a:chExt cx="4783120" cy="4500549"/>
          </a:xfrm>
        </p:grpSpPr>
        <p:sp>
          <p:nvSpPr>
            <p:cNvPr id="62" name="楕円 61">
              <a:extLst>
                <a:ext uri="{FF2B5EF4-FFF2-40B4-BE49-F238E27FC236}">
                  <a16:creationId xmlns:a16="http://schemas.microsoft.com/office/drawing/2014/main" id="{8B37A54F-E1CA-6E98-37A0-9043B734FD1B}"/>
                </a:ext>
              </a:extLst>
            </p:cNvPr>
            <p:cNvSpPr/>
            <p:nvPr/>
          </p:nvSpPr>
          <p:spPr>
            <a:xfrm>
              <a:off x="5079611" y="2506886"/>
              <a:ext cx="4025929" cy="4025929"/>
            </a:xfrm>
            <a:prstGeom prst="ellipse">
              <a:avLst/>
            </a:prstGeom>
            <a:noFill/>
            <a:ln w="38100">
              <a:solidFill>
                <a:schemeClr val="accent2"/>
              </a:solidFill>
              <a:extLst>
                <a:ext uri="{C807C97D-BFC1-408E-A445-0C87EB9F89A2}">
                  <ask:lineSketchStyleProps xmlns:ask="http://schemas.microsoft.com/office/drawing/2018/sketchyshapes" sd="1219033472">
                    <a:custGeom>
                      <a:avLst/>
                      <a:gdLst>
                        <a:gd name="connsiteX0" fmla="*/ 0 w 2679662"/>
                        <a:gd name="connsiteY0" fmla="*/ 1339831 h 2679662"/>
                        <a:gd name="connsiteX1" fmla="*/ 1339831 w 2679662"/>
                        <a:gd name="connsiteY1" fmla="*/ 0 h 2679662"/>
                        <a:gd name="connsiteX2" fmla="*/ 2679662 w 2679662"/>
                        <a:gd name="connsiteY2" fmla="*/ 1339831 h 2679662"/>
                        <a:gd name="connsiteX3" fmla="*/ 1339831 w 2679662"/>
                        <a:gd name="connsiteY3" fmla="*/ 2679662 h 2679662"/>
                        <a:gd name="connsiteX4" fmla="*/ 0 w 2679662"/>
                        <a:gd name="connsiteY4" fmla="*/ 1339831 h 2679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662" h="2679662" extrusionOk="0">
                          <a:moveTo>
                            <a:pt x="0" y="1339831"/>
                          </a:moveTo>
                          <a:cubicBezTo>
                            <a:pt x="-28780" y="582111"/>
                            <a:pt x="535229" y="24258"/>
                            <a:pt x="1339831" y="0"/>
                          </a:cubicBezTo>
                          <a:cubicBezTo>
                            <a:pt x="2225149" y="30600"/>
                            <a:pt x="2632442" y="601364"/>
                            <a:pt x="2679662" y="1339831"/>
                          </a:cubicBezTo>
                          <a:cubicBezTo>
                            <a:pt x="2606426" y="2151318"/>
                            <a:pt x="2065692" y="2757636"/>
                            <a:pt x="1339831" y="2679662"/>
                          </a:cubicBezTo>
                          <a:cubicBezTo>
                            <a:pt x="572388" y="2664630"/>
                            <a:pt x="94740" y="2125066"/>
                            <a:pt x="0" y="1339831"/>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 name="グループ化 47">
              <a:extLst>
                <a:ext uri="{FF2B5EF4-FFF2-40B4-BE49-F238E27FC236}">
                  <a16:creationId xmlns:a16="http://schemas.microsoft.com/office/drawing/2014/main" id="{001605F6-2CF5-1685-3EAE-93CA23C4957B}"/>
                </a:ext>
              </a:extLst>
            </p:cNvPr>
            <p:cNvGrpSpPr/>
            <p:nvPr/>
          </p:nvGrpSpPr>
          <p:grpSpPr>
            <a:xfrm>
              <a:off x="7345856" y="2425434"/>
              <a:ext cx="2034784" cy="707530"/>
              <a:chOff x="162557" y="2693552"/>
              <a:chExt cx="2653237" cy="465013"/>
            </a:xfrm>
          </p:grpSpPr>
          <p:sp>
            <p:nvSpPr>
              <p:cNvPr id="49" name="吹き出し: 角を丸めた四角形 48">
                <a:extLst>
                  <a:ext uri="{FF2B5EF4-FFF2-40B4-BE49-F238E27FC236}">
                    <a16:creationId xmlns:a16="http://schemas.microsoft.com/office/drawing/2014/main" id="{576C098E-03A0-3DDE-DF6A-4B4E5BC871DF}"/>
                  </a:ext>
                </a:extLst>
              </p:cNvPr>
              <p:cNvSpPr/>
              <p:nvPr/>
            </p:nvSpPr>
            <p:spPr>
              <a:xfrm>
                <a:off x="162557" y="2693552"/>
                <a:ext cx="2585761" cy="465013"/>
              </a:xfrm>
              <a:prstGeom prst="wedgeRoundRectCallout">
                <a:avLst>
                  <a:gd name="adj1" fmla="val 4886"/>
                  <a:gd name="adj2" fmla="val 88054"/>
                  <a:gd name="adj3" fmla="val 16667"/>
                </a:avLst>
              </a:prstGeom>
              <a:solidFill>
                <a:srgbClr val="FFF3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chemeClr val="accent5">
                      <a:lumMod val="75000"/>
                    </a:schemeClr>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テキスト プレースホルダー 2">
                <a:extLst>
                  <a:ext uri="{FF2B5EF4-FFF2-40B4-BE49-F238E27FC236}">
                    <a16:creationId xmlns:a16="http://schemas.microsoft.com/office/drawing/2014/main" id="{17885907-C49A-FFAC-2190-389B967E1120}"/>
                  </a:ext>
                </a:extLst>
              </p:cNvPr>
              <p:cNvSpPr txBox="1">
                <a:spLocks/>
              </p:cNvSpPr>
              <p:nvPr/>
            </p:nvSpPr>
            <p:spPr bwMode="gray">
              <a:xfrm>
                <a:off x="230033" y="2753639"/>
                <a:ext cx="2585761" cy="314379"/>
              </a:xfrm>
              <a:prstGeom prst="rect">
                <a:avLst/>
              </a:prstGeom>
              <a:noFill/>
            </p:spPr>
            <p:txBody>
              <a:bodyPr vert="horz" wrap="square"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R="0" lvl="0" algn="l" defTabSz="495330" rtl="0" eaLnBrk="1" fontAlgn="auto" latinLnBrk="0" hangingPunct="1">
                  <a:lnSpc>
                    <a:spcPct val="100000"/>
                  </a:lnSpc>
                  <a:spcBef>
                    <a:spcPts val="400"/>
                  </a:spcBef>
                  <a:spcAft>
                    <a:spcPts val="0"/>
                  </a:spcAft>
                  <a:buClr>
                    <a:srgbClr val="5A5A5A"/>
                  </a:buClr>
                  <a:buSzTx/>
                  <a:tabLst/>
                  <a:defRPr/>
                </a:pPr>
                <a:r>
                  <a:rPr kumimoji="1" lang="en-US" altLang="ja-JP"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SNS</a:t>
                </a:r>
                <a:r>
                  <a:rPr kumimoji="1" lang="ja-JP" altLang="en-US"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で友人と連絡したり、ネットショッピングを利用</a:t>
                </a:r>
              </a:p>
            </p:txBody>
          </p:sp>
        </p:grpSp>
        <p:grpSp>
          <p:nvGrpSpPr>
            <p:cNvPr id="51" name="グループ化 50">
              <a:extLst>
                <a:ext uri="{FF2B5EF4-FFF2-40B4-BE49-F238E27FC236}">
                  <a16:creationId xmlns:a16="http://schemas.microsoft.com/office/drawing/2014/main" id="{A76926FE-C65E-028B-0FA5-081E6B5939DE}"/>
                </a:ext>
              </a:extLst>
            </p:cNvPr>
            <p:cNvGrpSpPr/>
            <p:nvPr/>
          </p:nvGrpSpPr>
          <p:grpSpPr>
            <a:xfrm>
              <a:off x="4798872" y="5687304"/>
              <a:ext cx="2034784" cy="707530"/>
              <a:chOff x="162557" y="2693553"/>
              <a:chExt cx="2653237" cy="465013"/>
            </a:xfrm>
          </p:grpSpPr>
          <p:sp>
            <p:nvSpPr>
              <p:cNvPr id="52" name="吹き出し: 角を丸めた四角形 51">
                <a:extLst>
                  <a:ext uri="{FF2B5EF4-FFF2-40B4-BE49-F238E27FC236}">
                    <a16:creationId xmlns:a16="http://schemas.microsoft.com/office/drawing/2014/main" id="{320E2984-D2DB-A3A7-9079-70F834D7F371}"/>
                  </a:ext>
                </a:extLst>
              </p:cNvPr>
              <p:cNvSpPr/>
              <p:nvPr/>
            </p:nvSpPr>
            <p:spPr>
              <a:xfrm>
                <a:off x="162557" y="2693553"/>
                <a:ext cx="2585761" cy="465013"/>
              </a:xfrm>
              <a:prstGeom prst="wedgeRoundRectCallout">
                <a:avLst>
                  <a:gd name="adj1" fmla="val -3414"/>
                  <a:gd name="adj2" fmla="val -91587"/>
                  <a:gd name="adj3" fmla="val 16667"/>
                </a:avLst>
              </a:prstGeom>
              <a:solidFill>
                <a:srgbClr val="FFF3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chemeClr val="accent5">
                      <a:lumMod val="75000"/>
                    </a:schemeClr>
                  </a:solidFill>
                  <a:effectLst/>
                  <a:uLnTx/>
                  <a:uFillTx/>
                  <a:latin typeface="BIZ UDPゴシック" panose="020B0400000000000000" pitchFamily="50" charset="-128"/>
                  <a:ea typeface="BIZ UDPゴシック" panose="020B0400000000000000" pitchFamily="50" charset="-128"/>
                  <a:cs typeface="+mn-cs"/>
                </a:endParaRPr>
              </a:p>
            </p:txBody>
          </p:sp>
          <p:sp>
            <p:nvSpPr>
              <p:cNvPr id="53" name="テキスト プレースホルダー 2">
                <a:extLst>
                  <a:ext uri="{FF2B5EF4-FFF2-40B4-BE49-F238E27FC236}">
                    <a16:creationId xmlns:a16="http://schemas.microsoft.com/office/drawing/2014/main" id="{8809489D-A866-DC19-0FAE-BBE34CE26ED7}"/>
                  </a:ext>
                </a:extLst>
              </p:cNvPr>
              <p:cNvSpPr txBox="1">
                <a:spLocks/>
              </p:cNvSpPr>
              <p:nvPr/>
            </p:nvSpPr>
            <p:spPr bwMode="gray">
              <a:xfrm>
                <a:off x="230033" y="2753639"/>
                <a:ext cx="2585761" cy="314379"/>
              </a:xfrm>
              <a:prstGeom prst="rect">
                <a:avLst/>
              </a:prstGeom>
              <a:noFill/>
            </p:spPr>
            <p:txBody>
              <a:bodyPr vert="horz" wrap="square"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R="0" lvl="0" algn="l" defTabSz="495330" rtl="0" eaLnBrk="1" fontAlgn="auto" latinLnBrk="0" hangingPunct="1">
                  <a:lnSpc>
                    <a:spcPct val="100000"/>
                  </a:lnSpc>
                  <a:spcBef>
                    <a:spcPts val="400"/>
                  </a:spcBef>
                  <a:spcAft>
                    <a:spcPts val="0"/>
                  </a:spcAft>
                  <a:buClr>
                    <a:srgbClr val="5A5A5A"/>
                  </a:buClr>
                  <a:buSzTx/>
                  <a:tabLst/>
                  <a:defRPr/>
                </a:pPr>
                <a:r>
                  <a:rPr lang="ja-JP" altLang="en-US" b="0" dirty="0">
                    <a:solidFill>
                      <a:prstClr val="black"/>
                    </a:solidFill>
                  </a:rPr>
                  <a:t>食・ファッション・遊びなどの好みは多様化</a:t>
                </a:r>
                <a:endParaRPr lang="en-US" altLang="ja-JP" b="0" dirty="0">
                  <a:solidFill>
                    <a:prstClr val="black"/>
                  </a:solidFill>
                </a:endParaRPr>
              </a:p>
            </p:txBody>
          </p:sp>
        </p:grpSp>
        <p:grpSp>
          <p:nvGrpSpPr>
            <p:cNvPr id="54" name="グループ化 53">
              <a:extLst>
                <a:ext uri="{FF2B5EF4-FFF2-40B4-BE49-F238E27FC236}">
                  <a16:creationId xmlns:a16="http://schemas.microsoft.com/office/drawing/2014/main" id="{65BF75BD-A4FE-3E18-647C-25E098FA7E04}"/>
                </a:ext>
              </a:extLst>
            </p:cNvPr>
            <p:cNvGrpSpPr/>
            <p:nvPr/>
          </p:nvGrpSpPr>
          <p:grpSpPr>
            <a:xfrm>
              <a:off x="4824746" y="2433338"/>
              <a:ext cx="2034784" cy="707530"/>
              <a:chOff x="162557" y="2693553"/>
              <a:chExt cx="2653237" cy="465013"/>
            </a:xfrm>
          </p:grpSpPr>
          <p:sp>
            <p:nvSpPr>
              <p:cNvPr id="55" name="吹き出し: 角を丸めた四角形 54">
                <a:extLst>
                  <a:ext uri="{FF2B5EF4-FFF2-40B4-BE49-F238E27FC236}">
                    <a16:creationId xmlns:a16="http://schemas.microsoft.com/office/drawing/2014/main" id="{7446B8AF-B3C5-CFD4-003A-E9369E846B89}"/>
                  </a:ext>
                </a:extLst>
              </p:cNvPr>
              <p:cNvSpPr/>
              <p:nvPr/>
            </p:nvSpPr>
            <p:spPr>
              <a:xfrm>
                <a:off x="162557" y="2693553"/>
                <a:ext cx="2585762" cy="465013"/>
              </a:xfrm>
              <a:prstGeom prst="wedgeRoundRectCallout">
                <a:avLst>
                  <a:gd name="adj1" fmla="val -4797"/>
                  <a:gd name="adj2" fmla="val 82884"/>
                  <a:gd name="adj3" fmla="val 16667"/>
                </a:avLst>
              </a:prstGeom>
              <a:solidFill>
                <a:srgbClr val="FFF3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chemeClr val="accent5">
                      <a:lumMod val="75000"/>
                    </a:schemeClr>
                  </a:solidFill>
                  <a:effectLst/>
                  <a:uLnTx/>
                  <a:uFillTx/>
                  <a:latin typeface="BIZ UDPゴシック" panose="020B0400000000000000" pitchFamily="50" charset="-128"/>
                  <a:ea typeface="BIZ UDPゴシック" panose="020B0400000000000000" pitchFamily="50" charset="-128"/>
                  <a:cs typeface="+mn-cs"/>
                </a:endParaRPr>
              </a:p>
            </p:txBody>
          </p:sp>
          <p:sp>
            <p:nvSpPr>
              <p:cNvPr id="56" name="テキスト プレースホルダー 2">
                <a:extLst>
                  <a:ext uri="{FF2B5EF4-FFF2-40B4-BE49-F238E27FC236}">
                    <a16:creationId xmlns:a16="http://schemas.microsoft.com/office/drawing/2014/main" id="{BF4EF14C-75F8-36E6-653C-B885F143BBA1}"/>
                  </a:ext>
                </a:extLst>
              </p:cNvPr>
              <p:cNvSpPr txBox="1">
                <a:spLocks/>
              </p:cNvSpPr>
              <p:nvPr/>
            </p:nvSpPr>
            <p:spPr bwMode="gray">
              <a:xfrm>
                <a:off x="230033" y="2753639"/>
                <a:ext cx="2585761" cy="314379"/>
              </a:xfrm>
              <a:prstGeom prst="rect">
                <a:avLst/>
              </a:prstGeom>
              <a:noFill/>
            </p:spPr>
            <p:txBody>
              <a:bodyPr vert="horz" wrap="square"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R="0" lvl="0" algn="l" defTabSz="495330" rtl="0" eaLnBrk="1" fontAlgn="auto" latinLnBrk="0" hangingPunct="1">
                  <a:lnSpc>
                    <a:spcPct val="100000"/>
                  </a:lnSpc>
                  <a:spcBef>
                    <a:spcPts val="400"/>
                  </a:spcBef>
                  <a:spcAft>
                    <a:spcPts val="0"/>
                  </a:spcAft>
                  <a:buClr>
                    <a:srgbClr val="5A5A5A"/>
                  </a:buClr>
                  <a:buSzTx/>
                  <a:tabLst/>
                  <a:defRPr/>
                </a:pPr>
                <a:r>
                  <a:rPr lang="ja-JP" altLang="en-US" b="0" dirty="0">
                    <a:solidFill>
                      <a:prstClr val="black"/>
                    </a:solidFill>
                  </a:rPr>
                  <a:t>外出や旅行などアクティブな余暇活動</a:t>
                </a:r>
                <a:endParaRPr kumimoji="1" lang="en-US" altLang="ja-JP"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grpSp>
        <p:grpSp>
          <p:nvGrpSpPr>
            <p:cNvPr id="59" name="グループ化 58">
              <a:extLst>
                <a:ext uri="{FF2B5EF4-FFF2-40B4-BE49-F238E27FC236}">
                  <a16:creationId xmlns:a16="http://schemas.microsoft.com/office/drawing/2014/main" id="{6BF0E613-8A39-106F-7096-A710DC663430}"/>
                </a:ext>
              </a:extLst>
            </p:cNvPr>
            <p:cNvGrpSpPr/>
            <p:nvPr/>
          </p:nvGrpSpPr>
          <p:grpSpPr>
            <a:xfrm>
              <a:off x="7247999" y="5703121"/>
              <a:ext cx="2333993" cy="707530"/>
              <a:chOff x="162556" y="2693552"/>
              <a:chExt cx="3043388" cy="465013"/>
            </a:xfrm>
          </p:grpSpPr>
          <p:sp>
            <p:nvSpPr>
              <p:cNvPr id="60" name="吹き出し: 角を丸めた四角形 59">
                <a:extLst>
                  <a:ext uri="{FF2B5EF4-FFF2-40B4-BE49-F238E27FC236}">
                    <a16:creationId xmlns:a16="http://schemas.microsoft.com/office/drawing/2014/main" id="{2D108D88-BFBF-284A-E645-D7B5E559BEB2}"/>
                  </a:ext>
                </a:extLst>
              </p:cNvPr>
              <p:cNvSpPr/>
              <p:nvPr/>
            </p:nvSpPr>
            <p:spPr>
              <a:xfrm>
                <a:off x="162556" y="2693552"/>
                <a:ext cx="3043388" cy="465013"/>
              </a:xfrm>
              <a:prstGeom prst="wedgeRoundRectCallout">
                <a:avLst>
                  <a:gd name="adj1" fmla="val 10690"/>
                  <a:gd name="adj2" fmla="val -86418"/>
                  <a:gd name="adj3" fmla="val 16667"/>
                </a:avLst>
              </a:prstGeom>
              <a:solidFill>
                <a:srgbClr val="FFF3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chemeClr val="accent5">
                      <a:lumMod val="75000"/>
                    </a:schemeClr>
                  </a:solidFill>
                  <a:effectLst/>
                  <a:uLnTx/>
                  <a:uFillTx/>
                  <a:latin typeface="BIZ UDPゴシック" panose="020B0400000000000000" pitchFamily="50" charset="-128"/>
                  <a:ea typeface="BIZ UDPゴシック" panose="020B0400000000000000" pitchFamily="50" charset="-128"/>
                  <a:cs typeface="+mn-cs"/>
                </a:endParaRPr>
              </a:p>
            </p:txBody>
          </p:sp>
          <p:sp>
            <p:nvSpPr>
              <p:cNvPr id="61" name="テキスト プレースホルダー 2">
                <a:extLst>
                  <a:ext uri="{FF2B5EF4-FFF2-40B4-BE49-F238E27FC236}">
                    <a16:creationId xmlns:a16="http://schemas.microsoft.com/office/drawing/2014/main" id="{9658BF39-FCA8-86C3-8A01-EB10BB3F457F}"/>
                  </a:ext>
                </a:extLst>
              </p:cNvPr>
              <p:cNvSpPr txBox="1">
                <a:spLocks/>
              </p:cNvSpPr>
              <p:nvPr/>
            </p:nvSpPr>
            <p:spPr bwMode="gray">
              <a:xfrm>
                <a:off x="230032" y="2753639"/>
                <a:ext cx="2975912" cy="314379"/>
              </a:xfrm>
              <a:prstGeom prst="rect">
                <a:avLst/>
              </a:prstGeom>
              <a:noFill/>
            </p:spPr>
            <p:txBody>
              <a:bodyPr vert="horz" wrap="square"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R="0" lvl="0" algn="l" defTabSz="495330" rtl="0" eaLnBrk="1" fontAlgn="auto" latinLnBrk="0" hangingPunct="1">
                  <a:lnSpc>
                    <a:spcPct val="100000"/>
                  </a:lnSpc>
                  <a:spcBef>
                    <a:spcPts val="400"/>
                  </a:spcBef>
                  <a:spcAft>
                    <a:spcPts val="0"/>
                  </a:spcAft>
                  <a:buClr>
                    <a:srgbClr val="5A5A5A"/>
                  </a:buClr>
                  <a:buSzTx/>
                  <a:tabLst/>
                  <a:defRPr/>
                </a:pPr>
                <a:r>
                  <a:rPr lang="ja-JP" altLang="en-US" b="0" dirty="0">
                    <a:solidFill>
                      <a:prstClr val="black"/>
                    </a:solidFill>
                  </a:rPr>
                  <a:t>認知症になっても、工夫しながら地域で自分らしく生活</a:t>
                </a:r>
                <a:endParaRPr kumimoji="1" lang="en-US" altLang="ja-JP"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grpSp>
        <p:grpSp>
          <p:nvGrpSpPr>
            <p:cNvPr id="3" name="グループ化 2">
              <a:extLst>
                <a:ext uri="{FF2B5EF4-FFF2-40B4-BE49-F238E27FC236}">
                  <a16:creationId xmlns:a16="http://schemas.microsoft.com/office/drawing/2014/main" id="{B7F68379-E362-D6D7-B66A-77BFA48D3EB5}"/>
                </a:ext>
              </a:extLst>
            </p:cNvPr>
            <p:cNvGrpSpPr/>
            <p:nvPr/>
          </p:nvGrpSpPr>
          <p:grpSpPr>
            <a:xfrm>
              <a:off x="5863641" y="3421431"/>
              <a:ext cx="2457869" cy="2196838"/>
              <a:chOff x="5932108" y="3381522"/>
              <a:chExt cx="2457869" cy="2196838"/>
            </a:xfrm>
          </p:grpSpPr>
          <p:pic>
            <p:nvPicPr>
              <p:cNvPr id="17" name="図 16" descr="グラフィカル ユーザー インターフェイス, アイコン&#10;&#10;AI によって生成されたコンテンツは間違っている可能性があります。">
                <a:extLst>
                  <a:ext uri="{FF2B5EF4-FFF2-40B4-BE49-F238E27FC236}">
                    <a16:creationId xmlns:a16="http://schemas.microsoft.com/office/drawing/2014/main" id="{3B677892-5AB1-B6F3-BFE1-839A9D9577A4}"/>
                  </a:ext>
                </a:extLst>
              </p:cNvPr>
              <p:cNvPicPr>
                <a:picLocks noChangeAspect="1"/>
              </p:cNvPicPr>
              <p:nvPr/>
            </p:nvPicPr>
            <p:blipFill rotWithShape="1">
              <a:blip r:embed="rId7">
                <a:extLst>
                  <a:ext uri="{28A0092B-C50C-407E-A947-70E740481C1C}">
                    <a14:useLocalDpi xmlns:a14="http://schemas.microsoft.com/office/drawing/2010/main" val="0"/>
                  </a:ext>
                </a:extLst>
              </a:blip>
              <a:srcRect l="60333" b="48941"/>
              <a:stretch/>
            </p:blipFill>
            <p:spPr>
              <a:xfrm rot="20682556">
                <a:off x="5932108" y="3381522"/>
                <a:ext cx="636604" cy="767774"/>
              </a:xfrm>
              <a:prstGeom prst="rect">
                <a:avLst/>
              </a:prstGeom>
            </p:spPr>
          </p:pic>
          <p:pic>
            <p:nvPicPr>
              <p:cNvPr id="19" name="図 18" descr="アイコン&#10;&#10;AI によって生成されたコンテンツは間違っている可能性があります。">
                <a:extLst>
                  <a:ext uri="{FF2B5EF4-FFF2-40B4-BE49-F238E27FC236}">
                    <a16:creationId xmlns:a16="http://schemas.microsoft.com/office/drawing/2014/main" id="{9BC3DF20-D25B-238B-97E1-AC46B7322792}"/>
                  </a:ext>
                </a:extLst>
              </p:cNvPr>
              <p:cNvPicPr>
                <a:picLocks noChangeAspect="1"/>
              </p:cNvPicPr>
              <p:nvPr/>
            </p:nvPicPr>
            <p:blipFill rotWithShape="1">
              <a:blip r:embed="rId8">
                <a:extLst>
                  <a:ext uri="{28A0092B-C50C-407E-A947-70E740481C1C}">
                    <a14:useLocalDpi xmlns:a14="http://schemas.microsoft.com/office/drawing/2010/main" val="0"/>
                  </a:ext>
                </a:extLst>
              </a:blip>
              <a:srcRect r="62363" b="53762"/>
              <a:stretch/>
            </p:blipFill>
            <p:spPr>
              <a:xfrm rot="20560434">
                <a:off x="5985305" y="4853935"/>
                <a:ext cx="461573" cy="633883"/>
              </a:xfrm>
              <a:prstGeom prst="rect">
                <a:avLst/>
              </a:prstGeom>
            </p:spPr>
          </p:pic>
          <p:pic>
            <p:nvPicPr>
              <p:cNvPr id="27" name="図 26" descr="アイコン&#10;&#10;AI によって生成されたコンテンツは間違っている可能性があります。">
                <a:extLst>
                  <a:ext uri="{FF2B5EF4-FFF2-40B4-BE49-F238E27FC236}">
                    <a16:creationId xmlns:a16="http://schemas.microsoft.com/office/drawing/2014/main" id="{6ACEFF3F-70E4-9728-3AA8-DEF00C7B3F29}"/>
                  </a:ext>
                </a:extLst>
              </p:cNvPr>
              <p:cNvPicPr>
                <a:picLocks noChangeAspect="1"/>
              </p:cNvPicPr>
              <p:nvPr/>
            </p:nvPicPr>
            <p:blipFill rotWithShape="1">
              <a:blip r:embed="rId9">
                <a:extLst>
                  <a:ext uri="{28A0092B-C50C-407E-A947-70E740481C1C}">
                    <a14:useLocalDpi xmlns:a14="http://schemas.microsoft.com/office/drawing/2010/main" val="0"/>
                  </a:ext>
                </a:extLst>
              </a:blip>
              <a:srcRect l="11022" r="59471" b="55899"/>
              <a:stretch/>
            </p:blipFill>
            <p:spPr>
              <a:xfrm rot="900000">
                <a:off x="7785126" y="3470984"/>
                <a:ext cx="337380" cy="536168"/>
              </a:xfrm>
              <a:prstGeom prst="rect">
                <a:avLst/>
              </a:prstGeom>
            </p:spPr>
          </p:pic>
          <p:pic>
            <p:nvPicPr>
              <p:cNvPr id="11" name="図 10">
                <a:extLst>
                  <a:ext uri="{FF2B5EF4-FFF2-40B4-BE49-F238E27FC236}">
                    <a16:creationId xmlns:a16="http://schemas.microsoft.com/office/drawing/2014/main" id="{18CFC80A-0BFD-70B4-1DA4-EAB47FD30EA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08956" y="3510631"/>
                <a:ext cx="1301727" cy="2067729"/>
              </a:xfrm>
              <a:prstGeom prst="rect">
                <a:avLst/>
              </a:prstGeom>
            </p:spPr>
          </p:pic>
          <p:pic>
            <p:nvPicPr>
              <p:cNvPr id="15" name="図 14" descr="テキスト が含まれている画像&#10;&#10;AI によって生成されたコンテンツは間違っている可能性があります。">
                <a:extLst>
                  <a:ext uri="{FF2B5EF4-FFF2-40B4-BE49-F238E27FC236}">
                    <a16:creationId xmlns:a16="http://schemas.microsoft.com/office/drawing/2014/main" id="{670C9022-FE0F-B976-6D1F-DF025B0BAE6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693400">
                <a:off x="7802954" y="4830284"/>
                <a:ext cx="587023" cy="701167"/>
              </a:xfrm>
              <a:prstGeom prst="rect">
                <a:avLst/>
              </a:prstGeom>
            </p:spPr>
          </p:pic>
        </p:grpSp>
        <p:sp>
          <p:nvSpPr>
            <p:cNvPr id="67" name="テキスト プレースホルダー 2">
              <a:extLst>
                <a:ext uri="{FF2B5EF4-FFF2-40B4-BE49-F238E27FC236}">
                  <a16:creationId xmlns:a16="http://schemas.microsoft.com/office/drawing/2014/main" id="{CFC83DF7-C4E2-FAF9-717F-BEECD1188885}"/>
                </a:ext>
              </a:extLst>
            </p:cNvPr>
            <p:cNvSpPr txBox="1">
              <a:spLocks/>
            </p:cNvSpPr>
            <p:nvPr/>
          </p:nvSpPr>
          <p:spPr bwMode="gray">
            <a:xfrm>
              <a:off x="4798872" y="2032266"/>
              <a:ext cx="4581768" cy="324448"/>
            </a:xfrm>
            <a:prstGeom prst="rect">
              <a:avLst/>
            </a:prstGeom>
            <a:noFill/>
          </p:spPr>
          <p:txBody>
            <a:bodyPr vert="horz" wrap="square"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R="0" lvl="0" algn="l" defTabSz="495330" rtl="0" eaLnBrk="1" fontAlgn="auto" latinLnBrk="0" hangingPunct="1">
                <a:lnSpc>
                  <a:spcPct val="100000"/>
                </a:lnSpc>
                <a:spcBef>
                  <a:spcPts val="400"/>
                </a:spcBef>
                <a:spcAft>
                  <a:spcPts val="0"/>
                </a:spcAft>
                <a:buClr>
                  <a:srgbClr val="5A5A5A"/>
                </a:buClr>
                <a:buSzTx/>
                <a:tabLst/>
                <a:defRPr/>
              </a:pPr>
              <a:r>
                <a:rPr kumimoji="1" lang="ja-JP" altLang="en-US" sz="1400" i="0" u="none" strike="noStrike" kern="1200" cap="none" spc="0" normalizeH="0" baseline="0" noProof="0" dirty="0">
                  <a:ln>
                    <a:noFill/>
                  </a:ln>
                  <a:solidFill>
                    <a:schemeClr val="accent2">
                      <a:lumMod val="75000"/>
                    </a:schemeClr>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高齢者へのイメージ</a:t>
              </a:r>
              <a:r>
                <a:rPr lang="ja-JP" altLang="en-US" sz="1400" dirty="0">
                  <a:solidFill>
                    <a:schemeClr val="accent2">
                      <a:lumMod val="75000"/>
                    </a:schemeClr>
                  </a:solidFill>
                </a:rPr>
                <a:t>にも、アップデートが求められます</a:t>
              </a:r>
              <a:endParaRPr kumimoji="1" lang="ja-JP" altLang="en-US" sz="1400" i="0" u="none" strike="noStrike" kern="1200" cap="none" spc="0" normalizeH="0" baseline="0" noProof="0" dirty="0">
                <a:ln>
                  <a:noFill/>
                </a:ln>
                <a:solidFill>
                  <a:schemeClr val="accent2">
                    <a:lumMod val="75000"/>
                  </a:schemeClr>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grpSp>
    </p:spTree>
    <p:extLst>
      <p:ext uri="{BB962C8B-B14F-4D97-AF65-F5344CB8AC3E}">
        <p14:creationId xmlns:p14="http://schemas.microsoft.com/office/powerpoint/2010/main" val="1374916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E25FA167-AA0F-000F-C9F2-9AAAFBC647D2}"/>
              </a:ext>
            </a:extLst>
          </p:cNvPr>
          <p:cNvSpPr txBox="1">
            <a:spLocks/>
          </p:cNvSpPr>
          <p:nvPr/>
        </p:nvSpPr>
        <p:spPr>
          <a:xfrm>
            <a:off x="414000" y="236759"/>
            <a:ext cx="9075600" cy="666000"/>
          </a:xfrm>
          <a:prstGeom prst="rect">
            <a:avLst/>
          </a:prstGeom>
          <a:gradFill flip="none" rotWithShape="1">
            <a:gsLst>
              <a:gs pos="100000">
                <a:srgbClr val="FF6600"/>
              </a:gs>
              <a:gs pos="0">
                <a:srgbClr val="F3D54D">
                  <a:lumMod val="45000"/>
                  <a:lumOff val="55000"/>
                </a:srgbClr>
              </a:gs>
              <a:gs pos="100000">
                <a:srgbClr val="F3D54D">
                  <a:lumMod val="30000"/>
                  <a:lumOff val="70000"/>
                </a:srgbClr>
              </a:gs>
            </a:gsLst>
            <a:lin ang="1080000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lvl1pPr algn="l" defTabSz="495330" rtl="0" eaLnBrk="1" latinLnBrk="0" hangingPunct="1">
              <a:lnSpc>
                <a:spcPts val="2817"/>
              </a:lnSpc>
              <a:spcBef>
                <a:spcPct val="0"/>
              </a:spcBef>
              <a:buNone/>
              <a:defRPr kumimoji="1" sz="2000" b="1" kern="12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495285" rtl="0" eaLnBrk="1" fontAlgn="auto" latinLnBrk="0" hangingPunct="1">
              <a:lnSpc>
                <a:spcPts val="2817"/>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お客様やお店側の困りごとも変化していきます</a:t>
            </a:r>
          </a:p>
        </p:txBody>
      </p:sp>
      <p:sp>
        <p:nvSpPr>
          <p:cNvPr id="2" name="テキスト プレースホルダー 2">
            <a:extLst>
              <a:ext uri="{FF2B5EF4-FFF2-40B4-BE49-F238E27FC236}">
                <a16:creationId xmlns:a16="http://schemas.microsoft.com/office/drawing/2014/main" id="{2E47E742-E97F-986A-888E-8C7132A83806}"/>
              </a:ext>
            </a:extLst>
          </p:cNvPr>
          <p:cNvSpPr txBox="1">
            <a:spLocks/>
          </p:cNvSpPr>
          <p:nvPr/>
        </p:nvSpPr>
        <p:spPr bwMode="gray">
          <a:xfrm>
            <a:off x="442200" y="907839"/>
            <a:ext cx="9075600" cy="806631"/>
          </a:xfrm>
          <a:prstGeom prst="rect">
            <a:avLst/>
          </a:prstGeom>
        </p:spPr>
        <p:txBody>
          <a:bodyPr vert="horz"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L="285750" marR="0" lvl="0" indent="-285750" algn="l"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Char char="n"/>
              <a:tabLst/>
              <a:defRPr/>
            </a:pP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panose="020B0604020202020204" pitchFamily="34" charset="0"/>
              </a:rPr>
              <a:t>高齢者の増加にともない、お客様の困りごとや、対応するお店等の困りごとも変化していきます。</a:t>
            </a:r>
            <a:endPar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285750" marR="0" lvl="0" indent="-285750" algn="l"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Char char="n"/>
              <a:tabLst/>
              <a:defRPr/>
            </a:pP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panose="020B0604020202020204" pitchFamily="34" charset="0"/>
              </a:rPr>
              <a:t>高齢者や認知症の方が利用しやすい店舗やサービス等は、あらゆるお客様にとって利用しやすいものです。これらのニーズに対応することで、顧客体験の向上や企業イメージの向上、リスクの軽減につながります。</a:t>
            </a:r>
            <a:endPar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grpSp>
        <p:nvGrpSpPr>
          <p:cNvPr id="5" name="グループ化 4">
            <a:extLst>
              <a:ext uri="{FF2B5EF4-FFF2-40B4-BE49-F238E27FC236}">
                <a16:creationId xmlns:a16="http://schemas.microsoft.com/office/drawing/2014/main" id="{CED1B95B-66B1-ACCA-9890-A0E3344852FC}"/>
              </a:ext>
            </a:extLst>
          </p:cNvPr>
          <p:cNvGrpSpPr/>
          <p:nvPr/>
        </p:nvGrpSpPr>
        <p:grpSpPr>
          <a:xfrm>
            <a:off x="436470" y="2133566"/>
            <a:ext cx="2635619" cy="1384813"/>
            <a:chOff x="478805" y="2212782"/>
            <a:chExt cx="2635619" cy="1384813"/>
          </a:xfrm>
        </p:grpSpPr>
        <p:sp>
          <p:nvSpPr>
            <p:cNvPr id="35" name="フリーフォーム: 図形 34">
              <a:extLst>
                <a:ext uri="{FF2B5EF4-FFF2-40B4-BE49-F238E27FC236}">
                  <a16:creationId xmlns:a16="http://schemas.microsoft.com/office/drawing/2014/main" id="{59AEB9BC-4E59-79E9-C6EF-E366AC788852}"/>
                </a:ext>
              </a:extLst>
            </p:cNvPr>
            <p:cNvSpPr/>
            <p:nvPr/>
          </p:nvSpPr>
          <p:spPr>
            <a:xfrm>
              <a:off x="478805" y="2212782"/>
              <a:ext cx="2635619" cy="1384813"/>
            </a:xfrm>
            <a:custGeom>
              <a:avLst/>
              <a:gdLst>
                <a:gd name="connsiteX0" fmla="*/ 74525 w 3117272"/>
                <a:gd name="connsiteY0" fmla="*/ 0 h 1384813"/>
                <a:gd name="connsiteX1" fmla="*/ 3042747 w 3117272"/>
                <a:gd name="connsiteY1" fmla="*/ 0 h 1384813"/>
                <a:gd name="connsiteX2" fmla="*/ 3117272 w 3117272"/>
                <a:gd name="connsiteY2" fmla="*/ 74525 h 1384813"/>
                <a:gd name="connsiteX3" fmla="*/ 3117272 w 3117272"/>
                <a:gd name="connsiteY3" fmla="*/ 1191187 h 1384813"/>
                <a:gd name="connsiteX4" fmla="*/ 3042747 w 3117272"/>
                <a:gd name="connsiteY4" fmla="*/ 1265712 h 1384813"/>
                <a:gd name="connsiteX5" fmla="*/ 1799819 w 3117272"/>
                <a:gd name="connsiteY5" fmla="*/ 1265712 h 1384813"/>
                <a:gd name="connsiteX6" fmla="*/ 2229854 w 3117272"/>
                <a:gd name="connsiteY6" fmla="*/ 1384813 h 1384813"/>
                <a:gd name="connsiteX7" fmla="*/ 1278232 w 3117272"/>
                <a:gd name="connsiteY7" fmla="*/ 1265712 h 1384813"/>
                <a:gd name="connsiteX8" fmla="*/ 74525 w 3117272"/>
                <a:gd name="connsiteY8" fmla="*/ 1265712 h 1384813"/>
                <a:gd name="connsiteX9" fmla="*/ 0 w 3117272"/>
                <a:gd name="connsiteY9" fmla="*/ 1191187 h 1384813"/>
                <a:gd name="connsiteX10" fmla="*/ 0 w 3117272"/>
                <a:gd name="connsiteY10" fmla="*/ 74525 h 1384813"/>
                <a:gd name="connsiteX11" fmla="*/ 74525 w 3117272"/>
                <a:gd name="connsiteY11" fmla="*/ 0 h 138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7272" h="1384813">
                  <a:moveTo>
                    <a:pt x="74525" y="0"/>
                  </a:moveTo>
                  <a:lnTo>
                    <a:pt x="3042747" y="0"/>
                  </a:lnTo>
                  <a:cubicBezTo>
                    <a:pt x="3083906" y="0"/>
                    <a:pt x="3117272" y="33366"/>
                    <a:pt x="3117272" y="74525"/>
                  </a:cubicBezTo>
                  <a:lnTo>
                    <a:pt x="3117272" y="1191187"/>
                  </a:lnTo>
                  <a:cubicBezTo>
                    <a:pt x="3117272" y="1232346"/>
                    <a:pt x="3083906" y="1265712"/>
                    <a:pt x="3042747" y="1265712"/>
                  </a:cubicBezTo>
                  <a:lnTo>
                    <a:pt x="1799819" y="1265712"/>
                  </a:lnTo>
                  <a:lnTo>
                    <a:pt x="2229854" y="1384813"/>
                  </a:lnTo>
                  <a:lnTo>
                    <a:pt x="1278232" y="1265712"/>
                  </a:lnTo>
                  <a:lnTo>
                    <a:pt x="74525" y="1265712"/>
                  </a:lnTo>
                  <a:cubicBezTo>
                    <a:pt x="33366" y="1265712"/>
                    <a:pt x="0" y="1232346"/>
                    <a:pt x="0" y="1191187"/>
                  </a:cubicBezTo>
                  <a:lnTo>
                    <a:pt x="0" y="74525"/>
                  </a:lnTo>
                  <a:cubicBezTo>
                    <a:pt x="0" y="33366"/>
                    <a:pt x="33366" y="0"/>
                    <a:pt x="74525"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テキスト プレースホルダー 2">
              <a:extLst>
                <a:ext uri="{FF2B5EF4-FFF2-40B4-BE49-F238E27FC236}">
                  <a16:creationId xmlns:a16="http://schemas.microsoft.com/office/drawing/2014/main" id="{FE9F2258-00ED-59DB-5FD9-EE42F0007C63}"/>
                </a:ext>
              </a:extLst>
            </p:cNvPr>
            <p:cNvSpPr txBox="1">
              <a:spLocks/>
            </p:cNvSpPr>
            <p:nvPr/>
          </p:nvSpPr>
          <p:spPr bwMode="gray">
            <a:xfrm>
              <a:off x="657098" y="2399775"/>
              <a:ext cx="2273291" cy="857927"/>
            </a:xfrm>
            <a:prstGeom prst="rect">
              <a:avLst/>
            </a:prstGeom>
            <a:noFill/>
          </p:spPr>
          <p:txBody>
            <a:bodyPr vert="horz" wrap="square"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L="0" marR="0" lvl="0" indent="0" algn="l"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買い物に来たけれど、</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0" marR="0" lvl="0" indent="0" algn="l"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足腰が弱くなっていて</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0" marR="0" lvl="0" indent="0" algn="l"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すぐに疲れてしまう</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grpSp>
      <p:sp>
        <p:nvSpPr>
          <p:cNvPr id="36" name="矢印: 右 35">
            <a:extLst>
              <a:ext uri="{FF2B5EF4-FFF2-40B4-BE49-F238E27FC236}">
                <a16:creationId xmlns:a16="http://schemas.microsoft.com/office/drawing/2014/main" id="{86C0FF60-0E29-A213-0682-741F4B5ED1E0}"/>
              </a:ext>
            </a:extLst>
          </p:cNvPr>
          <p:cNvSpPr/>
          <p:nvPr/>
        </p:nvSpPr>
        <p:spPr>
          <a:xfrm>
            <a:off x="3603720" y="2773418"/>
            <a:ext cx="291663" cy="240030"/>
          </a:xfrm>
          <a:prstGeom prst="rightArrow">
            <a:avLst>
              <a:gd name="adj1" fmla="val 43595"/>
              <a:gd name="adj2" fmla="val 85229"/>
            </a:avLst>
          </a:prstGeom>
          <a:solidFill>
            <a:srgbClr val="FF6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1" name="矢印: 右 70">
            <a:extLst>
              <a:ext uri="{FF2B5EF4-FFF2-40B4-BE49-F238E27FC236}">
                <a16:creationId xmlns:a16="http://schemas.microsoft.com/office/drawing/2014/main" id="{53D969BA-92BA-3C16-22A2-45258FF1EB16}"/>
              </a:ext>
            </a:extLst>
          </p:cNvPr>
          <p:cNvSpPr/>
          <p:nvPr/>
        </p:nvSpPr>
        <p:spPr>
          <a:xfrm>
            <a:off x="6042511" y="2773418"/>
            <a:ext cx="291663" cy="240030"/>
          </a:xfrm>
          <a:prstGeom prst="rightArrow">
            <a:avLst>
              <a:gd name="adj1" fmla="val 43595"/>
              <a:gd name="adj2" fmla="val 85229"/>
            </a:avLst>
          </a:prstGeom>
          <a:solidFill>
            <a:srgbClr val="FF6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35" name="グループ化 134">
            <a:extLst>
              <a:ext uri="{FF2B5EF4-FFF2-40B4-BE49-F238E27FC236}">
                <a16:creationId xmlns:a16="http://schemas.microsoft.com/office/drawing/2014/main" id="{6E4516A1-15AB-6A0D-E24B-08FCC8F4C231}"/>
              </a:ext>
            </a:extLst>
          </p:cNvPr>
          <p:cNvGrpSpPr/>
          <p:nvPr/>
        </p:nvGrpSpPr>
        <p:grpSpPr>
          <a:xfrm>
            <a:off x="6390379" y="1939033"/>
            <a:ext cx="3141556" cy="1823385"/>
            <a:chOff x="6628324" y="2444514"/>
            <a:chExt cx="2861275" cy="1823385"/>
          </a:xfrm>
        </p:grpSpPr>
        <p:grpSp>
          <p:nvGrpSpPr>
            <p:cNvPr id="132" name="グループ化 131">
              <a:extLst>
                <a:ext uri="{FF2B5EF4-FFF2-40B4-BE49-F238E27FC236}">
                  <a16:creationId xmlns:a16="http://schemas.microsoft.com/office/drawing/2014/main" id="{DA857963-A235-D0A0-D0E1-5513FE0B8DF6}"/>
                </a:ext>
              </a:extLst>
            </p:cNvPr>
            <p:cNvGrpSpPr/>
            <p:nvPr/>
          </p:nvGrpSpPr>
          <p:grpSpPr>
            <a:xfrm>
              <a:off x="6628324" y="2444514"/>
              <a:ext cx="2861275" cy="1823385"/>
              <a:chOff x="6628324" y="2444514"/>
              <a:chExt cx="2861275" cy="1823385"/>
            </a:xfrm>
          </p:grpSpPr>
          <p:grpSp>
            <p:nvGrpSpPr>
              <p:cNvPr id="119" name="グループ化 118">
                <a:extLst>
                  <a:ext uri="{FF2B5EF4-FFF2-40B4-BE49-F238E27FC236}">
                    <a16:creationId xmlns:a16="http://schemas.microsoft.com/office/drawing/2014/main" id="{696561D9-9AC7-E321-D891-E4693B7876EA}"/>
                  </a:ext>
                </a:extLst>
              </p:cNvPr>
              <p:cNvGrpSpPr>
                <a:grpSpLocks/>
              </p:cNvGrpSpPr>
              <p:nvPr/>
            </p:nvGrpSpPr>
            <p:grpSpPr>
              <a:xfrm>
                <a:off x="6628324" y="2444514"/>
                <a:ext cx="2861275" cy="1823385"/>
                <a:chOff x="415925" y="3357773"/>
                <a:chExt cx="2159000" cy="2659348"/>
              </a:xfrm>
            </p:grpSpPr>
            <p:sp>
              <p:nvSpPr>
                <p:cNvPr id="122" name="正方形/長方形 121">
                  <a:extLst>
                    <a:ext uri="{FF2B5EF4-FFF2-40B4-BE49-F238E27FC236}">
                      <a16:creationId xmlns:a16="http://schemas.microsoft.com/office/drawing/2014/main" id="{0DB42A76-EDB3-18CC-C450-03506EE06360}"/>
                    </a:ext>
                  </a:extLst>
                </p:cNvPr>
                <p:cNvSpPr>
                  <a:spLocks/>
                </p:cNvSpPr>
                <p:nvPr/>
              </p:nvSpPr>
              <p:spPr>
                <a:xfrm>
                  <a:off x="415925" y="3357773"/>
                  <a:ext cx="2159000" cy="474514"/>
                </a:xfrm>
                <a:prstGeom prst="rect">
                  <a:avLst/>
                </a:prstGeom>
                <a:solidFill>
                  <a:schemeClr val="accent1">
                    <a:lumMod val="50000"/>
                  </a:schemeClr>
                </a:solidFill>
                <a:ln w="19050"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noAutofit/>
                </a:bodyPr>
                <a:lstStyle/>
                <a:p>
                  <a:pPr marL="0" marR="0" lvl="0" indent="0" algn="ctr" defTabSz="457200" rtl="0" eaLnBrk="1" fontAlgn="auto" latinLnBrk="0" hangingPunct="1">
                    <a:lnSpc>
                      <a:spcPct val="100000"/>
                    </a:lnSpc>
                    <a:spcBef>
                      <a:spcPct val="0"/>
                    </a:spcBef>
                    <a:spcAft>
                      <a:spcPct val="0"/>
                    </a:spcAft>
                    <a:buClrTx/>
                    <a:buSzTx/>
                    <a:buFontTx/>
                    <a:buNone/>
                    <a:tabLst/>
                    <a:defRPr/>
                  </a:pPr>
                  <a:endParaRPr kumimoji="1" lang="ja-JP" altLang="en-US" sz="2400" b="1"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23" name="正方形/長方形 122">
                  <a:extLst>
                    <a:ext uri="{FF2B5EF4-FFF2-40B4-BE49-F238E27FC236}">
                      <a16:creationId xmlns:a16="http://schemas.microsoft.com/office/drawing/2014/main" id="{00574FC7-6856-184C-3D10-083FC67C762A}"/>
                    </a:ext>
                  </a:extLst>
                </p:cNvPr>
                <p:cNvSpPr/>
                <p:nvPr/>
              </p:nvSpPr>
              <p:spPr>
                <a:xfrm>
                  <a:off x="415925" y="3835062"/>
                  <a:ext cx="2159000" cy="2182059"/>
                </a:xfrm>
                <a:prstGeom prst="rect">
                  <a:avLst/>
                </a:prstGeom>
                <a:solidFill>
                  <a:srgbClr val="FFFFFF"/>
                </a:solidFill>
                <a:ln w="19050"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noAutofit/>
                </a:bodyPr>
                <a:lstStyle/>
                <a:p>
                  <a:pPr marL="0" marR="0" lvl="0" indent="0" algn="ctr" defTabSz="457200" rtl="0" eaLnBrk="1" fontAlgn="auto"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sp>
            <p:nvSpPr>
              <p:cNvPr id="120" name="テキスト プレースホルダー 2">
                <a:extLst>
                  <a:ext uri="{FF2B5EF4-FFF2-40B4-BE49-F238E27FC236}">
                    <a16:creationId xmlns:a16="http://schemas.microsoft.com/office/drawing/2014/main" id="{84CCEA41-DEBA-4674-8EFF-60F8F053EC71}"/>
                  </a:ext>
                </a:extLst>
              </p:cNvPr>
              <p:cNvSpPr txBox="1">
                <a:spLocks/>
              </p:cNvSpPr>
              <p:nvPr/>
            </p:nvSpPr>
            <p:spPr bwMode="gray">
              <a:xfrm>
                <a:off x="7465283" y="2451413"/>
                <a:ext cx="1187355" cy="293670"/>
              </a:xfrm>
              <a:prstGeom prst="rect">
                <a:avLst/>
              </a:prstGeom>
              <a:noFill/>
              <a:ln>
                <a:solidFill>
                  <a:schemeClr val="accent1">
                    <a:lumMod val="50000"/>
                  </a:schemeClr>
                </a:solidFill>
              </a:ln>
            </p:spPr>
            <p:txBody>
              <a:bodyPr vert="horz" wrap="square"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L="0" marR="0" lvl="0" indent="0" algn="ctr"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None/>
                  <a:tabLst/>
                  <a:defRPr/>
                </a:pPr>
                <a:r>
                  <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効果</a:t>
                </a:r>
                <a:endParaRPr kumimoji="1" lang="en-US" altLang="ja-JP"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31" name="テキスト プレースホルダー 2">
                <a:extLst>
                  <a:ext uri="{FF2B5EF4-FFF2-40B4-BE49-F238E27FC236}">
                    <a16:creationId xmlns:a16="http://schemas.microsoft.com/office/drawing/2014/main" id="{15F9D980-0383-DCA7-7E84-1AFA7130EF2B}"/>
                  </a:ext>
                </a:extLst>
              </p:cNvPr>
              <p:cNvSpPr txBox="1">
                <a:spLocks/>
              </p:cNvSpPr>
              <p:nvPr/>
            </p:nvSpPr>
            <p:spPr bwMode="gray">
              <a:xfrm>
                <a:off x="6669866" y="2839840"/>
                <a:ext cx="2712386" cy="1350370"/>
              </a:xfrm>
              <a:prstGeom prst="rect">
                <a:avLst/>
              </a:prstGeom>
              <a:noFill/>
              <a:ln>
                <a:noFill/>
              </a:ln>
            </p:spPr>
            <p:txBody>
              <a:bodyPr vert="horz" wrap="square"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L="176213" marR="0" lvl="0" indent="-176213" algn="l"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体力の低下したお客様であっても、自分のペースで買い物ができるようになる</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0" marR="0" lvl="0" indent="0" algn="l"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None/>
                  <a:tabLst/>
                  <a:defRPr/>
                </a:pP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176213" marR="0" lvl="0" indent="-176213" algn="l"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小さいお子様連れなど、</a:t>
                </a:r>
                <a:b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b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他のお客様にとっても居心地の良い</a:t>
                </a:r>
                <a:b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b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買い物環境になる</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grpSp>
        <p:pic>
          <p:nvPicPr>
            <p:cNvPr id="134" name="グラフィックス 133" descr="追加 単色塗りつぶし">
              <a:extLst>
                <a:ext uri="{FF2B5EF4-FFF2-40B4-BE49-F238E27FC236}">
                  <a16:creationId xmlns:a16="http://schemas.microsoft.com/office/drawing/2014/main" id="{57ECFDDF-17B7-CC43-BF59-6CB496DC2A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8716" y="3297164"/>
              <a:ext cx="274685" cy="274685"/>
            </a:xfrm>
            <a:prstGeom prst="rect">
              <a:avLst/>
            </a:prstGeom>
          </p:spPr>
        </p:pic>
      </p:grpSp>
      <p:grpSp>
        <p:nvGrpSpPr>
          <p:cNvPr id="147" name="グループ化 146">
            <a:extLst>
              <a:ext uri="{FF2B5EF4-FFF2-40B4-BE49-F238E27FC236}">
                <a16:creationId xmlns:a16="http://schemas.microsoft.com/office/drawing/2014/main" id="{2A19D378-F3F3-5A85-B474-A1BDB942244A}"/>
              </a:ext>
            </a:extLst>
          </p:cNvPr>
          <p:cNvGrpSpPr/>
          <p:nvPr/>
        </p:nvGrpSpPr>
        <p:grpSpPr>
          <a:xfrm>
            <a:off x="3951590" y="2169769"/>
            <a:ext cx="2034714" cy="1531746"/>
            <a:chOff x="4080439" y="2566493"/>
            <a:chExt cx="2034714" cy="1531746"/>
          </a:xfrm>
        </p:grpSpPr>
        <p:sp>
          <p:nvSpPr>
            <p:cNvPr id="70" name="テキスト プレースホルダー 2">
              <a:extLst>
                <a:ext uri="{FF2B5EF4-FFF2-40B4-BE49-F238E27FC236}">
                  <a16:creationId xmlns:a16="http://schemas.microsoft.com/office/drawing/2014/main" id="{557D6508-1FBD-3E84-0B98-F9FEA41BD85B}"/>
                </a:ext>
              </a:extLst>
            </p:cNvPr>
            <p:cNvSpPr txBox="1">
              <a:spLocks/>
            </p:cNvSpPr>
            <p:nvPr/>
          </p:nvSpPr>
          <p:spPr bwMode="gray">
            <a:xfrm>
              <a:off x="4080439" y="2865559"/>
              <a:ext cx="2034714" cy="539891"/>
            </a:xfrm>
            <a:prstGeom prst="rect">
              <a:avLst/>
            </a:prstGeom>
            <a:noFill/>
          </p:spPr>
          <p:txBody>
            <a:bodyPr vert="horz" wrap="square"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L="176213" marR="0" lvl="0" indent="-176213" algn="l"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Char char="l"/>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店内各所に休憩ができるベンチを設置する</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pic>
          <p:nvPicPr>
            <p:cNvPr id="38" name="グラフィックス 37" descr="長椅子 単色塗りつぶし">
              <a:extLst>
                <a:ext uri="{FF2B5EF4-FFF2-40B4-BE49-F238E27FC236}">
                  <a16:creationId xmlns:a16="http://schemas.microsoft.com/office/drawing/2014/main" id="{78737A88-40F4-34F2-E997-E2BC61A92A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40596" y="3183839"/>
              <a:ext cx="914400" cy="914400"/>
            </a:xfrm>
            <a:prstGeom prst="rect">
              <a:avLst/>
            </a:prstGeom>
          </p:spPr>
        </p:pic>
        <p:grpSp>
          <p:nvGrpSpPr>
            <p:cNvPr id="142" name="グループ化 141">
              <a:extLst>
                <a:ext uri="{FF2B5EF4-FFF2-40B4-BE49-F238E27FC236}">
                  <a16:creationId xmlns:a16="http://schemas.microsoft.com/office/drawing/2014/main" id="{4B99D12E-786A-68F9-EBF7-5A3C26BE62B6}"/>
                </a:ext>
              </a:extLst>
            </p:cNvPr>
            <p:cNvGrpSpPr/>
            <p:nvPr/>
          </p:nvGrpSpPr>
          <p:grpSpPr>
            <a:xfrm>
              <a:off x="4471875" y="2566493"/>
              <a:ext cx="1054656" cy="324448"/>
              <a:chOff x="509806" y="2088753"/>
              <a:chExt cx="1054656" cy="324448"/>
            </a:xfrm>
          </p:grpSpPr>
          <p:sp>
            <p:nvSpPr>
              <p:cNvPr id="143" name="テキスト プレースホルダー 2">
                <a:extLst>
                  <a:ext uri="{FF2B5EF4-FFF2-40B4-BE49-F238E27FC236}">
                    <a16:creationId xmlns:a16="http://schemas.microsoft.com/office/drawing/2014/main" id="{39139B6D-691B-1B2C-0240-25A9FD7BBD19}"/>
                  </a:ext>
                </a:extLst>
              </p:cNvPr>
              <p:cNvSpPr txBox="1">
                <a:spLocks/>
              </p:cNvSpPr>
              <p:nvPr/>
            </p:nvSpPr>
            <p:spPr bwMode="gray">
              <a:xfrm>
                <a:off x="706993" y="2088753"/>
                <a:ext cx="857469" cy="324448"/>
              </a:xfrm>
              <a:prstGeom prst="rect">
                <a:avLst/>
              </a:prstGeom>
              <a:noFill/>
            </p:spPr>
            <p:txBody>
              <a:bodyPr vert="horz" wrap="square"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L="0" marR="0" lvl="0" indent="0" algn="ctr"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None/>
                  <a:tabLst/>
                  <a:defRPr/>
                </a:pPr>
                <a:r>
                  <a:rPr kumimoji="1" lang="ja-JP" altLang="en-US" sz="1400" b="1" i="0" u="none" strike="noStrike" kern="1200" cap="none" spc="0" normalizeH="0" baseline="0" noProof="0" dirty="0">
                    <a:ln>
                      <a:noFill/>
                    </a:ln>
                    <a:solidFill>
                      <a:srgbClr val="FF6802"/>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取組の例</a:t>
                </a:r>
                <a:endParaRPr kumimoji="1" lang="en-US" altLang="ja-JP" sz="1400" b="1" i="0" u="none" strike="noStrike" kern="1200" cap="none" spc="0" normalizeH="0" baseline="0" noProof="0" dirty="0">
                  <a:ln>
                    <a:noFill/>
                  </a:ln>
                  <a:solidFill>
                    <a:srgbClr val="FF6802"/>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pic>
            <p:nvPicPr>
              <p:cNvPr id="144" name="グラフィックス 143" descr="チェック マーク 単色塗りつぶし">
                <a:extLst>
                  <a:ext uri="{FF2B5EF4-FFF2-40B4-BE49-F238E27FC236}">
                    <a16:creationId xmlns:a16="http://schemas.microsoft.com/office/drawing/2014/main" id="{31890238-6E39-EF45-F760-E8C6F70B4C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9806" y="2182140"/>
                <a:ext cx="175775" cy="175775"/>
              </a:xfrm>
              <a:prstGeom prst="rect">
                <a:avLst/>
              </a:prstGeom>
            </p:spPr>
          </p:pic>
        </p:grpSp>
      </p:grpSp>
      <p:grpSp>
        <p:nvGrpSpPr>
          <p:cNvPr id="146" name="グループ化 145">
            <a:extLst>
              <a:ext uri="{FF2B5EF4-FFF2-40B4-BE49-F238E27FC236}">
                <a16:creationId xmlns:a16="http://schemas.microsoft.com/office/drawing/2014/main" id="{3287549E-114A-3D7A-2A88-4A71830F23E1}"/>
              </a:ext>
            </a:extLst>
          </p:cNvPr>
          <p:cNvGrpSpPr/>
          <p:nvPr/>
        </p:nvGrpSpPr>
        <p:grpSpPr>
          <a:xfrm>
            <a:off x="446860" y="1836063"/>
            <a:ext cx="2278092" cy="324448"/>
            <a:chOff x="489195" y="2119294"/>
            <a:chExt cx="2278092" cy="324448"/>
          </a:xfrm>
        </p:grpSpPr>
        <p:sp>
          <p:nvSpPr>
            <p:cNvPr id="136" name="テキスト プレースホルダー 2">
              <a:extLst>
                <a:ext uri="{FF2B5EF4-FFF2-40B4-BE49-F238E27FC236}">
                  <a16:creationId xmlns:a16="http://schemas.microsoft.com/office/drawing/2014/main" id="{4FCC72F2-8E0E-3BD6-3958-6C38E441952F}"/>
                </a:ext>
              </a:extLst>
            </p:cNvPr>
            <p:cNvSpPr txBox="1">
              <a:spLocks/>
            </p:cNvSpPr>
            <p:nvPr/>
          </p:nvSpPr>
          <p:spPr bwMode="gray">
            <a:xfrm>
              <a:off x="534139" y="2119294"/>
              <a:ext cx="2233148" cy="324448"/>
            </a:xfrm>
            <a:prstGeom prst="rect">
              <a:avLst/>
            </a:prstGeom>
            <a:noFill/>
          </p:spPr>
          <p:txBody>
            <a:bodyPr vert="horz" wrap="square"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L="0" marR="0" lvl="0" indent="0" algn="ctr"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高齢のお客様の困りごと</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45" name="正方形/長方形 144">
              <a:extLst>
                <a:ext uri="{FF2B5EF4-FFF2-40B4-BE49-F238E27FC236}">
                  <a16:creationId xmlns:a16="http://schemas.microsoft.com/office/drawing/2014/main" id="{34658E14-D394-577C-F34D-925E35E942F2}"/>
                </a:ext>
              </a:extLst>
            </p:cNvPr>
            <p:cNvSpPr/>
            <p:nvPr/>
          </p:nvSpPr>
          <p:spPr>
            <a:xfrm>
              <a:off x="489195" y="2192090"/>
              <a:ext cx="117445" cy="211401"/>
            </a:xfrm>
            <a:prstGeom prst="rect">
              <a:avLst/>
            </a:prstGeom>
            <a:solidFill>
              <a:srgbClr val="FF6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151" name="矢印: 右 150">
            <a:extLst>
              <a:ext uri="{FF2B5EF4-FFF2-40B4-BE49-F238E27FC236}">
                <a16:creationId xmlns:a16="http://schemas.microsoft.com/office/drawing/2014/main" id="{BFEAC30F-E5CA-8CDB-E82A-22C8656D0184}"/>
              </a:ext>
            </a:extLst>
          </p:cNvPr>
          <p:cNvSpPr/>
          <p:nvPr/>
        </p:nvSpPr>
        <p:spPr>
          <a:xfrm>
            <a:off x="3626155" y="5160863"/>
            <a:ext cx="291663" cy="240030"/>
          </a:xfrm>
          <a:prstGeom prst="rightArrow">
            <a:avLst>
              <a:gd name="adj1" fmla="val 43595"/>
              <a:gd name="adj2" fmla="val 85229"/>
            </a:avLst>
          </a:prstGeom>
          <a:solidFill>
            <a:srgbClr val="FF6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2" name="矢印: 右 151">
            <a:extLst>
              <a:ext uri="{FF2B5EF4-FFF2-40B4-BE49-F238E27FC236}">
                <a16:creationId xmlns:a16="http://schemas.microsoft.com/office/drawing/2014/main" id="{18878C0C-6E82-9C7C-84AF-73DF1F55C682}"/>
              </a:ext>
            </a:extLst>
          </p:cNvPr>
          <p:cNvSpPr/>
          <p:nvPr/>
        </p:nvSpPr>
        <p:spPr>
          <a:xfrm>
            <a:off x="6024960" y="5160863"/>
            <a:ext cx="291663" cy="240030"/>
          </a:xfrm>
          <a:prstGeom prst="rightArrow">
            <a:avLst>
              <a:gd name="adj1" fmla="val 43595"/>
              <a:gd name="adj2" fmla="val 85229"/>
            </a:avLst>
          </a:prstGeom>
          <a:solidFill>
            <a:srgbClr val="FF6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55" name="グループ化 154">
            <a:extLst>
              <a:ext uri="{FF2B5EF4-FFF2-40B4-BE49-F238E27FC236}">
                <a16:creationId xmlns:a16="http://schemas.microsoft.com/office/drawing/2014/main" id="{F56A97BE-D06E-BDB2-DDCF-A02D9891DC40}"/>
              </a:ext>
            </a:extLst>
          </p:cNvPr>
          <p:cNvGrpSpPr/>
          <p:nvPr/>
        </p:nvGrpSpPr>
        <p:grpSpPr>
          <a:xfrm>
            <a:off x="457250" y="3828749"/>
            <a:ext cx="1567341" cy="324448"/>
            <a:chOff x="489195" y="2119294"/>
            <a:chExt cx="1567341" cy="324448"/>
          </a:xfrm>
        </p:grpSpPr>
        <p:sp>
          <p:nvSpPr>
            <p:cNvPr id="156" name="テキスト プレースホルダー 2">
              <a:extLst>
                <a:ext uri="{FF2B5EF4-FFF2-40B4-BE49-F238E27FC236}">
                  <a16:creationId xmlns:a16="http://schemas.microsoft.com/office/drawing/2014/main" id="{4A987F7F-2378-E819-65F7-5281796B2197}"/>
                </a:ext>
              </a:extLst>
            </p:cNvPr>
            <p:cNvSpPr txBox="1">
              <a:spLocks/>
            </p:cNvSpPr>
            <p:nvPr/>
          </p:nvSpPr>
          <p:spPr bwMode="gray">
            <a:xfrm>
              <a:off x="534140" y="2119294"/>
              <a:ext cx="1522396" cy="324448"/>
            </a:xfrm>
            <a:prstGeom prst="rect">
              <a:avLst/>
            </a:prstGeom>
            <a:noFill/>
          </p:spPr>
          <p:txBody>
            <a:bodyPr vert="horz" wrap="square"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L="0" marR="0" lvl="0" indent="0" algn="ctr"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お店の困りごと</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57" name="正方形/長方形 156">
              <a:extLst>
                <a:ext uri="{FF2B5EF4-FFF2-40B4-BE49-F238E27FC236}">
                  <a16:creationId xmlns:a16="http://schemas.microsoft.com/office/drawing/2014/main" id="{0AAEB627-996A-4460-0BB9-C3AF540241CE}"/>
                </a:ext>
              </a:extLst>
            </p:cNvPr>
            <p:cNvSpPr/>
            <p:nvPr/>
          </p:nvSpPr>
          <p:spPr>
            <a:xfrm>
              <a:off x="489195" y="2192090"/>
              <a:ext cx="117445" cy="211401"/>
            </a:xfrm>
            <a:prstGeom prst="rect">
              <a:avLst/>
            </a:prstGeom>
            <a:solidFill>
              <a:srgbClr val="FF6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204" name="グループ化 203">
            <a:extLst>
              <a:ext uri="{FF2B5EF4-FFF2-40B4-BE49-F238E27FC236}">
                <a16:creationId xmlns:a16="http://schemas.microsoft.com/office/drawing/2014/main" id="{1D4E7EE9-2719-5069-366B-2FBC4C14C3CA}"/>
              </a:ext>
            </a:extLst>
          </p:cNvPr>
          <p:cNvGrpSpPr/>
          <p:nvPr/>
        </p:nvGrpSpPr>
        <p:grpSpPr>
          <a:xfrm>
            <a:off x="6400769" y="4365135"/>
            <a:ext cx="3141556" cy="1933957"/>
            <a:chOff x="6628324" y="2444515"/>
            <a:chExt cx="2861275" cy="1933957"/>
          </a:xfrm>
        </p:grpSpPr>
        <p:grpSp>
          <p:nvGrpSpPr>
            <p:cNvPr id="205" name="グループ化 204">
              <a:extLst>
                <a:ext uri="{FF2B5EF4-FFF2-40B4-BE49-F238E27FC236}">
                  <a16:creationId xmlns:a16="http://schemas.microsoft.com/office/drawing/2014/main" id="{00444953-46DD-D981-2012-15C85584F9E4}"/>
                </a:ext>
              </a:extLst>
            </p:cNvPr>
            <p:cNvGrpSpPr/>
            <p:nvPr/>
          </p:nvGrpSpPr>
          <p:grpSpPr>
            <a:xfrm>
              <a:off x="6628324" y="2444515"/>
              <a:ext cx="2861275" cy="1933957"/>
              <a:chOff x="6628324" y="2444515"/>
              <a:chExt cx="2861275" cy="1933957"/>
            </a:xfrm>
          </p:grpSpPr>
          <p:grpSp>
            <p:nvGrpSpPr>
              <p:cNvPr id="207" name="グループ化 206">
                <a:extLst>
                  <a:ext uri="{FF2B5EF4-FFF2-40B4-BE49-F238E27FC236}">
                    <a16:creationId xmlns:a16="http://schemas.microsoft.com/office/drawing/2014/main" id="{346FC5F8-3408-C5D2-C719-A3D56E9C6D7B}"/>
                  </a:ext>
                </a:extLst>
              </p:cNvPr>
              <p:cNvGrpSpPr>
                <a:grpSpLocks/>
              </p:cNvGrpSpPr>
              <p:nvPr/>
            </p:nvGrpSpPr>
            <p:grpSpPr>
              <a:xfrm>
                <a:off x="6628324" y="2444515"/>
                <a:ext cx="2861275" cy="1933957"/>
                <a:chOff x="415925" y="3357773"/>
                <a:chExt cx="2159000" cy="2820613"/>
              </a:xfrm>
            </p:grpSpPr>
            <p:sp>
              <p:nvSpPr>
                <p:cNvPr id="210" name="正方形/長方形 209">
                  <a:extLst>
                    <a:ext uri="{FF2B5EF4-FFF2-40B4-BE49-F238E27FC236}">
                      <a16:creationId xmlns:a16="http://schemas.microsoft.com/office/drawing/2014/main" id="{7F414923-FAAE-3805-4A83-B6178A6F619F}"/>
                    </a:ext>
                  </a:extLst>
                </p:cNvPr>
                <p:cNvSpPr>
                  <a:spLocks/>
                </p:cNvSpPr>
                <p:nvPr/>
              </p:nvSpPr>
              <p:spPr>
                <a:xfrm>
                  <a:off x="415925" y="3357773"/>
                  <a:ext cx="2159000" cy="474514"/>
                </a:xfrm>
                <a:prstGeom prst="rect">
                  <a:avLst/>
                </a:prstGeom>
                <a:solidFill>
                  <a:schemeClr val="accent1">
                    <a:lumMod val="50000"/>
                  </a:schemeClr>
                </a:solidFill>
                <a:ln w="19050"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noAutofit/>
                </a:bodyPr>
                <a:lstStyle/>
                <a:p>
                  <a:pPr marL="0" marR="0" lvl="0" indent="0" algn="ctr" defTabSz="457200" rtl="0" eaLnBrk="1" fontAlgn="auto" latinLnBrk="0" hangingPunct="1">
                    <a:lnSpc>
                      <a:spcPct val="100000"/>
                    </a:lnSpc>
                    <a:spcBef>
                      <a:spcPct val="0"/>
                    </a:spcBef>
                    <a:spcAft>
                      <a:spcPct val="0"/>
                    </a:spcAft>
                    <a:buClrTx/>
                    <a:buSzTx/>
                    <a:buFontTx/>
                    <a:buNone/>
                    <a:tabLst/>
                    <a:defRPr/>
                  </a:pPr>
                  <a:endParaRPr kumimoji="1" lang="ja-JP" altLang="en-US" sz="2400" b="1"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211" name="正方形/長方形 210">
                  <a:extLst>
                    <a:ext uri="{FF2B5EF4-FFF2-40B4-BE49-F238E27FC236}">
                      <a16:creationId xmlns:a16="http://schemas.microsoft.com/office/drawing/2014/main" id="{6DF909F5-2757-52FF-838E-06048B9830AD}"/>
                    </a:ext>
                  </a:extLst>
                </p:cNvPr>
                <p:cNvSpPr/>
                <p:nvPr/>
              </p:nvSpPr>
              <p:spPr>
                <a:xfrm>
                  <a:off x="415925" y="3835062"/>
                  <a:ext cx="2159000" cy="2343324"/>
                </a:xfrm>
                <a:prstGeom prst="rect">
                  <a:avLst/>
                </a:prstGeom>
                <a:solidFill>
                  <a:srgbClr val="FFFFFF"/>
                </a:solidFill>
                <a:ln w="19050"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3975" tIns="53975" rIns="53975" bIns="53975" numCol="1" spcCol="0" rtlCol="0" fromWordArt="0" anchor="ctr" anchorCtr="0" forceAA="0" compatLnSpc="1">
                  <a:noAutofit/>
                </a:bodyPr>
                <a:lstStyle/>
                <a:p>
                  <a:pPr marL="0" marR="0" lvl="0" indent="0" algn="ctr" defTabSz="457200" rtl="0" eaLnBrk="1" fontAlgn="auto"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sp>
            <p:nvSpPr>
              <p:cNvPr id="208" name="テキスト プレースホルダー 2">
                <a:extLst>
                  <a:ext uri="{FF2B5EF4-FFF2-40B4-BE49-F238E27FC236}">
                    <a16:creationId xmlns:a16="http://schemas.microsoft.com/office/drawing/2014/main" id="{F8ABF138-401F-34E2-9CF1-DCF52FE41425}"/>
                  </a:ext>
                </a:extLst>
              </p:cNvPr>
              <p:cNvSpPr txBox="1">
                <a:spLocks/>
              </p:cNvSpPr>
              <p:nvPr/>
            </p:nvSpPr>
            <p:spPr bwMode="gray">
              <a:xfrm>
                <a:off x="7465283" y="2451413"/>
                <a:ext cx="1187355" cy="293670"/>
              </a:xfrm>
              <a:prstGeom prst="rect">
                <a:avLst/>
              </a:prstGeom>
              <a:noFill/>
            </p:spPr>
            <p:txBody>
              <a:bodyPr vert="horz" wrap="square"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L="0" marR="0" lvl="0" indent="0" algn="ctr"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None/>
                  <a:tabLst/>
                  <a:defRPr/>
                </a:pPr>
                <a:r>
                  <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効果</a:t>
                </a:r>
                <a:endParaRPr kumimoji="1" lang="en-US" altLang="ja-JP"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209" name="テキスト プレースホルダー 2">
                <a:extLst>
                  <a:ext uri="{FF2B5EF4-FFF2-40B4-BE49-F238E27FC236}">
                    <a16:creationId xmlns:a16="http://schemas.microsoft.com/office/drawing/2014/main" id="{26D71D9B-54EC-4963-7F26-083B11184415}"/>
                  </a:ext>
                </a:extLst>
              </p:cNvPr>
              <p:cNvSpPr txBox="1">
                <a:spLocks/>
              </p:cNvSpPr>
              <p:nvPr/>
            </p:nvSpPr>
            <p:spPr bwMode="gray">
              <a:xfrm>
                <a:off x="6669866" y="2801740"/>
                <a:ext cx="2743970" cy="1535036"/>
              </a:xfrm>
              <a:prstGeom prst="rect">
                <a:avLst/>
              </a:prstGeom>
              <a:noFill/>
            </p:spPr>
            <p:txBody>
              <a:bodyPr vert="horz" wrap="square"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L="176213" marR="0" lvl="0" indent="-176213" algn="l"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高齢のお客様だけではなく、あらゆるお客様が困りづらい（問い合わせをせずに済む）状態をつくることができる</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0" marR="0" lvl="0" indent="0" algn="l"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None/>
                  <a:tabLst/>
                  <a:defRPr/>
                </a:pP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176213" marR="0" lvl="0" indent="-176213" algn="l"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スタッフの業務負担が軽減され、余裕が生まれることで、結果として丁寧な接客を行うことができる</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grpSp>
        <p:pic>
          <p:nvPicPr>
            <p:cNvPr id="206" name="グラフィックス 205" descr="追加 単色塗りつぶし">
              <a:extLst>
                <a:ext uri="{FF2B5EF4-FFF2-40B4-BE49-F238E27FC236}">
                  <a16:creationId xmlns:a16="http://schemas.microsoft.com/office/drawing/2014/main" id="{3FDC3E75-C848-8FBF-A308-C678B21D00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8716" y="3434746"/>
              <a:ext cx="274685" cy="274685"/>
            </a:xfrm>
            <a:prstGeom prst="rect">
              <a:avLst/>
            </a:prstGeom>
          </p:spPr>
        </p:pic>
      </p:grpSp>
      <p:grpSp>
        <p:nvGrpSpPr>
          <p:cNvPr id="3" name="グループ化 2">
            <a:extLst>
              <a:ext uri="{FF2B5EF4-FFF2-40B4-BE49-F238E27FC236}">
                <a16:creationId xmlns:a16="http://schemas.microsoft.com/office/drawing/2014/main" id="{D54228AD-DF1F-8C79-BC4E-6F27ADA87C88}"/>
              </a:ext>
            </a:extLst>
          </p:cNvPr>
          <p:cNvGrpSpPr/>
          <p:nvPr/>
        </p:nvGrpSpPr>
        <p:grpSpPr>
          <a:xfrm>
            <a:off x="446860" y="4131791"/>
            <a:ext cx="2635619" cy="2400644"/>
            <a:chOff x="489195" y="4190092"/>
            <a:chExt cx="2635619" cy="2400644"/>
          </a:xfrm>
        </p:grpSpPr>
        <p:sp>
          <p:nvSpPr>
            <p:cNvPr id="170" name="フリーフォーム: 図形 169">
              <a:extLst>
                <a:ext uri="{FF2B5EF4-FFF2-40B4-BE49-F238E27FC236}">
                  <a16:creationId xmlns:a16="http://schemas.microsoft.com/office/drawing/2014/main" id="{32BF20EB-EE3A-9832-7B20-0F5151B30311}"/>
                </a:ext>
              </a:extLst>
            </p:cNvPr>
            <p:cNvSpPr/>
            <p:nvPr/>
          </p:nvSpPr>
          <p:spPr>
            <a:xfrm>
              <a:off x="489195" y="4190092"/>
              <a:ext cx="2635619" cy="2400644"/>
            </a:xfrm>
            <a:custGeom>
              <a:avLst/>
              <a:gdLst>
                <a:gd name="connsiteX0" fmla="*/ 74525 w 3117272"/>
                <a:gd name="connsiteY0" fmla="*/ 0 h 1384813"/>
                <a:gd name="connsiteX1" fmla="*/ 3042747 w 3117272"/>
                <a:gd name="connsiteY1" fmla="*/ 0 h 1384813"/>
                <a:gd name="connsiteX2" fmla="*/ 3117272 w 3117272"/>
                <a:gd name="connsiteY2" fmla="*/ 74525 h 1384813"/>
                <a:gd name="connsiteX3" fmla="*/ 3117272 w 3117272"/>
                <a:gd name="connsiteY3" fmla="*/ 1191187 h 1384813"/>
                <a:gd name="connsiteX4" fmla="*/ 3042747 w 3117272"/>
                <a:gd name="connsiteY4" fmla="*/ 1265712 h 1384813"/>
                <a:gd name="connsiteX5" fmla="*/ 1799819 w 3117272"/>
                <a:gd name="connsiteY5" fmla="*/ 1265712 h 1384813"/>
                <a:gd name="connsiteX6" fmla="*/ 2229854 w 3117272"/>
                <a:gd name="connsiteY6" fmla="*/ 1384813 h 1384813"/>
                <a:gd name="connsiteX7" fmla="*/ 1278232 w 3117272"/>
                <a:gd name="connsiteY7" fmla="*/ 1265712 h 1384813"/>
                <a:gd name="connsiteX8" fmla="*/ 74525 w 3117272"/>
                <a:gd name="connsiteY8" fmla="*/ 1265712 h 1384813"/>
                <a:gd name="connsiteX9" fmla="*/ 0 w 3117272"/>
                <a:gd name="connsiteY9" fmla="*/ 1191187 h 1384813"/>
                <a:gd name="connsiteX10" fmla="*/ 0 w 3117272"/>
                <a:gd name="connsiteY10" fmla="*/ 74525 h 1384813"/>
                <a:gd name="connsiteX11" fmla="*/ 74525 w 3117272"/>
                <a:gd name="connsiteY11" fmla="*/ 0 h 138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7272" h="1384813">
                  <a:moveTo>
                    <a:pt x="74525" y="0"/>
                  </a:moveTo>
                  <a:lnTo>
                    <a:pt x="3042747" y="0"/>
                  </a:lnTo>
                  <a:cubicBezTo>
                    <a:pt x="3083906" y="0"/>
                    <a:pt x="3117272" y="33366"/>
                    <a:pt x="3117272" y="74525"/>
                  </a:cubicBezTo>
                  <a:lnTo>
                    <a:pt x="3117272" y="1191187"/>
                  </a:lnTo>
                  <a:cubicBezTo>
                    <a:pt x="3117272" y="1232346"/>
                    <a:pt x="3083906" y="1265712"/>
                    <a:pt x="3042747" y="1265712"/>
                  </a:cubicBezTo>
                  <a:lnTo>
                    <a:pt x="1799819" y="1265712"/>
                  </a:lnTo>
                  <a:lnTo>
                    <a:pt x="2229854" y="1384813"/>
                  </a:lnTo>
                  <a:lnTo>
                    <a:pt x="1278232" y="1265712"/>
                  </a:lnTo>
                  <a:lnTo>
                    <a:pt x="74525" y="1265712"/>
                  </a:lnTo>
                  <a:cubicBezTo>
                    <a:pt x="33366" y="1265712"/>
                    <a:pt x="0" y="1232346"/>
                    <a:pt x="0" y="1191187"/>
                  </a:cubicBezTo>
                  <a:lnTo>
                    <a:pt x="0" y="74525"/>
                  </a:lnTo>
                  <a:cubicBezTo>
                    <a:pt x="0" y="33366"/>
                    <a:pt x="33366" y="0"/>
                    <a:pt x="74525"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1" name="テキスト プレースホルダー 2">
              <a:extLst>
                <a:ext uri="{FF2B5EF4-FFF2-40B4-BE49-F238E27FC236}">
                  <a16:creationId xmlns:a16="http://schemas.microsoft.com/office/drawing/2014/main" id="{EE909101-AB4C-6F71-6F75-113F8BB2ACF2}"/>
                </a:ext>
              </a:extLst>
            </p:cNvPr>
            <p:cNvSpPr txBox="1">
              <a:spLocks/>
            </p:cNvSpPr>
            <p:nvPr/>
          </p:nvSpPr>
          <p:spPr bwMode="gray">
            <a:xfrm>
              <a:off x="574360" y="4286067"/>
              <a:ext cx="2497732" cy="663002"/>
            </a:xfrm>
            <a:prstGeom prst="rect">
              <a:avLst/>
            </a:prstGeom>
            <a:noFill/>
          </p:spPr>
          <p:txBody>
            <a:bodyPr vert="horz" wrap="square"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L="0" marR="0" lvl="0" indent="0" algn="l"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お客様からの問い合わせやサポートの依頼が増えると、</a:t>
              </a:r>
              <a:b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b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余裕がなくなってしまう</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212" name="テキスト プレースホルダー 2">
              <a:extLst>
                <a:ext uri="{FF2B5EF4-FFF2-40B4-BE49-F238E27FC236}">
                  <a16:creationId xmlns:a16="http://schemas.microsoft.com/office/drawing/2014/main" id="{BE0766B0-3269-59B0-A6B3-2BCC619F559C}"/>
                </a:ext>
              </a:extLst>
            </p:cNvPr>
            <p:cNvSpPr txBox="1">
              <a:spLocks/>
            </p:cNvSpPr>
            <p:nvPr/>
          </p:nvSpPr>
          <p:spPr bwMode="gray">
            <a:xfrm>
              <a:off x="583881" y="5165794"/>
              <a:ext cx="2332404" cy="1134926"/>
            </a:xfrm>
            <a:prstGeom prst="rect">
              <a:avLst/>
            </a:prstGeom>
            <a:noFill/>
          </p:spPr>
          <p:txBody>
            <a:bodyPr vert="horz" wrap="square"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L="0" marR="0" lvl="0" indent="0" algn="l"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「欲しい商品の場所が分からないため、案内してほしい」</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0" marR="0" lvl="0" indent="0" algn="l"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「欲しい商品が棚の高い所にあって</a:t>
              </a:r>
              <a:b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b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取れないので、取ってほしい。」</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0" marR="0" lvl="0" indent="0" algn="l"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「セルフレジの使い方が分からないため、教えてほしい」</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grpSp>
          <p:nvGrpSpPr>
            <p:cNvPr id="215" name="グループ化 214">
              <a:extLst>
                <a:ext uri="{FF2B5EF4-FFF2-40B4-BE49-F238E27FC236}">
                  <a16:creationId xmlns:a16="http://schemas.microsoft.com/office/drawing/2014/main" id="{C653E13B-F30F-2C84-A672-AEAA620D11D1}"/>
                </a:ext>
              </a:extLst>
            </p:cNvPr>
            <p:cNvGrpSpPr/>
            <p:nvPr/>
          </p:nvGrpSpPr>
          <p:grpSpPr>
            <a:xfrm>
              <a:off x="593407" y="4970355"/>
              <a:ext cx="827938" cy="270587"/>
              <a:chOff x="534138" y="5126984"/>
              <a:chExt cx="827938" cy="270587"/>
            </a:xfrm>
          </p:grpSpPr>
          <p:sp>
            <p:nvSpPr>
              <p:cNvPr id="213" name="四角形: 角を丸くする 212">
                <a:extLst>
                  <a:ext uri="{FF2B5EF4-FFF2-40B4-BE49-F238E27FC236}">
                    <a16:creationId xmlns:a16="http://schemas.microsoft.com/office/drawing/2014/main" id="{321EF473-8CB5-8FEA-024C-3B98ABE42589}"/>
                  </a:ext>
                </a:extLst>
              </p:cNvPr>
              <p:cNvSpPr/>
              <p:nvPr/>
            </p:nvSpPr>
            <p:spPr>
              <a:xfrm>
                <a:off x="534138" y="5162550"/>
                <a:ext cx="827938" cy="187990"/>
              </a:xfrm>
              <a:prstGeom prst="roundRect">
                <a:avLst>
                  <a:gd name="adj" fmla="val 50000"/>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4" name="テキスト プレースホルダー 2">
                <a:extLst>
                  <a:ext uri="{FF2B5EF4-FFF2-40B4-BE49-F238E27FC236}">
                    <a16:creationId xmlns:a16="http://schemas.microsoft.com/office/drawing/2014/main" id="{805B0139-B335-BE0C-B16E-CEAC39BEEADA}"/>
                  </a:ext>
                </a:extLst>
              </p:cNvPr>
              <p:cNvSpPr txBox="1">
                <a:spLocks/>
              </p:cNvSpPr>
              <p:nvPr/>
            </p:nvSpPr>
            <p:spPr bwMode="gray">
              <a:xfrm>
                <a:off x="648915" y="5126984"/>
                <a:ext cx="647382" cy="270587"/>
              </a:xfrm>
              <a:prstGeom prst="rect">
                <a:avLst/>
              </a:prstGeom>
              <a:noFill/>
            </p:spPr>
            <p:txBody>
              <a:bodyPr vert="horz" wrap="square"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L="0" marR="0" lvl="0" indent="0" algn="l"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None/>
                  <a:tabLst/>
                  <a:defRPr/>
                </a:pPr>
                <a:r>
                  <a:rPr kumimoji="1" lang="ja-JP" altLang="en-US" sz="1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場面の例</a:t>
                </a:r>
                <a:endParaRPr kumimoji="1" lang="en-US" altLang="ja-JP" sz="1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grpSp>
      </p:grpSp>
      <p:grpSp>
        <p:nvGrpSpPr>
          <p:cNvPr id="160" name="グループ化 159">
            <a:extLst>
              <a:ext uri="{FF2B5EF4-FFF2-40B4-BE49-F238E27FC236}">
                <a16:creationId xmlns:a16="http://schemas.microsoft.com/office/drawing/2014/main" id="{35C3A877-653A-B6DB-AAAE-D95286D621D6}"/>
              </a:ext>
            </a:extLst>
          </p:cNvPr>
          <p:cNvGrpSpPr/>
          <p:nvPr/>
        </p:nvGrpSpPr>
        <p:grpSpPr>
          <a:xfrm>
            <a:off x="4394707" y="4010053"/>
            <a:ext cx="1002975" cy="324448"/>
            <a:chOff x="509806" y="2088753"/>
            <a:chExt cx="1002975" cy="324448"/>
          </a:xfrm>
        </p:grpSpPr>
        <p:sp>
          <p:nvSpPr>
            <p:cNvPr id="161" name="テキスト プレースホルダー 2">
              <a:extLst>
                <a:ext uri="{FF2B5EF4-FFF2-40B4-BE49-F238E27FC236}">
                  <a16:creationId xmlns:a16="http://schemas.microsoft.com/office/drawing/2014/main" id="{4282AF1E-ED3E-472E-B145-FE37E9808B01}"/>
                </a:ext>
              </a:extLst>
            </p:cNvPr>
            <p:cNvSpPr txBox="1">
              <a:spLocks/>
            </p:cNvSpPr>
            <p:nvPr/>
          </p:nvSpPr>
          <p:spPr bwMode="gray">
            <a:xfrm>
              <a:off x="655312" y="2088753"/>
              <a:ext cx="857469" cy="324448"/>
            </a:xfrm>
            <a:prstGeom prst="rect">
              <a:avLst/>
            </a:prstGeom>
            <a:noFill/>
          </p:spPr>
          <p:txBody>
            <a:bodyPr vert="horz" wrap="square"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L="0" marR="0" lvl="0" indent="0" algn="ctr"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None/>
                <a:tabLst/>
                <a:defRPr/>
              </a:pPr>
              <a:r>
                <a:rPr kumimoji="1" lang="ja-JP" altLang="en-US" sz="1400" b="1" i="0" u="none" strike="noStrike" kern="1200" cap="none" spc="0" normalizeH="0" baseline="0" noProof="0" dirty="0">
                  <a:ln>
                    <a:noFill/>
                  </a:ln>
                  <a:solidFill>
                    <a:srgbClr val="FF6802"/>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取組の例</a:t>
              </a:r>
              <a:endParaRPr kumimoji="1" lang="en-US" altLang="ja-JP" sz="1400" b="1" i="0" u="none" strike="noStrike" kern="1200" cap="none" spc="0" normalizeH="0" baseline="0" noProof="0" dirty="0">
                <a:ln>
                  <a:noFill/>
                </a:ln>
                <a:solidFill>
                  <a:srgbClr val="FF6802"/>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pic>
          <p:nvPicPr>
            <p:cNvPr id="162" name="グラフィックス 161" descr="チェック マーク 単色塗りつぶし">
              <a:extLst>
                <a:ext uri="{FF2B5EF4-FFF2-40B4-BE49-F238E27FC236}">
                  <a16:creationId xmlns:a16="http://schemas.microsoft.com/office/drawing/2014/main" id="{7383FA97-CFF7-66E5-E659-2B81536DFA9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9806" y="2182140"/>
              <a:ext cx="175775" cy="175775"/>
            </a:xfrm>
            <a:prstGeom prst="rect">
              <a:avLst/>
            </a:prstGeom>
          </p:spPr>
        </p:pic>
      </p:grpSp>
      <p:sp>
        <p:nvSpPr>
          <p:cNvPr id="216" name="テキスト プレースホルダー 2">
            <a:extLst>
              <a:ext uri="{FF2B5EF4-FFF2-40B4-BE49-F238E27FC236}">
                <a16:creationId xmlns:a16="http://schemas.microsoft.com/office/drawing/2014/main" id="{2E6B1400-3771-0A17-F064-02882CAF2BD1}"/>
              </a:ext>
            </a:extLst>
          </p:cNvPr>
          <p:cNvSpPr txBox="1">
            <a:spLocks/>
          </p:cNvSpPr>
          <p:nvPr/>
        </p:nvSpPr>
        <p:spPr bwMode="gray">
          <a:xfrm>
            <a:off x="3999522" y="4335489"/>
            <a:ext cx="1938850" cy="1668405"/>
          </a:xfrm>
          <a:prstGeom prst="rect">
            <a:avLst/>
          </a:prstGeom>
          <a:noFill/>
        </p:spPr>
        <p:txBody>
          <a:bodyPr vert="horz" wrap="square"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L="176213" marR="0" lvl="0" indent="-176213" algn="l"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Char char="l"/>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陳列や標識等を見直し、お客様が困りづらい環境をつくる</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176213" marR="0" lvl="0" indent="-176213" algn="l"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Char char="l"/>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有人レジを残して、</a:t>
            </a:r>
            <a:b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b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ゆっくり会計ができる「優先レジ」として運用する</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pic>
        <p:nvPicPr>
          <p:cNvPr id="8" name="グラフィックス 7" descr="道路標識 単色塗りつぶし">
            <a:extLst>
              <a:ext uri="{FF2B5EF4-FFF2-40B4-BE49-F238E27FC236}">
                <a16:creationId xmlns:a16="http://schemas.microsoft.com/office/drawing/2014/main" id="{C5B03648-4041-1E91-4EC9-DE448896CA6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22321" y="5881517"/>
            <a:ext cx="693253" cy="693253"/>
          </a:xfrm>
          <a:prstGeom prst="rect">
            <a:avLst/>
          </a:prstGeom>
        </p:spPr>
      </p:pic>
      <p:sp>
        <p:nvSpPr>
          <p:cNvPr id="6" name="テキスト ボックス 5">
            <a:extLst>
              <a:ext uri="{FF2B5EF4-FFF2-40B4-BE49-F238E27FC236}">
                <a16:creationId xmlns:a16="http://schemas.microsoft.com/office/drawing/2014/main" id="{C2EA2EE4-9F3C-1D01-CEEE-B74F1C97FFD8}"/>
              </a:ext>
            </a:extLst>
          </p:cNvPr>
          <p:cNvSpPr txBox="1"/>
          <p:nvPr/>
        </p:nvSpPr>
        <p:spPr>
          <a:xfrm>
            <a:off x="8114385" y="17601"/>
            <a:ext cx="1927398"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ONE</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アクション研修（別冊：実践編）</a:t>
            </a:r>
          </a:p>
        </p:txBody>
      </p:sp>
      <p:pic>
        <p:nvPicPr>
          <p:cNvPr id="9" name="図 8" descr="ケーキ が含まれている画像&#10;&#10;AI によって生成されたコンテンツは間違っている可能性があります。">
            <a:extLst>
              <a:ext uri="{FF2B5EF4-FFF2-40B4-BE49-F238E27FC236}">
                <a16:creationId xmlns:a16="http://schemas.microsoft.com/office/drawing/2014/main" id="{D71982CA-63F9-113F-0801-8E3D359C1C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56840" y="5474412"/>
            <a:ext cx="611216" cy="1029249"/>
          </a:xfrm>
          <a:prstGeom prst="rect">
            <a:avLst/>
          </a:prstGeom>
        </p:spPr>
      </p:pic>
      <p:grpSp>
        <p:nvGrpSpPr>
          <p:cNvPr id="13" name="グループ化 12">
            <a:extLst>
              <a:ext uri="{FF2B5EF4-FFF2-40B4-BE49-F238E27FC236}">
                <a16:creationId xmlns:a16="http://schemas.microsoft.com/office/drawing/2014/main" id="{ED1C93B4-29E0-B437-DB2D-5DE53F6412F7}"/>
              </a:ext>
            </a:extLst>
          </p:cNvPr>
          <p:cNvGrpSpPr/>
          <p:nvPr/>
        </p:nvGrpSpPr>
        <p:grpSpPr>
          <a:xfrm>
            <a:off x="2396410" y="2787190"/>
            <a:ext cx="1095698" cy="891605"/>
            <a:chOff x="2416141" y="3373761"/>
            <a:chExt cx="1095698" cy="891605"/>
          </a:xfrm>
        </p:grpSpPr>
        <p:pic>
          <p:nvPicPr>
            <p:cNvPr id="11" name="図 10" descr="挿絵, 時計 が含まれている画像&#10;&#10;AI によって生成されたコンテンツは間違っている可能性があります。">
              <a:extLst>
                <a:ext uri="{FF2B5EF4-FFF2-40B4-BE49-F238E27FC236}">
                  <a16:creationId xmlns:a16="http://schemas.microsoft.com/office/drawing/2014/main" id="{4D0B7B5B-4282-0582-A62F-2DCB004AC72D}"/>
                </a:ext>
              </a:extLst>
            </p:cNvPr>
            <p:cNvPicPr>
              <a:picLocks noChangeAspect="1"/>
            </p:cNvPicPr>
            <p:nvPr/>
          </p:nvPicPr>
          <p:blipFill rotWithShape="1">
            <a:blip r:embed="rId11">
              <a:extLst>
                <a:ext uri="{28A0092B-C50C-407E-A947-70E740481C1C}">
                  <a14:useLocalDpi xmlns:a14="http://schemas.microsoft.com/office/drawing/2010/main" val="0"/>
                </a:ext>
              </a:extLst>
            </a:blip>
            <a:srcRect l="56969"/>
            <a:stretch/>
          </p:blipFill>
          <p:spPr>
            <a:xfrm>
              <a:off x="2987356" y="3373761"/>
              <a:ext cx="524483" cy="882048"/>
            </a:xfrm>
            <a:prstGeom prst="rect">
              <a:avLst/>
            </a:prstGeom>
          </p:spPr>
        </p:pic>
        <p:pic>
          <p:nvPicPr>
            <p:cNvPr id="12" name="図 11" descr="挿絵, 時計 が含まれている画像&#10;&#10;AI によって生成されたコンテンツは間違っている可能性があります。">
              <a:extLst>
                <a:ext uri="{FF2B5EF4-FFF2-40B4-BE49-F238E27FC236}">
                  <a16:creationId xmlns:a16="http://schemas.microsoft.com/office/drawing/2014/main" id="{EF099E33-1BD9-E7B7-1E05-ABFD942B0E8C}"/>
                </a:ext>
              </a:extLst>
            </p:cNvPr>
            <p:cNvPicPr>
              <a:picLocks noChangeAspect="1"/>
            </p:cNvPicPr>
            <p:nvPr/>
          </p:nvPicPr>
          <p:blipFill rotWithShape="1">
            <a:blip r:embed="rId11">
              <a:extLst>
                <a:ext uri="{28A0092B-C50C-407E-A947-70E740481C1C}">
                  <a14:useLocalDpi xmlns:a14="http://schemas.microsoft.com/office/drawing/2010/main" val="0"/>
                </a:ext>
              </a:extLst>
            </a:blip>
            <a:srcRect r="49327"/>
            <a:stretch/>
          </p:blipFill>
          <p:spPr>
            <a:xfrm>
              <a:off x="2416141" y="3383318"/>
              <a:ext cx="617622" cy="882048"/>
            </a:xfrm>
            <a:prstGeom prst="rect">
              <a:avLst/>
            </a:prstGeom>
          </p:spPr>
        </p:pic>
      </p:grpSp>
    </p:spTree>
    <p:extLst>
      <p:ext uri="{BB962C8B-B14F-4D97-AF65-F5344CB8AC3E}">
        <p14:creationId xmlns:p14="http://schemas.microsoft.com/office/powerpoint/2010/main" val="914060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表 31">
            <a:extLst>
              <a:ext uri="{FF2B5EF4-FFF2-40B4-BE49-F238E27FC236}">
                <a16:creationId xmlns:a16="http://schemas.microsoft.com/office/drawing/2014/main" id="{8EE8A199-C658-C7F3-CA3F-A8920BEB8926}"/>
              </a:ext>
            </a:extLst>
          </p:cNvPr>
          <p:cNvGraphicFramePr>
            <a:graphicFrameLocks noGrp="1"/>
          </p:cNvGraphicFramePr>
          <p:nvPr>
            <p:extLst>
              <p:ext uri="{D42A27DB-BD31-4B8C-83A1-F6EECF244321}">
                <p14:modId xmlns:p14="http://schemas.microsoft.com/office/powerpoint/2010/main" val="273358478"/>
              </p:ext>
            </p:extLst>
          </p:nvPr>
        </p:nvGraphicFramePr>
        <p:xfrm>
          <a:off x="526440" y="2567842"/>
          <a:ext cx="8907120" cy="3954326"/>
        </p:xfrm>
        <a:graphic>
          <a:graphicData uri="http://schemas.openxmlformats.org/drawingml/2006/table">
            <a:tbl>
              <a:tblPr/>
              <a:tblGrid>
                <a:gridCol w="2201520">
                  <a:extLst>
                    <a:ext uri="{9D8B030D-6E8A-4147-A177-3AD203B41FA5}">
                      <a16:colId xmlns:a16="http://schemas.microsoft.com/office/drawing/2014/main" val="1703920511"/>
                    </a:ext>
                  </a:extLst>
                </a:gridCol>
                <a:gridCol w="4291365">
                  <a:extLst>
                    <a:ext uri="{9D8B030D-6E8A-4147-A177-3AD203B41FA5}">
                      <a16:colId xmlns:a16="http://schemas.microsoft.com/office/drawing/2014/main" val="1366517988"/>
                    </a:ext>
                  </a:extLst>
                </a:gridCol>
                <a:gridCol w="2414235">
                  <a:extLst>
                    <a:ext uri="{9D8B030D-6E8A-4147-A177-3AD203B41FA5}">
                      <a16:colId xmlns:a16="http://schemas.microsoft.com/office/drawing/2014/main" val="2296105167"/>
                    </a:ext>
                  </a:extLst>
                </a:gridCol>
              </a:tblGrid>
              <a:tr h="288509">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fontAlgn="ctr"/>
                      <a:r>
                        <a:rPr lang="ja-JP" altLang="en-US" sz="1200" b="1" i="0" u="none" strike="noStrike" dirty="0">
                          <a:solidFill>
                            <a:srgbClr val="FFFFFF"/>
                          </a:solidFill>
                          <a:effectLst/>
                          <a:latin typeface="BIZ UDPゴシック" panose="020B0400000000000000" pitchFamily="50" charset="-128"/>
                          <a:ea typeface="BIZ UDPゴシック" panose="020B0400000000000000" pitchFamily="50" charset="-128"/>
                        </a:rPr>
                        <a:t>取組の性質</a:t>
                      </a:r>
                    </a:p>
                  </a:txBody>
                  <a:tcPr marL="4197" marR="4197" marT="4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8383"/>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fontAlgn="ctr"/>
                      <a:r>
                        <a:rPr lang="ja-JP" altLang="en-US" sz="1200" b="1" i="0" u="none" strike="noStrike" dirty="0">
                          <a:solidFill>
                            <a:srgbClr val="FFFFFF"/>
                          </a:solidFill>
                          <a:effectLst/>
                          <a:latin typeface="BIZ UDPゴシック" panose="020B0400000000000000" pitchFamily="50" charset="-128"/>
                          <a:ea typeface="BIZ UDPゴシック" panose="020B0400000000000000" pitchFamily="50" charset="-128"/>
                        </a:rPr>
                        <a:t>位置づけ</a:t>
                      </a:r>
                    </a:p>
                  </a:txBody>
                  <a:tcPr marL="4197" marR="4197" marT="4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8383"/>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fontAlgn="ctr"/>
                      <a:r>
                        <a:rPr lang="ja-JP" altLang="en-US" sz="1200" b="1" i="0" u="none" strike="noStrike" dirty="0">
                          <a:solidFill>
                            <a:srgbClr val="FFFFFF"/>
                          </a:solidFill>
                          <a:effectLst/>
                          <a:latin typeface="BIZ UDPゴシック" panose="020B0400000000000000" pitchFamily="50" charset="-128"/>
                          <a:ea typeface="BIZ UDPゴシック" panose="020B0400000000000000" pitchFamily="50" charset="-128"/>
                        </a:rPr>
                        <a:t>視点</a:t>
                      </a:r>
                    </a:p>
                  </a:txBody>
                  <a:tcPr marL="4197" marR="4197" marT="4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8383"/>
                    </a:solidFill>
                  </a:tcPr>
                </a:tc>
                <a:extLst>
                  <a:ext uri="{0D108BD9-81ED-4DB2-BD59-A6C34878D82A}">
                    <a16:rowId xmlns:a16="http://schemas.microsoft.com/office/drawing/2014/main" val="3547755804"/>
                  </a:ext>
                </a:extLst>
              </a:tr>
              <a:tr h="1220513">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l" fontAlgn="ctr"/>
                      <a:r>
                        <a:rPr lang="ja-JP" altLang="en-US" sz="1200" b="1" i="0" u="none" strike="noStrike" dirty="0">
                          <a:solidFill>
                            <a:srgbClr val="000000"/>
                          </a:solidFill>
                          <a:effectLst/>
                          <a:latin typeface="BIZ UDPゴシック" panose="020B0400000000000000" pitchFamily="50" charset="-128"/>
                          <a:ea typeface="BIZ UDPゴシック" panose="020B0400000000000000" pitchFamily="50" charset="-128"/>
                        </a:rPr>
                        <a:t>①利用しやすい環境づくり</a:t>
                      </a:r>
                      <a:endParaRPr lang="en-US" altLang="ja-JP" sz="1200" b="1"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1200" b="1" i="0" u="none" strike="noStrike" dirty="0">
                          <a:solidFill>
                            <a:srgbClr val="000000"/>
                          </a:solidFill>
                          <a:effectLst/>
                          <a:latin typeface="BIZ UDPゴシック" panose="020B0400000000000000" pitchFamily="50" charset="-128"/>
                          <a:ea typeface="BIZ UDPゴシック" panose="020B0400000000000000" pitchFamily="50" charset="-128"/>
                        </a:rPr>
                        <a:t>（ハードの視点）</a:t>
                      </a:r>
                    </a:p>
                  </a:txBody>
                  <a:tcPr marL="72000" marR="72000" marT="4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0E8E1"/>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171450" indent="-171450" algn="l" fontAlgn="ctr">
                        <a:buFont typeface="Wingdings" panose="05000000000000000000" pitchFamily="2" charset="2"/>
                        <a:buChar char="n"/>
                      </a:pP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店舗や施設、車両等において、認知症の方が利用することを想定した際に、ハード面を改善することで解決できること</a:t>
                      </a:r>
                    </a:p>
                  </a:txBody>
                  <a:tcPr marL="108000" marR="108000" marT="4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FF3F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171450" indent="-171450" algn="l" fontAlgn="ctr">
                        <a:buFont typeface="Wingdings" panose="05000000000000000000" pitchFamily="2" charset="2"/>
                        <a:buChar char="n"/>
                      </a:pP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標識・サイン</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171450" indent="-171450" algn="l" fontAlgn="ctr">
                        <a:buFont typeface="Wingdings" panose="05000000000000000000" pitchFamily="2" charset="2"/>
                        <a:buChar char="n"/>
                      </a:pP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動線・空間</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171450" indent="-171450" algn="l" fontAlgn="ctr">
                        <a:buFont typeface="Wingdings" panose="05000000000000000000" pitchFamily="2" charset="2"/>
                        <a:buChar char="n"/>
                      </a:pP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照明・音響</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171450" indent="-171450" algn="l" fontAlgn="ctr">
                        <a:buFont typeface="Wingdings" panose="05000000000000000000" pitchFamily="2" charset="2"/>
                        <a:buChar char="n"/>
                      </a:pP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会計・レジ</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171450" indent="-171450" algn="l" fontAlgn="ctr">
                        <a:buFont typeface="Wingdings" panose="05000000000000000000" pitchFamily="2" charset="2"/>
                        <a:buChar char="n"/>
                      </a:pP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トイレ</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171450" indent="-171450" algn="l" fontAlgn="ctr">
                        <a:buFont typeface="Wingdings" panose="05000000000000000000" pitchFamily="2" charset="2"/>
                        <a:buChar char="n"/>
                      </a:pP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その他</a:t>
                      </a:r>
                    </a:p>
                  </a:txBody>
                  <a:tcPr marL="108000" marR="108000" marT="4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FF3F0"/>
                    </a:solidFill>
                  </a:tcPr>
                </a:tc>
                <a:extLst>
                  <a:ext uri="{0D108BD9-81ED-4DB2-BD59-A6C34878D82A}">
                    <a16:rowId xmlns:a16="http://schemas.microsoft.com/office/drawing/2014/main" val="2080981754"/>
                  </a:ext>
                </a:extLst>
              </a:tr>
              <a:tr h="928150">
                <a:tc rowSpan="3">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l" defTabSz="495330" rtl="0" eaLnBrk="1" fontAlgn="ctr" latinLnBrk="0" hangingPunct="1">
                        <a:lnSpc>
                          <a:spcPct val="100000"/>
                        </a:lnSpc>
                        <a:spcBef>
                          <a:spcPts val="0"/>
                        </a:spcBef>
                        <a:spcAft>
                          <a:spcPts val="0"/>
                        </a:spcAft>
                        <a:buClrTx/>
                        <a:buSzTx/>
                        <a:buFontTx/>
                        <a:buNone/>
                        <a:tabLst/>
                        <a:defRPr/>
                      </a:pPr>
                      <a:r>
                        <a:rPr lang="ja-JP" altLang="en-US" sz="1200" b="1" i="0" u="none" strike="noStrike" dirty="0">
                          <a:solidFill>
                            <a:srgbClr val="000000"/>
                          </a:solidFill>
                          <a:effectLst/>
                          <a:latin typeface="BIZ UDPゴシック" panose="020B0400000000000000" pitchFamily="50" charset="-128"/>
                          <a:ea typeface="BIZ UDPゴシック" panose="020B0400000000000000" pitchFamily="50" charset="-128"/>
                        </a:rPr>
                        <a:t>②利用しやすい仕組みづくり</a:t>
                      </a:r>
                      <a:br>
                        <a:rPr lang="en-US" altLang="ja-JP" sz="1200" b="1"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200" b="1" i="0" u="none" strike="noStrike" dirty="0">
                          <a:solidFill>
                            <a:srgbClr val="000000"/>
                          </a:solidFill>
                          <a:effectLst/>
                          <a:latin typeface="BIZ UDPゴシック" panose="020B0400000000000000" pitchFamily="50" charset="-128"/>
                          <a:ea typeface="BIZ UDPゴシック" panose="020B0400000000000000" pitchFamily="50" charset="-128"/>
                        </a:rPr>
                        <a:t>（ソフトの視点）</a:t>
                      </a:r>
                    </a:p>
                  </a:txBody>
                  <a:tcPr marL="72000" marR="72000" marT="4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D3B3"/>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171450" marR="0" lvl="0" indent="-171450" algn="l" defTabSz="495330" rtl="0" eaLnBrk="1" fontAlgn="ctr" latinLnBrk="0" hangingPunct="1">
                        <a:lnSpc>
                          <a:spcPct val="100000"/>
                        </a:lnSpc>
                        <a:spcBef>
                          <a:spcPts val="0"/>
                        </a:spcBef>
                        <a:spcAft>
                          <a:spcPts val="0"/>
                        </a:spcAft>
                        <a:buClrTx/>
                        <a:buSzTx/>
                        <a:buFont typeface="Wingdings" panose="05000000000000000000" pitchFamily="2" charset="2"/>
                        <a:buChar char="n"/>
                        <a:tabLst/>
                        <a:defRPr/>
                      </a:pP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個別対応（接遇）の改善だけではなく、会社全体として対応の仕組みやルールを構築することで改善・円滑化できること</a:t>
                      </a:r>
                      <a:endPar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108000" marR="108000" marT="4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3D54D">
                        <a:tint val="2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171450" indent="-171450" algn="l" fontAlgn="ctr">
                        <a:buFont typeface="Wingdings" panose="05000000000000000000" pitchFamily="2" charset="2"/>
                        <a:buChar char="n"/>
                      </a:pP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接遇・人材育成</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171450" indent="-171450" algn="l" fontAlgn="ctr">
                        <a:buFont typeface="Wingdings" panose="05000000000000000000" pitchFamily="2" charset="2"/>
                        <a:buChar char="n"/>
                      </a:pP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ルール・マニュアル</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171450" indent="-171450" algn="l" fontAlgn="ctr">
                        <a:buFont typeface="Wingdings" panose="05000000000000000000" pitchFamily="2" charset="2"/>
                        <a:buChar char="n"/>
                      </a:pP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スタッフ間の連携</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171450" indent="-171450" algn="l" fontAlgn="ctr">
                        <a:buFont typeface="Wingdings" panose="05000000000000000000" pitchFamily="2" charset="2"/>
                        <a:buChar char="n"/>
                      </a:pP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外部機関との連携</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108000" marR="108000" marT="4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3D54D">
                        <a:tint val="20000"/>
                      </a:srgbClr>
                    </a:solidFill>
                  </a:tcPr>
                </a:tc>
                <a:extLst>
                  <a:ext uri="{0D108BD9-81ED-4DB2-BD59-A6C34878D82A}">
                    <a16:rowId xmlns:a16="http://schemas.microsoft.com/office/drawing/2014/main" val="2506532820"/>
                  </a:ext>
                </a:extLst>
              </a:tr>
              <a:tr h="674757">
                <a:tc vMerge="1">
                  <a:txBody>
                    <a:bodyPr/>
                    <a:lstStyle/>
                    <a:p>
                      <a:endParaRPr kumimoji="1" lang="ja-JP" altLang="en-US"/>
                    </a:p>
                  </a:txBody>
                  <a:tcPr>
                    <a:lnT w="28575" cap="flat" cmpd="sng" algn="ctr">
                      <a:solidFill>
                        <a:srgbClr val="FFFFFF"/>
                      </a:solidFill>
                      <a:prstDash val="solid"/>
                      <a:round/>
                      <a:headEnd type="none" w="med" len="med"/>
                      <a:tailEnd type="none" w="med" len="med"/>
                    </a:lnT>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indent="0" algn="l">
                        <a:buFont typeface="Wingdings" panose="05000000000000000000" pitchFamily="2" charset="2"/>
                        <a:buNone/>
                      </a:pP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0" indent="0" algn="l">
                        <a:buFont typeface="Wingdings" panose="05000000000000000000" pitchFamily="2" charset="2"/>
                        <a:buNone/>
                      </a:pP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171450" indent="-171450" algn="l">
                        <a:buFont typeface="Wingdings" panose="05000000000000000000" pitchFamily="2" charset="2"/>
                        <a:buChar char="n"/>
                      </a:pP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自社のサービスや製品について、認知症の方の声を取り入れて改善・開発することで、認知症の方の利用しやすさや製品の付加価値向上を図ること</a:t>
                      </a:r>
                      <a:endParaRPr kumimoji="1" lang="ja-JP" altLang="en-US" dirty="0">
                        <a:solidFill>
                          <a:srgbClr val="000000"/>
                        </a:solidFill>
                      </a:endParaRPr>
                    </a:p>
                  </a:txBody>
                  <a:tcPr marL="108000" marR="108000" marT="4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EEB8"/>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171450" indent="-171450" algn="l" fontAlgn="ctr">
                        <a:buFont typeface="Wingdings" panose="05000000000000000000" pitchFamily="2" charset="2"/>
                        <a:buChar char="n"/>
                      </a:pP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サービスや製品の改善・創出</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108000" marR="108000" marT="4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EEB8"/>
                    </a:solidFill>
                  </a:tcPr>
                </a:tc>
                <a:extLst>
                  <a:ext uri="{0D108BD9-81ED-4DB2-BD59-A6C34878D82A}">
                    <a16:rowId xmlns:a16="http://schemas.microsoft.com/office/drawing/2014/main" val="340355039"/>
                  </a:ext>
                </a:extLst>
              </a:tr>
              <a:tr h="558740">
                <a:tc vMerge="1">
                  <a:txBody>
                    <a:bodyPr/>
                    <a:lstStyle/>
                    <a:p>
                      <a:endParaRPr kumimoji="1" lang="ja-JP" altLang="en-US"/>
                    </a:p>
                  </a:txBody>
                  <a:tcPr>
                    <a:lnT w="28575" cap="flat" cmpd="sng" algn="ctr">
                      <a:solidFill>
                        <a:srgbClr val="FFFFFF"/>
                      </a:solidFill>
                      <a:prstDash val="solid"/>
                      <a:round/>
                      <a:headEnd type="none" w="med" len="med"/>
                      <a:tailEnd type="none" w="med" len="med"/>
                    </a:lnT>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171450" marR="0" lvl="0" indent="-171450" algn="l" defTabSz="495330" rtl="0" eaLnBrk="1" fontAlgn="ctr" latinLnBrk="0" hangingPunct="1">
                        <a:lnSpc>
                          <a:spcPct val="100000"/>
                        </a:lnSpc>
                        <a:spcBef>
                          <a:spcPts val="0"/>
                        </a:spcBef>
                        <a:spcAft>
                          <a:spcPts val="0"/>
                        </a:spcAft>
                        <a:buClrTx/>
                        <a:buSzTx/>
                        <a:buFont typeface="Wingdings" panose="05000000000000000000" pitchFamily="2" charset="2"/>
                        <a:buChar char="n"/>
                        <a:tabLst/>
                        <a:defRPr/>
                      </a:pP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171450" marR="0" lvl="0" indent="-171450" algn="l" defTabSz="495330" rtl="0" eaLnBrk="1" fontAlgn="ctr" latinLnBrk="0" hangingPunct="1">
                        <a:lnSpc>
                          <a:spcPct val="100000"/>
                        </a:lnSpc>
                        <a:spcBef>
                          <a:spcPts val="0"/>
                        </a:spcBef>
                        <a:spcAft>
                          <a:spcPts val="0"/>
                        </a:spcAft>
                        <a:buClrTx/>
                        <a:buSzTx/>
                        <a:buFont typeface="Wingdings" panose="05000000000000000000" pitchFamily="2" charset="2"/>
                        <a:buChar char="n"/>
                        <a:tabLst/>
                        <a:defRPr/>
                      </a:pP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171450" marR="0" lvl="0" indent="-171450" algn="l" defTabSz="495330" rtl="0" eaLnBrk="1" fontAlgn="ctr" latinLnBrk="0" hangingPunct="1">
                        <a:lnSpc>
                          <a:spcPct val="100000"/>
                        </a:lnSpc>
                        <a:spcBef>
                          <a:spcPts val="0"/>
                        </a:spcBef>
                        <a:spcAft>
                          <a:spcPts val="0"/>
                        </a:spcAft>
                        <a:buClrTx/>
                        <a:buSzTx/>
                        <a:buFont typeface="Wingdings" panose="05000000000000000000" pitchFamily="2" charset="2"/>
                        <a:buChar char="n"/>
                        <a:tabLst/>
                        <a:defRPr/>
                      </a:pP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企業のリソースを活用した啓発活動への協力や社会参加の場づくり、自治体との連携など、</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CSR</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の観点から実施されること</a:t>
                      </a:r>
                      <a:endPar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108000" marR="108000" marT="4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EEB8"/>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171450" indent="-171450">
                        <a:buFont typeface="Wingdings" panose="05000000000000000000" pitchFamily="2" charset="2"/>
                        <a:buChar char="n"/>
                      </a:pP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啓発・地域づくり</a:t>
                      </a:r>
                      <a:endParaRPr kumimoji="1" lang="ja-JP" altLang="en-US" dirty="0"/>
                    </a:p>
                  </a:txBody>
                  <a:tcPr marL="108000" marR="108000" marT="4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EEB8"/>
                    </a:solidFill>
                  </a:tcPr>
                </a:tc>
                <a:extLst>
                  <a:ext uri="{0D108BD9-81ED-4DB2-BD59-A6C34878D82A}">
                    <a16:rowId xmlns:a16="http://schemas.microsoft.com/office/drawing/2014/main" val="3293253874"/>
                  </a:ext>
                </a:extLst>
              </a:tr>
            </a:tbl>
          </a:graphicData>
        </a:graphic>
      </p:graphicFrame>
      <p:sp>
        <p:nvSpPr>
          <p:cNvPr id="33" name="四角形: 角を丸くする 32">
            <a:extLst>
              <a:ext uri="{FF2B5EF4-FFF2-40B4-BE49-F238E27FC236}">
                <a16:creationId xmlns:a16="http://schemas.microsoft.com/office/drawing/2014/main" id="{7C0598D9-D488-F887-3BCB-AC0BB1018E85}"/>
              </a:ext>
            </a:extLst>
          </p:cNvPr>
          <p:cNvSpPr/>
          <p:nvPr/>
        </p:nvSpPr>
        <p:spPr>
          <a:xfrm>
            <a:off x="2834640" y="5101507"/>
            <a:ext cx="1158240" cy="204805"/>
          </a:xfrm>
          <a:prstGeom prst="roundRect">
            <a:avLst/>
          </a:prstGeom>
          <a:solidFill>
            <a:srgbClr val="F3D54D">
              <a:lumMod val="5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marL="0" marR="0" lvl="0" indent="0" algn="ctr" defTabSz="495285"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企画・開発部門等</a:t>
            </a:r>
          </a:p>
        </p:txBody>
      </p:sp>
      <p:sp>
        <p:nvSpPr>
          <p:cNvPr id="34" name="四角形: 角を丸くする 33">
            <a:extLst>
              <a:ext uri="{FF2B5EF4-FFF2-40B4-BE49-F238E27FC236}">
                <a16:creationId xmlns:a16="http://schemas.microsoft.com/office/drawing/2014/main" id="{427C71B0-2607-78C5-09C5-CA4C1F686DA0}"/>
              </a:ext>
            </a:extLst>
          </p:cNvPr>
          <p:cNvSpPr/>
          <p:nvPr/>
        </p:nvSpPr>
        <p:spPr>
          <a:xfrm>
            <a:off x="2833948" y="5939707"/>
            <a:ext cx="1052945" cy="204805"/>
          </a:xfrm>
          <a:prstGeom prst="roundRect">
            <a:avLst/>
          </a:prstGeom>
          <a:solidFill>
            <a:srgbClr val="F3D54D">
              <a:lumMod val="5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marL="0" marR="0" lvl="0" indent="0" algn="ctr" defTabSz="495285" rtl="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CSR</a:t>
            </a:r>
            <a:r>
              <a:rPr kumimoji="1" lang="ja-JP" altLang="en-US" sz="105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部門等</a:t>
            </a:r>
          </a:p>
        </p:txBody>
      </p:sp>
      <p:sp>
        <p:nvSpPr>
          <p:cNvPr id="35" name="四角形: 角を丸くする 34">
            <a:extLst>
              <a:ext uri="{FF2B5EF4-FFF2-40B4-BE49-F238E27FC236}">
                <a16:creationId xmlns:a16="http://schemas.microsoft.com/office/drawing/2014/main" id="{2845D607-3E39-2B92-A3AE-A6267C6420C6}"/>
              </a:ext>
            </a:extLst>
          </p:cNvPr>
          <p:cNvSpPr/>
          <p:nvPr/>
        </p:nvSpPr>
        <p:spPr>
          <a:xfrm>
            <a:off x="2816363" y="4133842"/>
            <a:ext cx="1664198" cy="204805"/>
          </a:xfrm>
          <a:prstGeom prst="roundRect">
            <a:avLst/>
          </a:prstGeom>
          <a:solidFill>
            <a:srgbClr val="EB9042"/>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marL="0" marR="0" lvl="0" indent="0" algn="ctr" defTabSz="495285"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現場部門、人材育成部門</a:t>
            </a:r>
          </a:p>
        </p:txBody>
      </p:sp>
      <p:sp>
        <p:nvSpPr>
          <p:cNvPr id="36" name="四角形: 角を丸くする 35">
            <a:extLst>
              <a:ext uri="{FF2B5EF4-FFF2-40B4-BE49-F238E27FC236}">
                <a16:creationId xmlns:a16="http://schemas.microsoft.com/office/drawing/2014/main" id="{86EE44F2-BCB8-AB61-AD7B-3173D8D93EAC}"/>
              </a:ext>
            </a:extLst>
          </p:cNvPr>
          <p:cNvSpPr/>
          <p:nvPr/>
        </p:nvSpPr>
        <p:spPr>
          <a:xfrm>
            <a:off x="2834641" y="2995625"/>
            <a:ext cx="998220" cy="204805"/>
          </a:xfrm>
          <a:prstGeom prst="roundRect">
            <a:avLst/>
          </a:prstGeom>
          <a:solidFill>
            <a:srgbClr val="2AABA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p>
            <a:pPr marL="0" marR="0" lvl="0" indent="0" algn="ctr" defTabSz="495285"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現場部門</a:t>
            </a:r>
          </a:p>
        </p:txBody>
      </p:sp>
      <p:sp>
        <p:nvSpPr>
          <p:cNvPr id="38" name="テキスト プレースホルダー 2">
            <a:extLst>
              <a:ext uri="{FF2B5EF4-FFF2-40B4-BE49-F238E27FC236}">
                <a16:creationId xmlns:a16="http://schemas.microsoft.com/office/drawing/2014/main" id="{C46F6AEC-F1A7-32B2-0F57-4BEC40FCBDB6}"/>
              </a:ext>
            </a:extLst>
          </p:cNvPr>
          <p:cNvSpPr txBox="1">
            <a:spLocks/>
          </p:cNvSpPr>
          <p:nvPr/>
        </p:nvSpPr>
        <p:spPr bwMode="gray">
          <a:xfrm>
            <a:off x="442200" y="985495"/>
            <a:ext cx="9075600" cy="1288814"/>
          </a:xfrm>
          <a:prstGeom prst="rect">
            <a:avLst/>
          </a:prstGeom>
        </p:spPr>
        <p:txBody>
          <a:bodyPr vert="horz"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L="285750" marR="0" lvl="0" indent="-285750" algn="l"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5A5A5A">
                    <a:lumMod val="50000"/>
                  </a:srgbClr>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取組の意向があっても、具体的に何をすれば良いかわからない場合も少なくありません。</a:t>
            </a:r>
            <a:endParaRPr kumimoji="1" lang="en-US" altLang="ja-JP" sz="1400" b="0" i="0" u="none" strike="noStrike" kern="1200" cap="none" spc="0" normalizeH="0" baseline="0" noProof="0" dirty="0">
              <a:ln>
                <a:noFill/>
              </a:ln>
              <a:solidFill>
                <a:srgbClr val="5A5A5A">
                  <a:lumMod val="50000"/>
                </a:srgbClr>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285750" marR="0" lvl="0" indent="-285750" algn="l"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5A5A5A">
                    <a:lumMod val="50000"/>
                  </a:srgbClr>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以下の表は、企業・職場による取組の視点を整理したものです。店舗等の環境に関することや職員による対応のルールづくり、認知症の方の声を踏まえたサービス・製品の開発、啓発や地域づくりへの協力など、取組には様々な視点があります。</a:t>
            </a:r>
            <a:endParaRPr kumimoji="1" lang="en-US" altLang="ja-JP" sz="1400" b="0" i="0" u="none" strike="noStrike" kern="1200" cap="none" spc="0" normalizeH="0" baseline="0" noProof="0" dirty="0">
              <a:ln>
                <a:noFill/>
              </a:ln>
              <a:solidFill>
                <a:srgbClr val="5A5A5A">
                  <a:lumMod val="50000"/>
                </a:srgbClr>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285750" marR="0" lvl="0" indent="-285750" algn="l"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5A5A5A">
                    <a:lumMod val="50000"/>
                  </a:srgbClr>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皆さんの業種や職種（部署）等を踏まえて、どのような視点であれば、取り組むことができそうか考えてみましょう。</a:t>
            </a:r>
          </a:p>
        </p:txBody>
      </p:sp>
      <p:sp>
        <p:nvSpPr>
          <p:cNvPr id="2" name="タイトル 1">
            <a:extLst>
              <a:ext uri="{FF2B5EF4-FFF2-40B4-BE49-F238E27FC236}">
                <a16:creationId xmlns:a16="http://schemas.microsoft.com/office/drawing/2014/main" id="{2FCFBA04-8D5E-26F5-B0F7-F7ED7709C76E}"/>
              </a:ext>
            </a:extLst>
          </p:cNvPr>
          <p:cNvSpPr txBox="1">
            <a:spLocks/>
          </p:cNvSpPr>
          <p:nvPr/>
        </p:nvSpPr>
        <p:spPr>
          <a:xfrm>
            <a:off x="414000" y="236760"/>
            <a:ext cx="9075600" cy="666000"/>
          </a:xfrm>
          <a:prstGeom prst="rect">
            <a:avLst/>
          </a:prstGeom>
          <a:gradFill flip="none" rotWithShape="1">
            <a:gsLst>
              <a:gs pos="100000">
                <a:srgbClr val="FF6600"/>
              </a:gs>
              <a:gs pos="0">
                <a:srgbClr val="F3D54D">
                  <a:lumMod val="45000"/>
                  <a:lumOff val="55000"/>
                </a:srgbClr>
              </a:gs>
              <a:gs pos="100000">
                <a:srgbClr val="F3D54D">
                  <a:lumMod val="30000"/>
                  <a:lumOff val="70000"/>
                </a:srgbClr>
              </a:gs>
            </a:gsLst>
            <a:lin ang="1080000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lvl1pPr algn="l" defTabSz="495330" rtl="0" eaLnBrk="1" latinLnBrk="0" hangingPunct="1">
              <a:lnSpc>
                <a:spcPts val="2817"/>
              </a:lnSpc>
              <a:spcBef>
                <a:spcPct val="0"/>
              </a:spcBef>
              <a:buNone/>
              <a:defRPr kumimoji="1" sz="2000" b="1" kern="12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495285" rtl="0" eaLnBrk="1" fontAlgn="auto" latinLnBrk="0" hangingPunct="1">
              <a:lnSpc>
                <a:spcPts val="2817"/>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企業・職場として、どのようなことができるでしょうか？</a:t>
            </a:r>
          </a:p>
        </p:txBody>
      </p:sp>
      <p:sp>
        <p:nvSpPr>
          <p:cNvPr id="3" name="テキスト プレースホルダー 2">
            <a:extLst>
              <a:ext uri="{FF2B5EF4-FFF2-40B4-BE49-F238E27FC236}">
                <a16:creationId xmlns:a16="http://schemas.microsoft.com/office/drawing/2014/main" id="{E1DAE36B-6804-0A30-5590-AAD1709A22DD}"/>
              </a:ext>
            </a:extLst>
          </p:cNvPr>
          <p:cNvSpPr txBox="1">
            <a:spLocks/>
          </p:cNvSpPr>
          <p:nvPr/>
        </p:nvSpPr>
        <p:spPr bwMode="gray">
          <a:xfrm>
            <a:off x="3326510" y="2261506"/>
            <a:ext cx="3250579" cy="270587"/>
          </a:xfrm>
          <a:prstGeom prst="rect">
            <a:avLst/>
          </a:prstGeom>
        </p:spPr>
        <p:txBody>
          <a:bodyPr vert="horz" wrap="square" lIns="53975" tIns="53975" rIns="53975" bIns="53975" rtlCol="0">
            <a:spAutoFit/>
          </a:bodyPr>
          <a:lstStyle>
            <a:lvl1pPr marL="0" indent="0" algn="l" defTabSz="495330" rtl="0" eaLnBrk="1" latinLnBrk="0" hangingPunct="1">
              <a:lnSpc>
                <a:spcPct val="100000"/>
              </a:lnSpc>
              <a:spcBef>
                <a:spcPts val="400"/>
              </a:spcBef>
              <a:spcAft>
                <a:spcPts val="0"/>
              </a:spcAft>
              <a:buClr>
                <a:srgbClr val="5A5A5A"/>
              </a:buClr>
              <a:buFont typeface="Wingdings" panose="05000000000000000000" pitchFamily="2" charset="2"/>
              <a:buNone/>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52425" indent="-169862" algn="l" defTabSz="495330" rtl="0" eaLnBrk="1" latinLnBrk="0" hangingPunct="1">
              <a:lnSpc>
                <a:spcPct val="100000"/>
              </a:lnSpc>
              <a:spcBef>
                <a:spcPts val="400"/>
              </a:spcBef>
              <a:spcAft>
                <a:spcPts val="0"/>
              </a:spcAft>
              <a:buClr>
                <a:srgbClr val="969696"/>
              </a:buClr>
              <a:buSzPct val="70000"/>
              <a:buFont typeface="Wingdings" panose="05000000000000000000" pitchFamily="2" charset="2"/>
              <a:buChar char="l"/>
              <a:tabLst>
                <a:tab pos="9000000" algn="r"/>
              </a:tabLst>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defTabSz="495330" rtl="0" eaLnBrk="1" latinLnBrk="0" hangingPunct="1">
              <a:lnSpc>
                <a:spcPct val="100000"/>
              </a:lnSpc>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400"/>
              </a:spcBef>
              <a:spcAft>
                <a:spcPts val="0"/>
              </a:spcAft>
              <a:buClr>
                <a:schemeClr val="tx1"/>
              </a:buClr>
              <a:buFont typeface="Wingdings" panose="05000000000000000000" pitchFamily="2" charset="2"/>
              <a:buChar char=""/>
              <a:defRPr kumimoji="1"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400"/>
              </a:spcBef>
              <a:spcAft>
                <a:spcPts val="0"/>
              </a:spcAft>
              <a:buClr>
                <a:schemeClr val="tx1"/>
              </a:buClr>
              <a:buFont typeface="ＭＳ Ｐゴシック" panose="020B0600070205080204" pitchFamily="50" charset="-128"/>
              <a:buChar char="-"/>
              <a:tabLst/>
              <a:defRPr kumimoji="1" lang="ja-JP" altLang="en-US" sz="1200" b="1" i="0"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a:lstStyle>
          <a:p>
            <a:pPr marL="0" marR="0" lvl="0" indent="0" algn="ctr" defTabSz="495330" rtl="0" eaLnBrk="1" fontAlgn="auto" latinLnBrk="0" hangingPunct="1">
              <a:lnSpc>
                <a:spcPct val="100000"/>
              </a:lnSpc>
              <a:spcBef>
                <a:spcPts val="400"/>
              </a:spcBef>
              <a:spcAft>
                <a:spcPts val="0"/>
              </a:spcAft>
              <a:buClr>
                <a:srgbClr val="5A5A5A"/>
              </a:buClr>
              <a:buSzTx/>
              <a:buFont typeface="Wingdings" panose="05000000000000000000" pitchFamily="2" charset="2"/>
              <a:buNone/>
              <a:tabLst/>
              <a:defRPr/>
            </a:pPr>
            <a:r>
              <a:rPr kumimoji="1" lang="ja-JP" altLang="en-US" sz="1050" b="1" i="0" u="none" strike="noStrike" kern="1200" cap="none" spc="0" normalizeH="0" baseline="0" noProof="0" dirty="0">
                <a:ln>
                  <a:noFill/>
                </a:ln>
                <a:solidFill>
                  <a:srgbClr val="5A5A5A">
                    <a:lumMod val="50000"/>
                  </a:srgbClr>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企業・職場としての取組の視点の例</a:t>
            </a:r>
          </a:p>
        </p:txBody>
      </p:sp>
      <p:sp>
        <p:nvSpPr>
          <p:cNvPr id="4" name="テキスト ボックス 3">
            <a:extLst>
              <a:ext uri="{FF2B5EF4-FFF2-40B4-BE49-F238E27FC236}">
                <a16:creationId xmlns:a16="http://schemas.microsoft.com/office/drawing/2014/main" id="{39FAE24A-71AE-DC4B-5006-3BFB03689245}"/>
              </a:ext>
            </a:extLst>
          </p:cNvPr>
          <p:cNvSpPr txBox="1"/>
          <p:nvPr/>
        </p:nvSpPr>
        <p:spPr>
          <a:xfrm>
            <a:off x="8114385" y="17601"/>
            <a:ext cx="1927398"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ONE</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アクション研修（別冊：実践編）</a:t>
            </a:r>
          </a:p>
        </p:txBody>
      </p:sp>
    </p:spTree>
    <p:extLst>
      <p:ext uri="{BB962C8B-B14F-4D97-AF65-F5344CB8AC3E}">
        <p14:creationId xmlns:p14="http://schemas.microsoft.com/office/powerpoint/2010/main" val="7888278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0.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0.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0.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1.xml><?xml version="1.0" encoding="utf-8"?>
<p:tagLst xmlns:a="http://schemas.openxmlformats.org/drawingml/2006/main" xmlns:r="http://schemas.openxmlformats.org/officeDocument/2006/relationships" xmlns:p="http://schemas.openxmlformats.org/presentationml/2006/main">
  <p:tag name="XOXOREMOVEFORMATSELECTIONXOXO" val="Rectangle 19"/>
</p:tagLst>
</file>

<file path=ppt/tags/tag3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40.xml><?xml version="1.0" encoding="utf-8"?>
<p:tagLst xmlns:a="http://schemas.openxmlformats.org/drawingml/2006/main" xmlns:r="http://schemas.openxmlformats.org/officeDocument/2006/relationships" xmlns:p="http://schemas.openxmlformats.org/presentationml/2006/main">
  <p:tag name="XOXOREMOVEFORMATSELECTIONXOXO" val="Rectangle 19"/>
</p:tagLst>
</file>

<file path=ppt/tags/tag4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4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URC2016">
  <a:themeElements>
    <a:clrScheme name="海外テンプレート">
      <a:dk1>
        <a:sysClr val="windowText" lastClr="000000"/>
      </a:dk1>
      <a:lt1>
        <a:sysClr val="window" lastClr="FFFFFF"/>
      </a:lt1>
      <a:dk2>
        <a:srgbClr val="5A5A5A"/>
      </a:dk2>
      <a:lt2>
        <a:srgbClr val="E60000"/>
      </a:lt2>
      <a:accent1>
        <a:srgbClr val="6367B4"/>
      </a:accent1>
      <a:accent2>
        <a:srgbClr val="D29B00"/>
      </a:accent2>
      <a:accent3>
        <a:srgbClr val="739A89"/>
      </a:accent3>
      <a:accent4>
        <a:srgbClr val="742B56"/>
      </a:accent4>
      <a:accent5>
        <a:srgbClr val="CB5A19"/>
      </a:accent5>
      <a:accent6>
        <a:srgbClr val="1B4B7D"/>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D2DE"/>
        </a:solidFill>
        <a:ln w="12700" cap="flat" cmpd="sng" algn="ctr">
          <a:solidFill>
            <a:srgbClr val="C6D2DE"/>
          </a:solidFill>
          <a:prstDash val="solid"/>
          <a:round/>
          <a:headEnd type="none" w="med" len="med"/>
          <a:tailEnd type="none" w="med" len="med"/>
        </a:ln>
        <a:effectLst/>
      </a:spPr>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defPPr algn="ctr">
          <a:defRPr kumimoji="1" sz="1100" dirty="0" smtClean="0">
            <a:solidFill>
              <a:srgbClr val="000000"/>
            </a:solidFill>
            <a:latin typeface="Arial" panose="020B0604020202020204" pitchFamily="34" charset="0"/>
            <a:ea typeface="ＭＳ Ｐゴシック" panose="020B0600070205080204" pitchFamily="50" charset="-128"/>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ln w="12700">
          <a:noFill/>
        </a:ln>
      </a:spPr>
      <a:bodyPr wrap="square" lIns="54000" tIns="54000" rIns="54000" bIns="54000" rtlCol="0" anchor="t" anchorCtr="0">
        <a:noAutofit/>
      </a:bodyPr>
      <a:lstStyle>
        <a:defPPr defTabSz="495330">
          <a:spcBef>
            <a:spcPts val="528"/>
          </a:spcBef>
          <a:spcAft>
            <a:spcPct val="0"/>
          </a:spcAft>
          <a:defRPr kumimoji="1" sz="1100" dirty="0" smtClean="0">
            <a:solidFill>
              <a:prstClr val="black"/>
            </a:solidFill>
            <a:latin typeface="Arial"/>
            <a:ea typeface="ＭＳ Ｐゴシック"/>
          </a:defRPr>
        </a:defPPr>
      </a:lstStyle>
    </a:txDef>
  </a:objectDefaults>
  <a:extraClrSchemeLst/>
  <a:extLst>
    <a:ext uri="{05A4C25C-085E-4340-85A3-A5531E510DB2}">
      <thm15:themeFamily xmlns:thm15="http://schemas.microsoft.com/office/thememl/2012/main" name="プレゼンテーション2" id="{71445626-AFE3-45E5-935B-B07B780EE76D}" vid="{F7A770A6-EC22-408D-9CBC-CDAC32D589C2}"/>
    </a:ext>
  </a:extLst>
</a:theme>
</file>

<file path=ppt/theme/theme3.xml><?xml version="1.0" encoding="utf-8"?>
<a:theme xmlns:a="http://schemas.openxmlformats.org/drawingml/2006/main" name="MURC2023_Basic">
  <a:themeElements>
    <a:clrScheme name="ユーザー定義 1">
      <a:dk1>
        <a:srgbClr val="000000"/>
      </a:dk1>
      <a:lt1>
        <a:srgbClr val="FFFFFF"/>
      </a:lt1>
      <a:dk2>
        <a:srgbClr val="5A5A5A"/>
      </a:dk2>
      <a:lt2>
        <a:srgbClr val="E60000"/>
      </a:lt2>
      <a:accent1>
        <a:srgbClr val="F3D54D"/>
      </a:accent1>
      <a:accent2>
        <a:srgbClr val="EB9042"/>
      </a:accent2>
      <a:accent3>
        <a:srgbClr val="DC5A5B"/>
      </a:accent3>
      <a:accent4>
        <a:srgbClr val="AA5194"/>
      </a:accent4>
      <a:accent5>
        <a:srgbClr val="337EBC"/>
      </a:accent5>
      <a:accent6>
        <a:srgbClr val="2AABA0"/>
      </a:accent6>
      <a:hlink>
        <a:srgbClr val="0000FF"/>
      </a:hlink>
      <a:folHlink>
        <a:srgbClr val="ACAC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EDEDE"/>
        </a:solidFill>
        <a:ln w="12700" cap="flat" cmpd="sng" algn="ctr">
          <a:solidFill>
            <a:srgbClr val="DEDEDE"/>
          </a:solidFill>
          <a:prstDash val="solid"/>
          <a:round/>
          <a:headEnd type="none" w="med" len="med"/>
          <a:tailEnd type="none" w="med" len="med"/>
        </a:ln>
        <a:effectLst/>
      </a:spPr>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defPPr algn="ctr">
          <a:defRPr kumimoji="1" sz="1100" dirty="0">
            <a:solidFill>
              <a:srgbClr val="000000"/>
            </a:solidFill>
            <a:latin typeface="Arial" panose="020B0604020202020204" pitchFamily="34" charset="0"/>
            <a:ea typeface="ＭＳ Ｐゴシック" panose="020B0600070205080204" pitchFamily="50" charset="-128"/>
          </a:defRPr>
        </a:defPPr>
      </a:lstStyle>
      <a:style>
        <a:lnRef idx="1">
          <a:schemeClr val="accent1"/>
        </a:lnRef>
        <a:fillRef idx="3">
          <a:schemeClr val="accent1"/>
        </a:fillRef>
        <a:effectRef idx="2">
          <a:schemeClr val="accent1"/>
        </a:effectRef>
        <a:fontRef idx="minor">
          <a:schemeClr val="lt1"/>
        </a:fontRef>
      </a:style>
    </a:spDef>
    <a:lnDef>
      <a:spPr>
        <a:ln w="12700">
          <a:solidFill>
            <a:srgbClr val="5A5A5A"/>
          </a:solidFill>
        </a:ln>
        <a:effectLst/>
      </a:spPr>
      <a:bodyPr/>
      <a:lstStyle/>
      <a:style>
        <a:lnRef idx="2">
          <a:schemeClr val="accent1"/>
        </a:lnRef>
        <a:fillRef idx="0">
          <a:schemeClr val="accent1"/>
        </a:fillRef>
        <a:effectRef idx="1">
          <a:schemeClr val="accent1"/>
        </a:effectRef>
        <a:fontRef idx="minor">
          <a:schemeClr val="tx1"/>
        </a:fontRef>
      </a:style>
    </a:lnDef>
    <a:txDef>
      <a:spPr>
        <a:noFill/>
        <a:ln w="12700">
          <a:noFill/>
        </a:ln>
      </a:spPr>
      <a:bodyPr wrap="square" lIns="54000" tIns="54000" rIns="54000" bIns="54000" rtlCol="0" anchor="t" anchorCtr="0">
        <a:noAutofit/>
      </a:bodyPr>
      <a:lstStyle>
        <a:defPPr defTabSz="495330">
          <a:spcBef>
            <a:spcPts val="528"/>
          </a:spcBef>
          <a:spcAft>
            <a:spcPct val="0"/>
          </a:spcAft>
          <a:defRPr kumimoji="1" sz="1100" dirty="0" smtClean="0">
            <a:solidFill>
              <a:prstClr val="black"/>
            </a:solidFill>
            <a:latin typeface="Arial"/>
            <a:ea typeface="ＭＳ Ｐゴシック"/>
          </a:defRPr>
        </a:defPPr>
      </a:lstStyle>
    </a:txDef>
  </a:objectDefaults>
  <a:extraClrSchemeLst/>
  <a:extLst>
    <a:ext uri="{05A4C25C-085E-4340-85A3-A5531E510DB2}">
      <thm15:themeFamily xmlns:thm15="http://schemas.microsoft.com/office/thememl/2012/main" name="MURC2023_Basic.pptx" id="{8A656731-7E74-4765-A1D4-F4BC4377E22F}" vid="{2ED0F5FB-6F69-4DD4-88CD-7309912D666A}"/>
    </a:ext>
  </a:extLst>
</a:theme>
</file>

<file path=ppt/theme/theme4.xml><?xml version="1.0" encoding="utf-8"?>
<a:theme xmlns:a="http://schemas.openxmlformats.org/drawingml/2006/main" name="1_MURC2023_Basic">
  <a:themeElements>
    <a:clrScheme name="ユーザー定義 1">
      <a:dk1>
        <a:srgbClr val="000000"/>
      </a:dk1>
      <a:lt1>
        <a:srgbClr val="FFFFFF"/>
      </a:lt1>
      <a:dk2>
        <a:srgbClr val="5A5A5A"/>
      </a:dk2>
      <a:lt2>
        <a:srgbClr val="E60000"/>
      </a:lt2>
      <a:accent1>
        <a:srgbClr val="F3D54D"/>
      </a:accent1>
      <a:accent2>
        <a:srgbClr val="EB9042"/>
      </a:accent2>
      <a:accent3>
        <a:srgbClr val="DC5A5B"/>
      </a:accent3>
      <a:accent4>
        <a:srgbClr val="AA5194"/>
      </a:accent4>
      <a:accent5>
        <a:srgbClr val="337EBC"/>
      </a:accent5>
      <a:accent6>
        <a:srgbClr val="2AABA0"/>
      </a:accent6>
      <a:hlink>
        <a:srgbClr val="0000FF"/>
      </a:hlink>
      <a:folHlink>
        <a:srgbClr val="ACAC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EDEDE"/>
        </a:solidFill>
        <a:ln w="12700" cap="flat" cmpd="sng" algn="ctr">
          <a:solidFill>
            <a:srgbClr val="DEDEDE"/>
          </a:solidFill>
          <a:prstDash val="solid"/>
          <a:round/>
          <a:headEnd type="none" w="med" len="med"/>
          <a:tailEnd type="none" w="med" len="med"/>
        </a:ln>
        <a:effectLst/>
      </a:spPr>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defPPr algn="ctr">
          <a:defRPr kumimoji="1" sz="1100" dirty="0">
            <a:solidFill>
              <a:srgbClr val="000000"/>
            </a:solidFill>
            <a:latin typeface="Arial" panose="020B0604020202020204" pitchFamily="34" charset="0"/>
            <a:ea typeface="ＭＳ Ｐゴシック" panose="020B0600070205080204" pitchFamily="50" charset="-128"/>
          </a:defRPr>
        </a:defPPr>
      </a:lstStyle>
      <a:style>
        <a:lnRef idx="1">
          <a:schemeClr val="accent1"/>
        </a:lnRef>
        <a:fillRef idx="3">
          <a:schemeClr val="accent1"/>
        </a:fillRef>
        <a:effectRef idx="2">
          <a:schemeClr val="accent1"/>
        </a:effectRef>
        <a:fontRef idx="minor">
          <a:schemeClr val="lt1"/>
        </a:fontRef>
      </a:style>
    </a:spDef>
    <a:lnDef>
      <a:spPr>
        <a:ln w="12700">
          <a:solidFill>
            <a:srgbClr val="5A5A5A"/>
          </a:solidFill>
        </a:ln>
        <a:effectLst/>
      </a:spPr>
      <a:bodyPr/>
      <a:lstStyle/>
      <a:style>
        <a:lnRef idx="2">
          <a:schemeClr val="accent1"/>
        </a:lnRef>
        <a:fillRef idx="0">
          <a:schemeClr val="accent1"/>
        </a:fillRef>
        <a:effectRef idx="1">
          <a:schemeClr val="accent1"/>
        </a:effectRef>
        <a:fontRef idx="minor">
          <a:schemeClr val="tx1"/>
        </a:fontRef>
      </a:style>
    </a:lnDef>
    <a:txDef>
      <a:spPr>
        <a:noFill/>
        <a:ln w="12700">
          <a:noFill/>
        </a:ln>
      </a:spPr>
      <a:bodyPr wrap="square" lIns="54000" tIns="54000" rIns="54000" bIns="54000" rtlCol="0" anchor="t" anchorCtr="0">
        <a:noAutofit/>
      </a:bodyPr>
      <a:lstStyle>
        <a:defPPr defTabSz="495330">
          <a:spcBef>
            <a:spcPts val="528"/>
          </a:spcBef>
          <a:spcAft>
            <a:spcPct val="0"/>
          </a:spcAft>
          <a:defRPr kumimoji="1" sz="1100" dirty="0" smtClean="0">
            <a:solidFill>
              <a:prstClr val="black"/>
            </a:solidFill>
            <a:latin typeface="Arial"/>
            <a:ea typeface="ＭＳ Ｐゴシック"/>
          </a:defRPr>
        </a:defPPr>
      </a:lstStyle>
    </a:txDef>
  </a:objectDefaults>
  <a:extraClrSchemeLst/>
  <a:extLst>
    <a:ext uri="{05A4C25C-085E-4340-85A3-A5531E510DB2}">
      <thm15:themeFamily xmlns:thm15="http://schemas.microsoft.com/office/thememl/2012/main" name="MURC2023_Basic.pptx" id="{8A656731-7E74-4765-A1D4-F4BC4377E22F}" vid="{2ED0F5FB-6F69-4DD4-88CD-7309912D666A}"/>
    </a:ext>
  </a:extLst>
</a:theme>
</file>

<file path=ppt/theme/theme5.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1784</TotalTime>
  <Words>1414</Words>
  <Application>Microsoft Office PowerPoint</Application>
  <PresentationFormat>A4 210 x 297 mm</PresentationFormat>
  <Paragraphs>105</Paragraphs>
  <Slides>5</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5</vt:i4>
      </vt:variant>
      <vt:variant>
        <vt:lpstr>スライド タイトル</vt:lpstr>
      </vt:variant>
      <vt:variant>
        <vt:i4>5</vt:i4>
      </vt:variant>
    </vt:vector>
  </HeadingPairs>
  <TitlesOfParts>
    <vt:vector size="18" baseType="lpstr">
      <vt:lpstr>BIZ UDPゴシック</vt:lpstr>
      <vt:lpstr>ＭＳ Ｐゴシック</vt:lpstr>
      <vt:lpstr>游ゴシック</vt:lpstr>
      <vt:lpstr>游ゴシック Light</vt:lpstr>
      <vt:lpstr>Arial</vt:lpstr>
      <vt:lpstr>Calibri</vt:lpstr>
      <vt:lpstr>Calibri Light</vt:lpstr>
      <vt:lpstr>Wingdings</vt:lpstr>
      <vt:lpstr>Office テーマ</vt:lpstr>
      <vt:lpstr>MURC2016</vt:lpstr>
      <vt:lpstr>MURC2023_Basic</vt:lpstr>
      <vt:lpstr>1_MURC2023_Basic</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山本　祐子</cp:lastModifiedBy>
  <cp:revision>1</cp:revision>
  <cp:lastPrinted>2025-03-25T04:15:40Z</cp:lastPrinted>
  <dcterms:created xsi:type="dcterms:W3CDTF">2025-02-19T01:21:40Z</dcterms:created>
  <dcterms:modified xsi:type="dcterms:W3CDTF">2025-06-27T02:59:37Z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