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9906000" cy="6858000" type="A4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00" cy="356437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5000" cy="356437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3F8445C9-CED1-47E5-9709-6340350294F1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6138" y="887413"/>
            <a:ext cx="34623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8831"/>
            <a:ext cx="8187690" cy="2797225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7628"/>
            <a:ext cx="4435000" cy="356436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6" y="6747628"/>
            <a:ext cx="4435000" cy="356436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4124EA52-CF3C-42BC-B0DD-A4878369B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0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1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88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8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54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07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36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05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93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4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3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8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974-E54B-4922-B537-E4BFAC117198}" type="datetimeFigureOut">
              <a:rPr kumimoji="1" lang="ja-JP" altLang="en-US" smtClean="0"/>
              <a:t>2023/7/28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F0182-A3A7-4260-A794-FC4957906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5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78B8D8C6-3AAE-FD58-315C-AF57D3A73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581" y="181535"/>
            <a:ext cx="9291484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6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BA80716-E424-ABF4-B33F-EF32170049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266" t="26325" r="18009"/>
          <a:stretch/>
        </p:blipFill>
        <p:spPr>
          <a:xfrm>
            <a:off x="2552699" y="2124636"/>
            <a:ext cx="4800601" cy="416953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0A80ACB-EB21-115E-8D1C-98BF157446CA}"/>
              </a:ext>
            </a:extLst>
          </p:cNvPr>
          <p:cNvSpPr txBox="1">
            <a:spLocks/>
          </p:cNvSpPr>
          <p:nvPr/>
        </p:nvSpPr>
        <p:spPr>
          <a:xfrm>
            <a:off x="349623" y="311917"/>
            <a:ext cx="9439835" cy="1430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3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１階の多機能トイレに、サニタリーボックスを</a:t>
            </a:r>
            <a:endParaRPr lang="en-US" altLang="ja-JP" sz="3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3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86653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12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サニタリーボックスが あります  Sanitary box inside</dc:title>
  <dc:creator>井城　茜</dc:creator>
  <cp:lastModifiedBy>井城　茜</cp:lastModifiedBy>
  <cp:revision>25</cp:revision>
  <cp:lastPrinted>2023-05-19T04:38:33Z</cp:lastPrinted>
  <dcterms:created xsi:type="dcterms:W3CDTF">2023-02-09T06:02:09Z</dcterms:created>
  <dcterms:modified xsi:type="dcterms:W3CDTF">2023-07-28T06:30:21Z</dcterms:modified>
</cp:coreProperties>
</file>