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FA"/>
    <a:srgbClr val="BCEBF6"/>
    <a:srgbClr val="26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2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1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3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62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8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4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25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4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2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3AC9-0291-4596-B139-6A65A63A00C7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31C1-06B7-4F88-9B10-FF5AFB1A8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4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0225A-A2FC-BD0F-C97A-E949C99E2F97}"/>
              </a:ext>
            </a:extLst>
          </p:cNvPr>
          <p:cNvSpPr txBox="1"/>
          <p:nvPr/>
        </p:nvSpPr>
        <p:spPr>
          <a:xfrm>
            <a:off x="85725" y="67437"/>
            <a:ext cx="104851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整理番号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</a:p>
        </p:txBody>
      </p:sp>
      <p:sp>
        <p:nvSpPr>
          <p:cNvPr id="5" name="フローチャート: 代替処理 4">
            <a:extLst>
              <a:ext uri="{FF2B5EF4-FFF2-40B4-BE49-F238E27FC236}">
                <a16:creationId xmlns:a16="http://schemas.microsoft.com/office/drawing/2014/main" id="{EE2111C7-0CD2-B5EE-C2A9-55F39D925512}"/>
              </a:ext>
            </a:extLst>
          </p:cNvPr>
          <p:cNvSpPr/>
          <p:nvPr/>
        </p:nvSpPr>
        <p:spPr>
          <a:xfrm>
            <a:off x="3429000" y="9209942"/>
            <a:ext cx="3362325" cy="60883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担当者名：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電話番号：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047F63-7955-D3F0-FB3D-C0B27A04EC99}"/>
              </a:ext>
            </a:extLst>
          </p:cNvPr>
          <p:cNvSpPr/>
          <p:nvPr/>
        </p:nvSpPr>
        <p:spPr>
          <a:xfrm>
            <a:off x="0" y="409074"/>
            <a:ext cx="6858000" cy="986589"/>
          </a:xfrm>
          <a:prstGeom prst="rect">
            <a:avLst/>
          </a:prstGeom>
          <a:solidFill>
            <a:srgbClr val="BCE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取り組みたいことのタイトル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BCD27C8-D2E7-E263-FBDB-C4765CE743E4}"/>
              </a:ext>
            </a:extLst>
          </p:cNvPr>
          <p:cNvSpPr/>
          <p:nvPr/>
        </p:nvSpPr>
        <p:spPr>
          <a:xfrm>
            <a:off x="85725" y="9229725"/>
            <a:ext cx="3150770" cy="608838"/>
          </a:xfrm>
          <a:prstGeom prst="wedgeRoundRectCallout">
            <a:avLst>
              <a:gd name="adj1" fmla="val 54266"/>
              <a:gd name="adj2" fmla="val 21640"/>
              <a:gd name="adj3" fmla="val 16667"/>
            </a:avLst>
          </a:prstGeom>
          <a:solidFill>
            <a:srgbClr val="D6F3F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伝えたいメッセージ等、自由に記載してください。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F71577D-663A-A6D5-BD8A-EFBBAFD7B579}"/>
              </a:ext>
            </a:extLst>
          </p:cNvPr>
          <p:cNvSpPr/>
          <p:nvPr/>
        </p:nvSpPr>
        <p:spPr>
          <a:xfrm>
            <a:off x="5395322" y="67436"/>
            <a:ext cx="1376953" cy="2937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NEEDS </a:t>
            </a:r>
            <a:endParaRPr kumimoji="1" lang="ja-JP" altLang="en-US" dirty="0"/>
          </a:p>
        </p:txBody>
      </p:sp>
      <p:pic>
        <p:nvPicPr>
          <p:cNvPr id="11" name="図 10" descr="テキスト, ロゴ&#10;&#10;中程度の精度で自動的に生成された説明">
            <a:extLst>
              <a:ext uri="{FF2B5EF4-FFF2-40B4-BE49-F238E27FC236}">
                <a16:creationId xmlns:a16="http://schemas.microsoft.com/office/drawing/2014/main" id="{351F6359-B276-B954-32F5-57028F9F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1" y="1808266"/>
            <a:ext cx="514972" cy="514972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2E8B828F-7AE3-B81A-282A-5098F9A2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6" y="1808266"/>
            <a:ext cx="514973" cy="514973"/>
          </a:xfrm>
          <a:prstGeom prst="rect">
            <a:avLst/>
          </a:prstGeom>
        </p:spPr>
      </p:pic>
      <p:pic>
        <p:nvPicPr>
          <p:cNvPr id="15" name="図 14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3982E07-754B-97E5-50EC-3B955F401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32" y="1808266"/>
            <a:ext cx="514973" cy="514973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5DAA9BAA-6895-EB16-E2CE-57D223204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87" y="1797494"/>
            <a:ext cx="525743" cy="525743"/>
          </a:xfrm>
          <a:prstGeom prst="rect">
            <a:avLst/>
          </a:prstGeom>
        </p:spPr>
      </p:pic>
      <p:pic>
        <p:nvPicPr>
          <p:cNvPr id="19" name="図 18" descr="テキスト&#10;&#10;自動的に生成された説明">
            <a:extLst>
              <a:ext uri="{FF2B5EF4-FFF2-40B4-BE49-F238E27FC236}">
                <a16:creationId xmlns:a16="http://schemas.microsoft.com/office/drawing/2014/main" id="{3D84D705-9D4F-0E4A-318D-B25A135BE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00" y="1797494"/>
            <a:ext cx="525743" cy="525743"/>
          </a:xfrm>
          <a:prstGeom prst="rect">
            <a:avLst/>
          </a:prstGeom>
        </p:spPr>
      </p:pic>
      <p:pic>
        <p:nvPicPr>
          <p:cNvPr id="21" name="図 20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CA424DC-5BA2-BDF5-A5E4-F87845672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99" y="1797493"/>
            <a:ext cx="525743" cy="525743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3053B05A-2E79-0821-E41C-129F1CEBA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7" y="1797492"/>
            <a:ext cx="525743" cy="525743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E92F725-5532-B88D-285F-681642055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5" y="1797492"/>
            <a:ext cx="514972" cy="514972"/>
          </a:xfrm>
          <a:prstGeom prst="rect">
            <a:avLst/>
          </a:prstGeom>
        </p:spPr>
      </p:pic>
      <p:pic>
        <p:nvPicPr>
          <p:cNvPr id="27" name="図 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4CB720B-B626-AFB8-B998-5818AF9F8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22" y="1797492"/>
            <a:ext cx="514973" cy="514973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8AF3EE8-D316-958E-C8FA-3B82E73045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7" y="2440469"/>
            <a:ext cx="525743" cy="525743"/>
          </a:xfrm>
          <a:prstGeom prst="rect">
            <a:avLst/>
          </a:prstGeom>
        </p:spPr>
      </p:pic>
      <p:pic>
        <p:nvPicPr>
          <p:cNvPr id="31" name="図 3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22E65F7-60D5-ECED-85A7-7C3F6128D0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1" y="2451240"/>
            <a:ext cx="514973" cy="514973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0C264FE6-3B35-8A83-729A-C2B6188C1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05" y="2451240"/>
            <a:ext cx="514973" cy="514973"/>
          </a:xfrm>
          <a:prstGeom prst="rect">
            <a:avLst/>
          </a:prstGeom>
        </p:spPr>
      </p:pic>
      <p:pic>
        <p:nvPicPr>
          <p:cNvPr id="35" name="図 3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E2556A82-DEB7-2385-F909-7117709528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09" y="2445853"/>
            <a:ext cx="525743" cy="525743"/>
          </a:xfrm>
          <a:prstGeom prst="rect">
            <a:avLst/>
          </a:prstGeom>
        </p:spPr>
      </p:pic>
      <p:pic>
        <p:nvPicPr>
          <p:cNvPr id="37" name="図 36" descr="ロゴ, アイコン&#10;&#10;自動的に生成された説明">
            <a:extLst>
              <a:ext uri="{FF2B5EF4-FFF2-40B4-BE49-F238E27FC236}">
                <a16:creationId xmlns:a16="http://schemas.microsoft.com/office/drawing/2014/main" id="{6E3D5FE2-6660-8354-FB21-FDC99A5F2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3" y="2445853"/>
            <a:ext cx="525743" cy="525743"/>
          </a:xfrm>
          <a:prstGeom prst="rect">
            <a:avLst/>
          </a:prstGeom>
        </p:spPr>
      </p:pic>
      <p:pic>
        <p:nvPicPr>
          <p:cNvPr id="39" name="図 38" descr="グラフィカル ユーザー インターフェイス, アプリケーション, アイコン&#10;&#10;自動的に生成された説明">
            <a:extLst>
              <a:ext uri="{FF2B5EF4-FFF2-40B4-BE49-F238E27FC236}">
                <a16:creationId xmlns:a16="http://schemas.microsoft.com/office/drawing/2014/main" id="{D03F6867-F608-CD87-9255-7057A6133A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7" y="2440470"/>
            <a:ext cx="525743" cy="525743"/>
          </a:xfrm>
          <a:prstGeom prst="rect">
            <a:avLst/>
          </a:prstGeom>
        </p:spPr>
      </p:pic>
      <p:pic>
        <p:nvPicPr>
          <p:cNvPr id="41" name="図 40" descr="ロゴ&#10;&#10;中程度の精度で自動的に生成された説明">
            <a:extLst>
              <a:ext uri="{FF2B5EF4-FFF2-40B4-BE49-F238E27FC236}">
                <a16:creationId xmlns:a16="http://schemas.microsoft.com/office/drawing/2014/main" id="{4AAFF36C-CB06-4417-9A28-067658308F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91" y="2440469"/>
            <a:ext cx="525744" cy="525744"/>
          </a:xfrm>
          <a:prstGeom prst="rect">
            <a:avLst/>
          </a:prstGeom>
        </p:spPr>
      </p:pic>
      <p:pic>
        <p:nvPicPr>
          <p:cNvPr id="43" name="図 42" descr="図形&#10;&#10;自動的に生成された説明">
            <a:extLst>
              <a:ext uri="{FF2B5EF4-FFF2-40B4-BE49-F238E27FC236}">
                <a16:creationId xmlns:a16="http://schemas.microsoft.com/office/drawing/2014/main" id="{0F41014C-430A-6BD0-1AFA-16EE298246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9" y="2440469"/>
            <a:ext cx="514972" cy="514972"/>
          </a:xfrm>
          <a:prstGeom prst="rect">
            <a:avLst/>
          </a:prstGeom>
        </p:spPr>
      </p:pic>
      <p:sp>
        <p:nvSpPr>
          <p:cNvPr id="44" name="フローチャート: 代替処理 43">
            <a:extLst>
              <a:ext uri="{FF2B5EF4-FFF2-40B4-BE49-F238E27FC236}">
                <a16:creationId xmlns:a16="http://schemas.microsoft.com/office/drawing/2014/main" id="{4B5A39B4-AA50-C045-D942-2BB9AD6719C4}"/>
              </a:ext>
            </a:extLst>
          </p:cNvPr>
          <p:cNvSpPr/>
          <p:nvPr/>
        </p:nvSpPr>
        <p:spPr>
          <a:xfrm>
            <a:off x="85725" y="8097734"/>
            <a:ext cx="6686550" cy="1039787"/>
          </a:xfrm>
          <a:prstGeom prst="flowChartAlternateProcess">
            <a:avLst/>
          </a:prstGeom>
          <a:solidFill>
            <a:srgbClr val="D6F3F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企業・団体名、事業概要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839F4BD-8FBA-A4B8-96BB-7FE2B4C49D8B}"/>
              </a:ext>
            </a:extLst>
          </p:cNvPr>
          <p:cNvSpPr txBox="1"/>
          <p:nvPr/>
        </p:nvSpPr>
        <p:spPr>
          <a:xfrm>
            <a:off x="297504" y="7866901"/>
            <a:ext cx="179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PROFILE</a:t>
            </a:r>
            <a:endParaRPr kumimoji="1" lang="ja-JP" alt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89C4AA3-12C0-D669-4721-525EEBE213ED}"/>
              </a:ext>
            </a:extLst>
          </p:cNvPr>
          <p:cNvSpPr txBox="1"/>
          <p:nvPr/>
        </p:nvSpPr>
        <p:spPr>
          <a:xfrm>
            <a:off x="0" y="3073623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取り組みたいこと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DCD2CAC-7EC5-2184-9DF1-54F6BB24923C}"/>
              </a:ext>
            </a:extLst>
          </p:cNvPr>
          <p:cNvSpPr txBox="1"/>
          <p:nvPr/>
        </p:nvSpPr>
        <p:spPr>
          <a:xfrm>
            <a:off x="0" y="1443587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関連するゴール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85A686-3429-70CB-49B4-F457BE9054B4}"/>
              </a:ext>
            </a:extLst>
          </p:cNvPr>
          <p:cNvSpPr txBox="1"/>
          <p:nvPr/>
        </p:nvSpPr>
        <p:spPr>
          <a:xfrm>
            <a:off x="0" y="5447178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求めていること・もの</a:t>
            </a:r>
          </a:p>
        </p:txBody>
      </p:sp>
    </p:spTree>
    <p:extLst>
      <p:ext uri="{BB962C8B-B14F-4D97-AF65-F5344CB8AC3E}">
        <p14:creationId xmlns:p14="http://schemas.microsoft.com/office/powerpoint/2010/main" val="370202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0225A-A2FC-BD0F-C97A-E949C99E2F97}"/>
              </a:ext>
            </a:extLst>
          </p:cNvPr>
          <p:cNvSpPr txBox="1"/>
          <p:nvPr/>
        </p:nvSpPr>
        <p:spPr>
          <a:xfrm>
            <a:off x="85725" y="67437"/>
            <a:ext cx="104851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整理番号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</a:p>
        </p:txBody>
      </p:sp>
      <p:sp>
        <p:nvSpPr>
          <p:cNvPr id="5" name="フローチャート: 代替処理 4">
            <a:extLst>
              <a:ext uri="{FF2B5EF4-FFF2-40B4-BE49-F238E27FC236}">
                <a16:creationId xmlns:a16="http://schemas.microsoft.com/office/drawing/2014/main" id="{EE2111C7-0CD2-B5EE-C2A9-55F39D925512}"/>
              </a:ext>
            </a:extLst>
          </p:cNvPr>
          <p:cNvSpPr/>
          <p:nvPr/>
        </p:nvSpPr>
        <p:spPr>
          <a:xfrm>
            <a:off x="3429000" y="9209942"/>
            <a:ext cx="3362325" cy="60883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担当者名：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電話番号：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メールアドレス：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047F63-7955-D3F0-FB3D-C0B27A04EC99}"/>
              </a:ext>
            </a:extLst>
          </p:cNvPr>
          <p:cNvSpPr/>
          <p:nvPr/>
        </p:nvSpPr>
        <p:spPr>
          <a:xfrm>
            <a:off x="0" y="409074"/>
            <a:ext cx="6858000" cy="986589"/>
          </a:xfrm>
          <a:prstGeom prst="rect">
            <a:avLst/>
          </a:prstGeom>
          <a:solidFill>
            <a:srgbClr val="BCE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取り組みたいことのタイトル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BCD27C8-D2E7-E263-FBDB-C4765CE743E4}"/>
              </a:ext>
            </a:extLst>
          </p:cNvPr>
          <p:cNvSpPr/>
          <p:nvPr/>
        </p:nvSpPr>
        <p:spPr>
          <a:xfrm>
            <a:off x="85725" y="9229725"/>
            <a:ext cx="3150770" cy="608838"/>
          </a:xfrm>
          <a:prstGeom prst="wedgeRoundRectCallout">
            <a:avLst>
              <a:gd name="adj1" fmla="val 54266"/>
              <a:gd name="adj2" fmla="val 21640"/>
              <a:gd name="adj3" fmla="val 16667"/>
            </a:avLst>
          </a:prstGeom>
          <a:solidFill>
            <a:srgbClr val="D6F3F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伝えたいメッセージ等、自由に記載してください。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F71577D-663A-A6D5-BD8A-EFBBAFD7B579}"/>
              </a:ext>
            </a:extLst>
          </p:cNvPr>
          <p:cNvSpPr/>
          <p:nvPr/>
        </p:nvSpPr>
        <p:spPr>
          <a:xfrm>
            <a:off x="5395322" y="67436"/>
            <a:ext cx="1376953" cy="2937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SEEDS</a:t>
            </a:r>
            <a:endParaRPr kumimoji="1" lang="ja-JP" altLang="en-US" dirty="0"/>
          </a:p>
        </p:txBody>
      </p:sp>
      <p:pic>
        <p:nvPicPr>
          <p:cNvPr id="11" name="図 10" descr="テキスト, ロゴ&#10;&#10;中程度の精度で自動的に生成された説明">
            <a:extLst>
              <a:ext uri="{FF2B5EF4-FFF2-40B4-BE49-F238E27FC236}">
                <a16:creationId xmlns:a16="http://schemas.microsoft.com/office/drawing/2014/main" id="{351F6359-B276-B954-32F5-57028F9F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1" y="1808266"/>
            <a:ext cx="514972" cy="514972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2E8B828F-7AE3-B81A-282A-5098F9A2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6" y="1808266"/>
            <a:ext cx="514973" cy="514973"/>
          </a:xfrm>
          <a:prstGeom prst="rect">
            <a:avLst/>
          </a:prstGeom>
        </p:spPr>
      </p:pic>
      <p:pic>
        <p:nvPicPr>
          <p:cNvPr id="15" name="図 14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3982E07-754B-97E5-50EC-3B955F401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32" y="1808266"/>
            <a:ext cx="514973" cy="514973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5DAA9BAA-6895-EB16-E2CE-57D223204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87" y="1797494"/>
            <a:ext cx="525743" cy="525743"/>
          </a:xfrm>
          <a:prstGeom prst="rect">
            <a:avLst/>
          </a:prstGeom>
        </p:spPr>
      </p:pic>
      <p:pic>
        <p:nvPicPr>
          <p:cNvPr id="19" name="図 18" descr="テキスト&#10;&#10;自動的に生成された説明">
            <a:extLst>
              <a:ext uri="{FF2B5EF4-FFF2-40B4-BE49-F238E27FC236}">
                <a16:creationId xmlns:a16="http://schemas.microsoft.com/office/drawing/2014/main" id="{3D84D705-9D4F-0E4A-318D-B25A135BE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00" y="1797494"/>
            <a:ext cx="525743" cy="525743"/>
          </a:xfrm>
          <a:prstGeom prst="rect">
            <a:avLst/>
          </a:prstGeom>
        </p:spPr>
      </p:pic>
      <p:pic>
        <p:nvPicPr>
          <p:cNvPr id="21" name="図 20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CA424DC-5BA2-BDF5-A5E4-F87845672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99" y="1797493"/>
            <a:ext cx="525743" cy="525743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3053B05A-2E79-0821-E41C-129F1CEBA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7" y="1797492"/>
            <a:ext cx="525743" cy="525743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E92F725-5532-B88D-285F-681642055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5" y="1797492"/>
            <a:ext cx="514972" cy="514972"/>
          </a:xfrm>
          <a:prstGeom prst="rect">
            <a:avLst/>
          </a:prstGeom>
        </p:spPr>
      </p:pic>
      <p:pic>
        <p:nvPicPr>
          <p:cNvPr id="27" name="図 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4CB720B-B626-AFB8-B998-5818AF9F8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22" y="1797492"/>
            <a:ext cx="514973" cy="514973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28AF3EE8-D316-958E-C8FA-3B82E73045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7" y="2440469"/>
            <a:ext cx="525743" cy="525743"/>
          </a:xfrm>
          <a:prstGeom prst="rect">
            <a:avLst/>
          </a:prstGeom>
        </p:spPr>
      </p:pic>
      <p:pic>
        <p:nvPicPr>
          <p:cNvPr id="31" name="図 3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22E65F7-60D5-ECED-85A7-7C3F6128D0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1" y="2451240"/>
            <a:ext cx="514973" cy="514973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0C264FE6-3B35-8A83-729A-C2B6188C1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05" y="2451240"/>
            <a:ext cx="514973" cy="514973"/>
          </a:xfrm>
          <a:prstGeom prst="rect">
            <a:avLst/>
          </a:prstGeom>
        </p:spPr>
      </p:pic>
      <p:pic>
        <p:nvPicPr>
          <p:cNvPr id="35" name="図 3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E2556A82-DEB7-2385-F909-7117709528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09" y="2445853"/>
            <a:ext cx="525743" cy="525743"/>
          </a:xfrm>
          <a:prstGeom prst="rect">
            <a:avLst/>
          </a:prstGeom>
        </p:spPr>
      </p:pic>
      <p:pic>
        <p:nvPicPr>
          <p:cNvPr id="37" name="図 36" descr="ロゴ, アイコン&#10;&#10;自動的に生成された説明">
            <a:extLst>
              <a:ext uri="{FF2B5EF4-FFF2-40B4-BE49-F238E27FC236}">
                <a16:creationId xmlns:a16="http://schemas.microsoft.com/office/drawing/2014/main" id="{6E3D5FE2-6660-8354-FB21-FDC99A5F2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3" y="2445853"/>
            <a:ext cx="525743" cy="525743"/>
          </a:xfrm>
          <a:prstGeom prst="rect">
            <a:avLst/>
          </a:prstGeom>
        </p:spPr>
      </p:pic>
      <p:pic>
        <p:nvPicPr>
          <p:cNvPr id="39" name="図 38" descr="グラフィカル ユーザー インターフェイス, アプリケーション, アイコン&#10;&#10;自動的に生成された説明">
            <a:extLst>
              <a:ext uri="{FF2B5EF4-FFF2-40B4-BE49-F238E27FC236}">
                <a16:creationId xmlns:a16="http://schemas.microsoft.com/office/drawing/2014/main" id="{D03F6867-F608-CD87-9255-7057A6133A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7" y="2440470"/>
            <a:ext cx="525743" cy="525743"/>
          </a:xfrm>
          <a:prstGeom prst="rect">
            <a:avLst/>
          </a:prstGeom>
        </p:spPr>
      </p:pic>
      <p:pic>
        <p:nvPicPr>
          <p:cNvPr id="41" name="図 40" descr="ロゴ&#10;&#10;中程度の精度で自動的に生成された説明">
            <a:extLst>
              <a:ext uri="{FF2B5EF4-FFF2-40B4-BE49-F238E27FC236}">
                <a16:creationId xmlns:a16="http://schemas.microsoft.com/office/drawing/2014/main" id="{4AAFF36C-CB06-4417-9A28-067658308F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91" y="2440469"/>
            <a:ext cx="525744" cy="525744"/>
          </a:xfrm>
          <a:prstGeom prst="rect">
            <a:avLst/>
          </a:prstGeom>
        </p:spPr>
      </p:pic>
      <p:pic>
        <p:nvPicPr>
          <p:cNvPr id="43" name="図 42" descr="図形&#10;&#10;自動的に生成された説明">
            <a:extLst>
              <a:ext uri="{FF2B5EF4-FFF2-40B4-BE49-F238E27FC236}">
                <a16:creationId xmlns:a16="http://schemas.microsoft.com/office/drawing/2014/main" id="{0F41014C-430A-6BD0-1AFA-16EE298246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9" y="2440469"/>
            <a:ext cx="514972" cy="514972"/>
          </a:xfrm>
          <a:prstGeom prst="rect">
            <a:avLst/>
          </a:prstGeom>
        </p:spPr>
      </p:pic>
      <p:sp>
        <p:nvSpPr>
          <p:cNvPr id="44" name="フローチャート: 代替処理 43">
            <a:extLst>
              <a:ext uri="{FF2B5EF4-FFF2-40B4-BE49-F238E27FC236}">
                <a16:creationId xmlns:a16="http://schemas.microsoft.com/office/drawing/2014/main" id="{4B5A39B4-AA50-C045-D942-2BB9AD6719C4}"/>
              </a:ext>
            </a:extLst>
          </p:cNvPr>
          <p:cNvSpPr/>
          <p:nvPr/>
        </p:nvSpPr>
        <p:spPr>
          <a:xfrm>
            <a:off x="85725" y="8097734"/>
            <a:ext cx="6686550" cy="1039787"/>
          </a:xfrm>
          <a:prstGeom prst="flowChartAlternateProcess">
            <a:avLst/>
          </a:prstGeom>
          <a:solidFill>
            <a:srgbClr val="D6F3F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企業・団体名、事業概要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839F4BD-8FBA-A4B8-96BB-7FE2B4C49D8B}"/>
              </a:ext>
            </a:extLst>
          </p:cNvPr>
          <p:cNvSpPr txBox="1"/>
          <p:nvPr/>
        </p:nvSpPr>
        <p:spPr>
          <a:xfrm>
            <a:off x="297504" y="7866901"/>
            <a:ext cx="179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PROFILE</a:t>
            </a:r>
            <a:endParaRPr kumimoji="1" lang="ja-JP" alt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89C4AA3-12C0-D669-4721-525EEBE213ED}"/>
              </a:ext>
            </a:extLst>
          </p:cNvPr>
          <p:cNvSpPr txBox="1"/>
          <p:nvPr/>
        </p:nvSpPr>
        <p:spPr>
          <a:xfrm>
            <a:off x="0" y="3073623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取り組みたいこと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DCD2CAC-7EC5-2184-9DF1-54F6BB24923C}"/>
              </a:ext>
            </a:extLst>
          </p:cNvPr>
          <p:cNvSpPr txBox="1"/>
          <p:nvPr/>
        </p:nvSpPr>
        <p:spPr>
          <a:xfrm>
            <a:off x="0" y="1443587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関連するゴール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85A686-3429-70CB-49B4-F457BE9054B4}"/>
              </a:ext>
            </a:extLst>
          </p:cNvPr>
          <p:cNvSpPr txBox="1"/>
          <p:nvPr/>
        </p:nvSpPr>
        <p:spPr>
          <a:xfrm>
            <a:off x="0" y="5447178"/>
            <a:ext cx="68580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提供できること・もの</a:t>
            </a:r>
          </a:p>
        </p:txBody>
      </p:sp>
    </p:spTree>
    <p:extLst>
      <p:ext uri="{BB962C8B-B14F-4D97-AF65-F5344CB8AC3E}">
        <p14:creationId xmlns:p14="http://schemas.microsoft.com/office/powerpoint/2010/main" val="33110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DB1E3-482A-72C3-2AAD-FCB30806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8682C-F80F-525B-8E5D-63E47245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B610DD-77B0-9518-F5CE-9173866E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58"/>
            <a:ext cx="6858000" cy="97198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056C8-C9E1-7442-A739-7D449FE8ED77}"/>
              </a:ext>
            </a:extLst>
          </p:cNvPr>
          <p:cNvSpPr txBox="1"/>
          <p:nvPr/>
        </p:nvSpPr>
        <p:spPr>
          <a:xfrm>
            <a:off x="1333500" y="196917"/>
            <a:ext cx="100540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53128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81A43-D2A3-2885-6754-DD6F15CB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30F4C-D99E-26C2-42ED-4E4CC1EF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21D547-6664-27B6-D47A-0B07C8920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2940"/>
            <a:ext cx="6690859" cy="94080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FAA862-7F4F-C61D-3B48-FDF0FA3474F6}"/>
              </a:ext>
            </a:extLst>
          </p:cNvPr>
          <p:cNvSpPr txBox="1"/>
          <p:nvPr/>
        </p:nvSpPr>
        <p:spPr>
          <a:xfrm>
            <a:off x="1219200" y="158817"/>
            <a:ext cx="100540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04534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84</Words>
  <Application>Microsoft Office PowerPoint</Application>
  <PresentationFormat>A4 210 x 297 mm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HGｺﾞｼｯｸE</vt:lpstr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鯉口　美奈</dc:creator>
  <cp:lastModifiedBy>浅井　信吾</cp:lastModifiedBy>
  <cp:revision>58</cp:revision>
  <cp:lastPrinted>2023-06-30T05:35:14Z</cp:lastPrinted>
  <dcterms:created xsi:type="dcterms:W3CDTF">2023-06-30T02:28:14Z</dcterms:created>
  <dcterms:modified xsi:type="dcterms:W3CDTF">2024-09-04T01:52:32Z</dcterms:modified>
</cp:coreProperties>
</file>