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1E2"/>
    <a:srgbClr val="C3E7CF"/>
    <a:srgbClr val="44AA66"/>
    <a:srgbClr val="217535"/>
    <a:srgbClr val="C4EECE"/>
    <a:srgbClr val="27893E"/>
    <a:srgbClr val="D6F3FA"/>
    <a:srgbClr val="BCEBF6"/>
    <a:srgbClr val="26B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3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6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8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49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5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4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71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47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1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02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89C4AA3-12C0-D669-4721-525EEBE213ED}"/>
              </a:ext>
            </a:extLst>
          </p:cNvPr>
          <p:cNvSpPr txBox="1"/>
          <p:nvPr/>
        </p:nvSpPr>
        <p:spPr>
          <a:xfrm>
            <a:off x="0" y="3152408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DCD2CAC-7EC5-2184-9DF1-54F6BB24923C}"/>
              </a:ext>
            </a:extLst>
          </p:cNvPr>
          <p:cNvSpPr txBox="1"/>
          <p:nvPr/>
        </p:nvSpPr>
        <p:spPr>
          <a:xfrm>
            <a:off x="0" y="1797328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実施期間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585A686-3429-70CB-49B4-F457BE9054B4}"/>
              </a:ext>
            </a:extLst>
          </p:cNvPr>
          <p:cNvSpPr txBox="1"/>
          <p:nvPr/>
        </p:nvSpPr>
        <p:spPr>
          <a:xfrm>
            <a:off x="0" y="7387426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今後の展開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A83EC0-8E46-A178-9ADA-EDDA386D25D4}"/>
              </a:ext>
            </a:extLst>
          </p:cNvPr>
          <p:cNvSpPr txBox="1"/>
          <p:nvPr/>
        </p:nvSpPr>
        <p:spPr>
          <a:xfrm>
            <a:off x="0" y="2105907"/>
            <a:ext cx="36414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●年●月●日～ ●年●月●日</a:t>
            </a: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F40554B3-06E2-DBE5-77BA-DD1AABC2B2C1}"/>
              </a:ext>
            </a:extLst>
          </p:cNvPr>
          <p:cNvSpPr/>
          <p:nvPr/>
        </p:nvSpPr>
        <p:spPr>
          <a:xfrm>
            <a:off x="4577317" y="9007564"/>
            <a:ext cx="2194958" cy="823591"/>
          </a:xfrm>
          <a:prstGeom prst="wedgeRoundRectCallout">
            <a:avLst>
              <a:gd name="adj1" fmla="val -57887"/>
              <a:gd name="adj2" fmla="val 21000"/>
              <a:gd name="adj3" fmla="val 16667"/>
            </a:avLst>
          </a:prstGeom>
          <a:solidFill>
            <a:srgbClr val="DBF1E2"/>
          </a:solidFill>
          <a:ln>
            <a:solidFill>
              <a:srgbClr val="44AA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E9A330A-31CF-9C94-6398-C60DDA4A61EC}"/>
              </a:ext>
            </a:extLst>
          </p:cNvPr>
          <p:cNvSpPr txBox="1"/>
          <p:nvPr/>
        </p:nvSpPr>
        <p:spPr>
          <a:xfrm>
            <a:off x="85724" y="9000159"/>
            <a:ext cx="226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担当者名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ＨＰアドレス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78C9DC6-7116-8993-E6F9-FD55192CEAF5}"/>
              </a:ext>
            </a:extLst>
          </p:cNvPr>
          <p:cNvSpPr txBox="1"/>
          <p:nvPr/>
        </p:nvSpPr>
        <p:spPr>
          <a:xfrm>
            <a:off x="4577317" y="9000159"/>
            <a:ext cx="6138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spc="50" dirty="0">
                <a:ln w="9525" cmpd="sng">
                  <a:solidFill>
                    <a:srgbClr val="217535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63500">
                    <a:srgbClr val="44AA66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ひとこと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D9DD464-DD2F-3B9A-3F28-132A004AF4CF}"/>
              </a:ext>
            </a:extLst>
          </p:cNvPr>
          <p:cNvSpPr txBox="1"/>
          <p:nvPr/>
        </p:nvSpPr>
        <p:spPr>
          <a:xfrm>
            <a:off x="0" y="8653613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担当者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E6D12B8-EE86-CAEA-39F7-ABCC83DD0815}"/>
              </a:ext>
            </a:extLst>
          </p:cNvPr>
          <p:cNvSpPr txBox="1"/>
          <p:nvPr/>
        </p:nvSpPr>
        <p:spPr>
          <a:xfrm>
            <a:off x="-1" y="6033790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871557-039D-2D20-F0F3-448FD3743461}"/>
              </a:ext>
            </a:extLst>
          </p:cNvPr>
          <p:cNvSpPr txBox="1"/>
          <p:nvPr/>
        </p:nvSpPr>
        <p:spPr>
          <a:xfrm>
            <a:off x="0" y="1107147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実施者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F827F2-5680-4852-6EAD-38E8691BB14D}"/>
              </a:ext>
            </a:extLst>
          </p:cNvPr>
          <p:cNvSpPr txBox="1"/>
          <p:nvPr/>
        </p:nvSpPr>
        <p:spPr>
          <a:xfrm>
            <a:off x="-1" y="2473520"/>
            <a:ext cx="6858000" cy="276999"/>
          </a:xfrm>
          <a:prstGeom prst="rect">
            <a:avLst/>
          </a:prstGeom>
          <a:solidFill>
            <a:srgbClr val="44AA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関連するゴールの番号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4B08609-8A25-4814-B382-6ED37E7CB589}"/>
              </a:ext>
            </a:extLst>
          </p:cNvPr>
          <p:cNvSpPr/>
          <p:nvPr/>
        </p:nvSpPr>
        <p:spPr>
          <a:xfrm>
            <a:off x="-1" y="454149"/>
            <a:ext cx="6858000" cy="609201"/>
          </a:xfrm>
          <a:prstGeom prst="rect">
            <a:avLst/>
          </a:prstGeom>
          <a:solidFill>
            <a:srgbClr val="DBF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F1B3C0-7D22-A0D2-10AE-ED5954379838}"/>
              </a:ext>
            </a:extLst>
          </p:cNvPr>
          <p:cNvSpPr txBox="1"/>
          <p:nvPr/>
        </p:nvSpPr>
        <p:spPr>
          <a:xfrm>
            <a:off x="125798" y="610708"/>
            <a:ext cx="112684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44AA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プロジェクト名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08733A7-B896-A0DD-FFEA-172EB09B9A4B}"/>
              </a:ext>
            </a:extLst>
          </p:cNvPr>
          <p:cNvSpPr/>
          <p:nvPr/>
        </p:nvSpPr>
        <p:spPr>
          <a:xfrm>
            <a:off x="2133046" y="8906"/>
            <a:ext cx="2591905" cy="434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マッチング報告シート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47F957-0139-7DDB-C61C-C77B3B8190A9}"/>
              </a:ext>
            </a:extLst>
          </p:cNvPr>
          <p:cNvSpPr/>
          <p:nvPr/>
        </p:nvSpPr>
        <p:spPr>
          <a:xfrm>
            <a:off x="85725" y="1445157"/>
            <a:ext cx="744592" cy="307297"/>
          </a:xfrm>
          <a:prstGeom prst="rect">
            <a:avLst/>
          </a:prstGeom>
          <a:solidFill>
            <a:srgbClr val="C3E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rgbClr val="44AA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494E05-E150-8184-F7C8-E7AB3790FCA6}"/>
              </a:ext>
            </a:extLst>
          </p:cNvPr>
          <p:cNvSpPr/>
          <p:nvPr/>
        </p:nvSpPr>
        <p:spPr>
          <a:xfrm>
            <a:off x="3428998" y="1442328"/>
            <a:ext cx="744592" cy="307297"/>
          </a:xfrm>
          <a:prstGeom prst="rect">
            <a:avLst/>
          </a:prstGeom>
          <a:solidFill>
            <a:srgbClr val="C3E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rgbClr val="44AA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連携者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AABA16A-7F16-36F0-A266-07781CFF6933}"/>
              </a:ext>
            </a:extLst>
          </p:cNvPr>
          <p:cNvSpPr/>
          <p:nvPr/>
        </p:nvSpPr>
        <p:spPr>
          <a:xfrm>
            <a:off x="0" y="14203"/>
            <a:ext cx="1985858" cy="434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あいちＳＤＧｓパートナーズ☆マッチング提案事業</a:t>
            </a:r>
          </a:p>
        </p:txBody>
      </p:sp>
    </p:spTree>
    <p:extLst>
      <p:ext uri="{BB962C8B-B14F-4D97-AF65-F5344CB8AC3E}">
        <p14:creationId xmlns:p14="http://schemas.microsoft.com/office/powerpoint/2010/main" val="370202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51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マッチング報告シート（様式）</dc:title>
  <dc:creator>愛知県企画課</dc:creator>
  <cp:lastModifiedBy>鯉口　美奈</cp:lastModifiedBy>
  <cp:revision>88</cp:revision>
  <cp:lastPrinted>2023-09-15T06:34:39Z</cp:lastPrinted>
  <dcterms:created xsi:type="dcterms:W3CDTF">2023-06-30T02:28:14Z</dcterms:created>
  <dcterms:modified xsi:type="dcterms:W3CDTF">2023-11-28T08:22:35Z</dcterms:modified>
</cp:coreProperties>
</file>