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98AD"/>
    <a:srgbClr val="FAECF0"/>
    <a:srgbClr val="F7DDE4"/>
    <a:srgbClr val="CC0031"/>
    <a:srgbClr val="FFDDE5"/>
    <a:srgbClr val="FBC5CF"/>
    <a:srgbClr val="9D0B27"/>
    <a:srgbClr val="F8A1B1"/>
    <a:srgbClr val="D6F3FA"/>
    <a:srgbClr val="BCE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41" d="100"/>
          <a:sy n="41" d="100"/>
        </p:scale>
        <p:origin x="15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32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62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88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49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25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24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71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47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1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02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F3AC9-0291-4596-B139-6A65A63A00C7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40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DCD2CAC-7EC5-2184-9DF1-54F6BB24923C}"/>
              </a:ext>
            </a:extLst>
          </p:cNvPr>
          <p:cNvSpPr txBox="1"/>
          <p:nvPr/>
        </p:nvSpPr>
        <p:spPr>
          <a:xfrm>
            <a:off x="-4" y="1734483"/>
            <a:ext cx="6858000" cy="276999"/>
          </a:xfrm>
          <a:prstGeom prst="rect">
            <a:avLst/>
          </a:prstGeom>
          <a:solidFill>
            <a:srgbClr val="E598AD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関連するゴールの番号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585A686-3429-70CB-49B4-F457BE9054B4}"/>
              </a:ext>
            </a:extLst>
          </p:cNvPr>
          <p:cNvSpPr txBox="1"/>
          <p:nvPr/>
        </p:nvSpPr>
        <p:spPr>
          <a:xfrm>
            <a:off x="-2" y="2347923"/>
            <a:ext cx="6858000" cy="276999"/>
          </a:xfrm>
          <a:prstGeom prst="rect">
            <a:avLst/>
          </a:prstGeom>
          <a:solidFill>
            <a:srgbClr val="E598AD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提供できること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・もの・ＰＲポイント</a:t>
            </a:r>
            <a:endParaRPr kumimoji="1"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6DAF3CA-4C9A-6BE4-5CAA-8661701DB8B7}"/>
              </a:ext>
            </a:extLst>
          </p:cNvPr>
          <p:cNvSpPr txBox="1"/>
          <p:nvPr/>
        </p:nvSpPr>
        <p:spPr>
          <a:xfrm>
            <a:off x="1" y="8688142"/>
            <a:ext cx="6858000" cy="276999"/>
          </a:xfrm>
          <a:prstGeom prst="rect">
            <a:avLst/>
          </a:prstGeom>
          <a:solidFill>
            <a:srgbClr val="E598AD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92BD8E0-A322-25E5-04A2-0D8074DF1158}"/>
              </a:ext>
            </a:extLst>
          </p:cNvPr>
          <p:cNvSpPr txBox="1"/>
          <p:nvPr/>
        </p:nvSpPr>
        <p:spPr>
          <a:xfrm>
            <a:off x="85724" y="9000159"/>
            <a:ext cx="226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担当者名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電話番号：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ＨＰアドレス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EFA1C228-AC78-2CE5-ED2A-1BAABAF580F3}"/>
              </a:ext>
            </a:extLst>
          </p:cNvPr>
          <p:cNvSpPr/>
          <p:nvPr/>
        </p:nvSpPr>
        <p:spPr>
          <a:xfrm>
            <a:off x="4577317" y="9007564"/>
            <a:ext cx="2194958" cy="823591"/>
          </a:xfrm>
          <a:prstGeom prst="wedgeRoundRectCallout">
            <a:avLst>
              <a:gd name="adj1" fmla="val -57887"/>
              <a:gd name="adj2" fmla="val 21000"/>
              <a:gd name="adj3" fmla="val 16667"/>
            </a:avLst>
          </a:prstGeom>
          <a:solidFill>
            <a:srgbClr val="FAECF0"/>
          </a:solidFill>
          <a:ln>
            <a:solidFill>
              <a:srgbClr val="E598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AECF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BB34831-F1CC-699C-80E6-58B5367E347B}"/>
              </a:ext>
            </a:extLst>
          </p:cNvPr>
          <p:cNvSpPr txBox="1"/>
          <p:nvPr/>
        </p:nvSpPr>
        <p:spPr>
          <a:xfrm>
            <a:off x="4577317" y="9000159"/>
            <a:ext cx="11485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spc="50" dirty="0">
                <a:ln w="9525" cmpd="sng">
                  <a:solidFill>
                    <a:srgbClr val="E598AD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rgbClr val="E598AD">
                      <a:alpha val="40000"/>
                    </a:srgb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アピールポイント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2A14CA-531D-1F96-D5B2-620E96BA91F4}"/>
              </a:ext>
            </a:extLst>
          </p:cNvPr>
          <p:cNvSpPr txBox="1"/>
          <p:nvPr/>
        </p:nvSpPr>
        <p:spPr>
          <a:xfrm>
            <a:off x="0" y="6172737"/>
            <a:ext cx="6858000" cy="276999"/>
          </a:xfrm>
          <a:prstGeom prst="rect">
            <a:avLst/>
          </a:prstGeom>
          <a:solidFill>
            <a:srgbClr val="E598AD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その他マッチングに必要なこと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DC51FD5-F073-BA88-D2BB-926942F9DF47}"/>
              </a:ext>
            </a:extLst>
          </p:cNvPr>
          <p:cNvSpPr txBox="1"/>
          <p:nvPr/>
        </p:nvSpPr>
        <p:spPr>
          <a:xfrm>
            <a:off x="-4" y="1090221"/>
            <a:ext cx="6858000" cy="276999"/>
          </a:xfrm>
          <a:prstGeom prst="rect">
            <a:avLst/>
          </a:prstGeom>
          <a:solidFill>
            <a:srgbClr val="E598AD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連携希望者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B09B492-3461-084C-46D4-3439B01017A1}"/>
              </a:ext>
            </a:extLst>
          </p:cNvPr>
          <p:cNvSpPr/>
          <p:nvPr/>
        </p:nvSpPr>
        <p:spPr>
          <a:xfrm>
            <a:off x="0" y="440837"/>
            <a:ext cx="6858000" cy="609201"/>
          </a:xfrm>
          <a:prstGeom prst="rect">
            <a:avLst/>
          </a:prstGeom>
          <a:solidFill>
            <a:srgbClr val="FAE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AEC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3A59881-80A8-D4B4-AA05-6EF525973149}"/>
              </a:ext>
            </a:extLst>
          </p:cNvPr>
          <p:cNvSpPr txBox="1"/>
          <p:nvPr/>
        </p:nvSpPr>
        <p:spPr>
          <a:xfrm>
            <a:off x="120493" y="594699"/>
            <a:ext cx="1130232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rgbClr val="E598A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プロジェクト名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3C2E5CD-0848-24BA-FF1E-37A2513A9875}"/>
              </a:ext>
            </a:extLst>
          </p:cNvPr>
          <p:cNvSpPr/>
          <p:nvPr/>
        </p:nvSpPr>
        <p:spPr>
          <a:xfrm>
            <a:off x="2160754" y="0"/>
            <a:ext cx="2591905" cy="4346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マッチング連携希望シート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BAABA16A-7F16-36F0-A266-07781CFF6933}"/>
              </a:ext>
            </a:extLst>
          </p:cNvPr>
          <p:cNvSpPr/>
          <p:nvPr/>
        </p:nvSpPr>
        <p:spPr>
          <a:xfrm>
            <a:off x="-4" y="-13904"/>
            <a:ext cx="1985858" cy="4346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あいちＳＤＧｓパートナーズ☆マッチング提案事業</a:t>
            </a:r>
          </a:p>
        </p:txBody>
      </p:sp>
    </p:spTree>
    <p:extLst>
      <p:ext uri="{BB962C8B-B14F-4D97-AF65-F5344CB8AC3E}">
        <p14:creationId xmlns:p14="http://schemas.microsoft.com/office/powerpoint/2010/main" val="370202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44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マッチング連携希望シート（様式）</dc:title>
  <dc:creator>愛知県企画課</dc:creator>
  <cp:lastModifiedBy>鯉口　美奈</cp:lastModifiedBy>
  <cp:revision>101</cp:revision>
  <cp:lastPrinted>2023-09-15T07:05:48Z</cp:lastPrinted>
  <dcterms:created xsi:type="dcterms:W3CDTF">2023-06-30T02:28:14Z</dcterms:created>
  <dcterms:modified xsi:type="dcterms:W3CDTF">2024-01-29T07:09:57Z</dcterms:modified>
</cp:coreProperties>
</file>