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notesMasterIdLst>
    <p:notesMasterId r:id="rId6"/>
  </p:notesMasterIdLst>
  <p:handoutMasterIdLst>
    <p:handoutMasterId r:id="rId7"/>
  </p:handoutMasterIdLst>
  <p:sldIdLst>
    <p:sldId id="440" r:id="rId5"/>
  </p:sldIdLst>
  <p:sldSz cx="9144000" cy="6858000" type="screen4x3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元谷 豊" initials="元谷" lastIdx="1" clrIdx="0">
    <p:extLst>
      <p:ext uri="{19B8F6BF-5375-455C-9EA6-DF929625EA0E}">
        <p15:presenceInfo xmlns:p15="http://schemas.microsoft.com/office/powerpoint/2012/main" userId="S::motoya@scraft.co.jp::7d6bb95f-810e-47ef-95ac-af60c6dddfb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B4C7E7"/>
    <a:srgbClr val="B7ECFF"/>
    <a:srgbClr val="000000"/>
    <a:srgbClr val="FFF2CC"/>
    <a:srgbClr val="002060"/>
    <a:srgbClr val="FFBDFF"/>
    <a:srgbClr val="7F6000"/>
    <a:srgbClr val="FFABAB"/>
    <a:srgbClr val="FFB9B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301B821-A1FF-4177-AEE7-76D212191A09}" styleName="中間スタイル 1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中間スタイル 4 - アクセント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C4B1156A-380E-4F78-BDF5-A606A8083BF9}" styleName="中間スタイル 4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09" autoAdjust="0"/>
    <p:restoredTop sz="94333" autoAdjust="0"/>
  </p:normalViewPr>
  <p:slideViewPr>
    <p:cSldViewPr snapToGrid="0">
      <p:cViewPr varScale="1">
        <p:scale>
          <a:sx n="73" d="100"/>
          <a:sy n="73" d="100"/>
        </p:scale>
        <p:origin x="138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8" d="100"/>
          <a:sy n="58" d="100"/>
        </p:scale>
        <p:origin x="239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BBE0E40D-37DE-4981-9AA1-F66B50E7105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786" cy="498693"/>
          </a:xfrm>
          <a:prstGeom prst="rect">
            <a:avLst/>
          </a:prstGeom>
        </p:spPr>
        <p:txBody>
          <a:bodyPr vert="horz" lIns="91552" tIns="45775" rIns="91552" bIns="4577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D0AD3D3-6B62-442B-A89F-295B9C8E19A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5840" y="1"/>
            <a:ext cx="2949786" cy="498693"/>
          </a:xfrm>
          <a:prstGeom prst="rect">
            <a:avLst/>
          </a:prstGeom>
        </p:spPr>
        <p:txBody>
          <a:bodyPr vert="horz" lIns="91552" tIns="45775" rIns="91552" bIns="45775" rtlCol="0"/>
          <a:lstStyle>
            <a:lvl1pPr algn="r">
              <a:defRPr sz="1200"/>
            </a:lvl1pPr>
          </a:lstStyle>
          <a:p>
            <a:fld id="{FAB41684-1948-4559-A544-D5BB172499F7}" type="datetimeFigureOut">
              <a:rPr kumimoji="1" lang="ja-JP" altLang="en-US" smtClean="0"/>
              <a:t>2020/2/27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715A9D0-A82D-41E7-9A14-0199045B58A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2" y="9440647"/>
            <a:ext cx="2949786" cy="498692"/>
          </a:xfrm>
          <a:prstGeom prst="rect">
            <a:avLst/>
          </a:prstGeom>
        </p:spPr>
        <p:txBody>
          <a:bodyPr vert="horz" lIns="91552" tIns="45775" rIns="91552" bIns="4577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C63971D2-73CB-4092-9C19-013AEE4342F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5840" y="9440647"/>
            <a:ext cx="2949786" cy="498692"/>
          </a:xfrm>
          <a:prstGeom prst="rect">
            <a:avLst/>
          </a:prstGeom>
        </p:spPr>
        <p:txBody>
          <a:bodyPr vert="horz" lIns="91552" tIns="45775" rIns="91552" bIns="45775" rtlCol="0" anchor="b"/>
          <a:lstStyle>
            <a:lvl1pPr algn="r">
              <a:defRPr sz="1200"/>
            </a:lvl1pPr>
          </a:lstStyle>
          <a:p>
            <a:fld id="{82CA3845-4699-4B24-8EE3-F83E635DEB6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273959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1"/>
            <a:ext cx="2949786" cy="498693"/>
          </a:xfrm>
          <a:prstGeom prst="rect">
            <a:avLst/>
          </a:prstGeom>
        </p:spPr>
        <p:txBody>
          <a:bodyPr vert="horz" lIns="91552" tIns="45775" rIns="91552" bIns="4577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40" y="1"/>
            <a:ext cx="2949786" cy="498693"/>
          </a:xfrm>
          <a:prstGeom prst="rect">
            <a:avLst/>
          </a:prstGeom>
        </p:spPr>
        <p:txBody>
          <a:bodyPr vert="horz" lIns="91552" tIns="45775" rIns="91552" bIns="45775" rtlCol="0"/>
          <a:lstStyle>
            <a:lvl1pPr algn="r">
              <a:defRPr sz="1200"/>
            </a:lvl1pPr>
          </a:lstStyle>
          <a:p>
            <a:fld id="{01B3C50A-13A4-4A8C-A570-47E2E29FCFBA}" type="datetimeFigureOut">
              <a:rPr kumimoji="1" lang="ja-JP" altLang="en-US" smtClean="0"/>
              <a:t>2020/2/27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79450" y="684213"/>
            <a:ext cx="5448300" cy="40862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552" tIns="45775" rIns="91552" bIns="4577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19" y="4955451"/>
            <a:ext cx="5445760" cy="4299695"/>
          </a:xfrm>
          <a:prstGeom prst="rect">
            <a:avLst/>
          </a:prstGeom>
        </p:spPr>
        <p:txBody>
          <a:bodyPr vert="horz" lIns="91552" tIns="45775" rIns="91552" bIns="4577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440647"/>
            <a:ext cx="2949786" cy="498692"/>
          </a:xfrm>
          <a:prstGeom prst="rect">
            <a:avLst/>
          </a:prstGeom>
        </p:spPr>
        <p:txBody>
          <a:bodyPr vert="horz" lIns="91552" tIns="45775" rIns="91552" bIns="4577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40" y="9440647"/>
            <a:ext cx="2949786" cy="498692"/>
          </a:xfrm>
          <a:prstGeom prst="rect">
            <a:avLst/>
          </a:prstGeom>
        </p:spPr>
        <p:txBody>
          <a:bodyPr vert="horz" lIns="91552" tIns="45775" rIns="91552" bIns="45775" rtlCol="0" anchor="b"/>
          <a:lstStyle>
            <a:lvl1pPr algn="r">
              <a:defRPr sz="1200"/>
            </a:lvl1pPr>
          </a:lstStyle>
          <a:p>
            <a:fld id="{4B6FAF17-7326-4AF6-A31B-249D939509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3358374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679450" y="684213"/>
            <a:ext cx="5448300" cy="4086225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意見交換時に掲示しておく。</a:t>
            </a:r>
            <a:endParaRPr kumimoji="1" lang="en-US" altLang="ja-JP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6FAF17-7326-4AF6-A31B-249D939509B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0311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E02391-9069-4A52-91F5-639B5A82D12B}" type="datetime1">
              <a:rPr kumimoji="1" lang="ja-JP" altLang="en-US" smtClean="0"/>
              <a:t>2020/2/27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8580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69AB74-587E-4C96-ADB7-203E72B04587}" type="datetime1">
              <a:rPr kumimoji="1" lang="ja-JP" altLang="en-US" smtClean="0"/>
              <a:t>2020/2/27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54801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BA2E41-4EA4-4D45-807D-92EEC35239B3}" type="datetime1">
              <a:rPr kumimoji="1" lang="ja-JP" altLang="en-US" smtClean="0"/>
              <a:t>2020/2/27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8108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652AF8-23C6-4E0E-BADF-E733E99ECFB6}" type="datetime1">
              <a:rPr kumimoji="1" lang="ja-JP" altLang="en-US" smtClean="0"/>
              <a:t>2020/2/27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05289" y="185738"/>
            <a:ext cx="2057400" cy="365125"/>
          </a:xfrm>
        </p:spPr>
        <p:txBody>
          <a:bodyPr/>
          <a:lstStyle>
            <a:lvl1pPr>
              <a:defRPr sz="1600" baseline="0">
                <a:solidFill>
                  <a:schemeClr val="bg1"/>
                </a:solidFill>
              </a:defRPr>
            </a:lvl1pPr>
          </a:lstStyle>
          <a:p>
            <a:fld id="{DAD96978-F89C-44B1-A06E-8F3B1DD8D52D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839532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448D5E-140C-4B10-9CE3-5EE43924D66F}" type="datetime1">
              <a:rPr kumimoji="1" lang="ja-JP" altLang="en-US" smtClean="0"/>
              <a:t>2020/2/27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6600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1F24ED-1A76-4E33-A6AA-37C3BD078996}" type="datetime1">
              <a:rPr kumimoji="1" lang="ja-JP" altLang="en-US" smtClean="0"/>
              <a:t>2020/2/27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6628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030710-C005-4D09-9EA5-E3DE79C436F2}" type="datetime1">
              <a:rPr kumimoji="1" lang="ja-JP" altLang="en-US" smtClean="0"/>
              <a:t>2020/2/27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265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683230-70EE-45AD-BAA1-F5848FD836A7}" type="datetime1">
              <a:rPr kumimoji="1" lang="ja-JP" altLang="en-US" smtClean="0"/>
              <a:t>2020/2/27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2946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2F89A-49E8-46F3-8F78-CF950A403DA1}" type="datetime1">
              <a:rPr kumimoji="1" lang="ja-JP" altLang="en-US" smtClean="0"/>
              <a:t>2020/2/27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6743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115F5C-7C2D-4A94-B3FC-A73E904CB2EC}" type="datetime1">
              <a:rPr kumimoji="1" lang="ja-JP" altLang="en-US" smtClean="0"/>
              <a:t>2020/2/27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360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E75ED1-4D97-46D8-A34D-4BE835F4C306}" type="datetime1">
              <a:rPr kumimoji="1" lang="ja-JP" altLang="en-US" smtClean="0"/>
              <a:t>2020/2/27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4040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0946C6-6FC5-486D-9EFE-307D046C44AD}" type="datetime1">
              <a:rPr kumimoji="1" lang="ja-JP" altLang="en-US" smtClean="0"/>
              <a:t>2020/2/27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815137" y="18256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D96978-F89C-44B1-A06E-8F3B1DD8D52D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63880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表 7">
            <a:extLst>
              <a:ext uri="{FF2B5EF4-FFF2-40B4-BE49-F238E27FC236}">
                <a16:creationId xmlns:a16="http://schemas.microsoft.com/office/drawing/2014/main" id="{E67A1A98-27D4-4B8A-A634-24CB63CFCC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6351603"/>
              </p:ext>
            </p:extLst>
          </p:nvPr>
        </p:nvGraphicFramePr>
        <p:xfrm>
          <a:off x="130627" y="564559"/>
          <a:ext cx="8832061" cy="61889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9266">
                  <a:extLst>
                    <a:ext uri="{9D8B030D-6E8A-4147-A177-3AD203B41FA5}">
                      <a16:colId xmlns:a16="http://schemas.microsoft.com/office/drawing/2014/main" val="3869733979"/>
                    </a:ext>
                  </a:extLst>
                </a:gridCol>
                <a:gridCol w="1787922">
                  <a:extLst>
                    <a:ext uri="{9D8B030D-6E8A-4147-A177-3AD203B41FA5}">
                      <a16:colId xmlns:a16="http://schemas.microsoft.com/office/drawing/2014/main" val="3881290284"/>
                    </a:ext>
                  </a:extLst>
                </a:gridCol>
                <a:gridCol w="2128291">
                  <a:extLst>
                    <a:ext uri="{9D8B030D-6E8A-4147-A177-3AD203B41FA5}">
                      <a16:colId xmlns:a16="http://schemas.microsoft.com/office/drawing/2014/main" val="724532188"/>
                    </a:ext>
                  </a:extLst>
                </a:gridCol>
                <a:gridCol w="2128291">
                  <a:extLst>
                    <a:ext uri="{9D8B030D-6E8A-4147-A177-3AD203B41FA5}">
                      <a16:colId xmlns:a16="http://schemas.microsoft.com/office/drawing/2014/main" val="3555676014"/>
                    </a:ext>
                  </a:extLst>
                </a:gridCol>
                <a:gridCol w="2128291">
                  <a:extLst>
                    <a:ext uri="{9D8B030D-6E8A-4147-A177-3AD203B41FA5}">
                      <a16:colId xmlns:a16="http://schemas.microsoft.com/office/drawing/2014/main" val="3985466384"/>
                    </a:ext>
                  </a:extLst>
                </a:gridCol>
              </a:tblGrid>
              <a:tr h="639800">
                <a:tc>
                  <a:txBody>
                    <a:bodyPr/>
                    <a:lstStyle/>
                    <a:p>
                      <a:pPr algn="ctr"/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 smtClean="0">
                          <a:solidFill>
                            <a:schemeClr val="tx1"/>
                          </a:solidFill>
                        </a:rPr>
                        <a:t>災害エスノグラフィー演習の「</a:t>
                      </a:r>
                      <a:r>
                        <a:rPr kumimoji="1" lang="ja-JP" altLang="en-US" sz="2400" b="1" dirty="0" smtClean="0">
                          <a:solidFill>
                            <a:schemeClr val="tx1"/>
                          </a:solidFill>
                        </a:rPr>
                        <a:t>キーワード」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989029"/>
                  </a:ext>
                </a:extLst>
              </a:tr>
              <a:tr h="524573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b="1" dirty="0" smtClean="0">
                          <a:solidFill>
                            <a:schemeClr val="tx1"/>
                          </a:solidFill>
                        </a:rPr>
                        <a:t>班</a:t>
                      </a:r>
                      <a:endParaRPr kumimoji="1" lang="ja-JP" alt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 smtClean="0">
                          <a:solidFill>
                            <a:schemeClr val="tx1"/>
                          </a:solidFill>
                        </a:rPr>
                        <a:t>１班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 smtClean="0">
                          <a:solidFill>
                            <a:schemeClr val="tx1"/>
                          </a:solidFill>
                        </a:rPr>
                        <a:t>２班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 smtClean="0">
                          <a:solidFill>
                            <a:schemeClr val="tx1"/>
                          </a:solidFill>
                        </a:rPr>
                        <a:t>３班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 smtClean="0">
                          <a:solidFill>
                            <a:schemeClr val="tx1"/>
                          </a:solidFill>
                        </a:rPr>
                        <a:t>４班</a:t>
                      </a:r>
                      <a:endParaRPr kumimoji="1" lang="ja-JP" altLang="en-US" sz="24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73343796"/>
                  </a:ext>
                </a:extLst>
              </a:tr>
              <a:tr h="24632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b="1" dirty="0" smtClean="0">
                          <a:solidFill>
                            <a:schemeClr val="tx1"/>
                          </a:solidFill>
                        </a:rPr>
                        <a:t>避難を判断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する</a:t>
                      </a:r>
                      <a:endParaRPr kumimoji="1" lang="en-US" altLang="ja-JP" b="1" dirty="0">
                        <a:solidFill>
                          <a:schemeClr val="tx1"/>
                        </a:solidFill>
                      </a:endParaRPr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33504280"/>
                  </a:ext>
                </a:extLst>
              </a:tr>
              <a:tr h="256126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b="1" dirty="0" smtClean="0">
                          <a:solidFill>
                            <a:schemeClr val="tx1"/>
                          </a:solidFill>
                        </a:rPr>
                        <a:t>避難</a:t>
                      </a:r>
                      <a:r>
                        <a:rPr kumimoji="1" lang="ja-JP" altLang="en-US" b="1" dirty="0">
                          <a:solidFill>
                            <a:schemeClr val="tx1"/>
                          </a:solidFill>
                        </a:rPr>
                        <a:t>する</a:t>
                      </a:r>
                      <a:endParaRPr kumimoji="1" lang="en-US" altLang="ja-JP" b="1" dirty="0">
                        <a:solidFill>
                          <a:schemeClr val="tx1"/>
                        </a:solidFill>
                      </a:endParaRPr>
                    </a:p>
                  </a:txBody>
                  <a:tcPr vert="eaVert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7ECFF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7803164"/>
                  </a:ext>
                </a:extLst>
              </a:tr>
            </a:tbl>
          </a:graphicData>
        </a:graphic>
      </p:graphicFrame>
      <p:cxnSp>
        <p:nvCxnSpPr>
          <p:cNvPr id="9" name="直線コネクタ 8"/>
          <p:cNvCxnSpPr/>
          <p:nvPr/>
        </p:nvCxnSpPr>
        <p:spPr>
          <a:xfrm>
            <a:off x="113098" y="546110"/>
            <a:ext cx="660703" cy="649936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正方形/長方形 10"/>
          <p:cNvSpPr/>
          <p:nvPr/>
        </p:nvSpPr>
        <p:spPr>
          <a:xfrm>
            <a:off x="113097" y="564559"/>
            <a:ext cx="943310" cy="3708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 smtClean="0"/>
              <a:t>項目</a:t>
            </a:r>
            <a:endParaRPr kumimoji="1" lang="ja-JP" altLang="en-US" b="1" dirty="0"/>
          </a:p>
        </p:txBody>
      </p:sp>
      <p:sp>
        <p:nvSpPr>
          <p:cNvPr id="12" name="正方形/長方形 11"/>
          <p:cNvSpPr/>
          <p:nvPr/>
        </p:nvSpPr>
        <p:spPr>
          <a:xfrm>
            <a:off x="-169509" y="825148"/>
            <a:ext cx="943310" cy="37089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kumimoji="1" lang="ja-JP" altLang="en-US" sz="1000" b="1" dirty="0" smtClean="0"/>
              <a:t>プロ</a:t>
            </a:r>
            <a:endParaRPr kumimoji="1" lang="en-US" altLang="ja-JP" sz="1000" b="1" dirty="0" smtClean="0"/>
          </a:p>
          <a:p>
            <a:pPr algn="ctr"/>
            <a:r>
              <a:rPr kumimoji="1" lang="ja-JP" altLang="en-US" sz="1000" b="1" dirty="0" smtClean="0"/>
              <a:t>セス</a:t>
            </a:r>
            <a:endParaRPr kumimoji="1" lang="ja-JP" altLang="en-US" sz="1000" b="1" dirty="0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>
          <a:xfrm>
            <a:off x="1288260" y="27722"/>
            <a:ext cx="6327385" cy="365125"/>
          </a:xfrm>
        </p:spPr>
        <p:txBody>
          <a:bodyPr/>
          <a:lstStyle/>
          <a:p>
            <a:pPr algn="ctr"/>
            <a:r>
              <a:rPr kumimoji="1" lang="ja-JP" altLang="en-US" sz="2400" b="1" dirty="0" smtClean="0">
                <a:solidFill>
                  <a:schemeClr val="tx1"/>
                </a:solidFill>
              </a:rPr>
              <a:t>キーワード記入用紙</a:t>
            </a:r>
            <a:endParaRPr kumimoji="1" lang="ja-JP" altLang="en-US" sz="24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4125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59566576EE7716479B276B366FE8E779" ma:contentTypeVersion="8" ma:contentTypeDescription="新しいドキュメントを作成します。" ma:contentTypeScope="" ma:versionID="84ee503116eece13d439cc0506073693">
  <xsd:schema xmlns:xsd="http://www.w3.org/2001/XMLSchema" xmlns:xs="http://www.w3.org/2001/XMLSchema" xmlns:p="http://schemas.microsoft.com/office/2006/metadata/properties" xmlns:ns2="c7986456-94c4-43e3-a5cd-23faf3e50be4" targetNamespace="http://schemas.microsoft.com/office/2006/metadata/properties" ma:root="true" ma:fieldsID="22ad299d7c4010ad1050b49a288c9eca" ns2:_="">
    <xsd:import namespace="c7986456-94c4-43e3-a5cd-23faf3e50be4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986456-94c4-43e3-a5cd-23faf3e50be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B54C953-675E-44B8-BE27-1C4A4821FA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986456-94c4-43e3-a5cd-23faf3e50be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2CB6C13-5493-4D9D-A271-8C2751D71ED4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c7986456-94c4-43e3-a5cd-23faf3e50be4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BB8E9323-14B0-4DD2-9BE3-CB390B930AA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14928</TotalTime>
  <Words>37</Words>
  <Application>Microsoft Office PowerPoint</Application>
  <PresentationFormat>画面に合わせる (4:3)</PresentationFormat>
  <Paragraphs>14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ＭＳ Ｐゴシック</vt:lpstr>
      <vt:lpstr>游ゴシック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SC</dc:creator>
  <cp:lastModifiedBy>oa</cp:lastModifiedBy>
  <cp:revision>1393</cp:revision>
  <cp:lastPrinted>2020-02-26T10:15:49Z</cp:lastPrinted>
  <dcterms:created xsi:type="dcterms:W3CDTF">2019-11-21T01:22:09Z</dcterms:created>
  <dcterms:modified xsi:type="dcterms:W3CDTF">2020-02-27T05:13:30Z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0x01010059566576EE7716479B276B366FE8E779</vt:lpwstr>
  </property>
</Properties>
</file>