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93" r:id="rId2"/>
    <p:sldId id="294" r:id="rId3"/>
    <p:sldId id="257" r:id="rId4"/>
    <p:sldId id="281" r:id="rId5"/>
    <p:sldId id="264" r:id="rId6"/>
    <p:sldId id="282" r:id="rId7"/>
    <p:sldId id="266" r:id="rId8"/>
    <p:sldId id="283" r:id="rId9"/>
    <p:sldId id="267" r:id="rId10"/>
    <p:sldId id="284" r:id="rId11"/>
    <p:sldId id="269" r:id="rId12"/>
    <p:sldId id="285" r:id="rId13"/>
    <p:sldId id="270" r:id="rId14"/>
    <p:sldId id="286" r:id="rId15"/>
    <p:sldId id="271" r:id="rId16"/>
    <p:sldId id="287" r:id="rId17"/>
    <p:sldId id="272" r:id="rId18"/>
    <p:sldId id="288" r:id="rId19"/>
    <p:sldId id="273" r:id="rId20"/>
    <p:sldId id="290" r:id="rId21"/>
    <p:sldId id="278" r:id="rId22"/>
    <p:sldId id="289" r:id="rId23"/>
    <p:sldId id="279" r:id="rId24"/>
    <p:sldId id="291" r:id="rId25"/>
    <p:sldId id="280" r:id="rId26"/>
    <p:sldId id="292" r:id="rId27"/>
  </p:sldIdLst>
  <p:sldSz cx="9144000" cy="6858000" type="screen4x3"/>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3981" autoAdjust="0"/>
  </p:normalViewPr>
  <p:slideViewPr>
    <p:cSldViewPr snapToGrid="0">
      <p:cViewPr varScale="1">
        <p:scale>
          <a:sx n="58" d="100"/>
          <a:sy n="58" d="100"/>
        </p:scale>
        <p:origin x="1650"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AED70DF7-1F93-4675-8668-A150A37E0705}" type="datetimeFigureOut">
              <a:rPr kumimoji="1" lang="ja-JP" altLang="en-US" smtClean="0"/>
              <a:t>2020/9/30</a:t>
            </a:fld>
            <a:endParaRPr kumimoji="1" lang="ja-JP" altLang="en-US"/>
          </a:p>
        </p:txBody>
      </p:sp>
      <p:sp>
        <p:nvSpPr>
          <p:cNvPr id="4" name="スライド イメージ プレースホルダー 3"/>
          <p:cNvSpPr>
            <a:spLocks noGrp="1" noRot="1" noChangeAspect="1"/>
          </p:cNvSpPr>
          <p:nvPr>
            <p:ph type="sldImg" idx="2"/>
          </p:nvPr>
        </p:nvSpPr>
        <p:spPr>
          <a:xfrm>
            <a:off x="1249363" y="1279525"/>
            <a:ext cx="4606925" cy="34544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C5479A18-1225-4E5D-9135-E679208D28FE}" type="slidenum">
              <a:rPr kumimoji="1" lang="ja-JP" altLang="en-US" smtClean="0"/>
              <a:t>‹#›</a:t>
            </a:fld>
            <a:endParaRPr kumimoji="1" lang="ja-JP" altLang="en-US"/>
          </a:p>
        </p:txBody>
      </p:sp>
    </p:spTree>
    <p:extLst>
      <p:ext uri="{BB962C8B-B14F-4D97-AF65-F5344CB8AC3E}">
        <p14:creationId xmlns:p14="http://schemas.microsoft.com/office/powerpoint/2010/main" val="150645590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a:solidFill>
                  <a:schemeClr val="tx1"/>
                </a:solidFill>
                <a:effectLst/>
                <a:latin typeface="+mn-lt"/>
                <a:ea typeface="+mn-ea"/>
                <a:cs typeface="+mn-cs"/>
              </a:rPr>
              <a:t>●復習クイズの実施</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・ワークに入る前に、認知症に関する基本的な知識についてクイズ形式で復習しましょう。</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※クイズ集から</a:t>
            </a:r>
            <a:r>
              <a:rPr kumimoji="1" lang="en-US" altLang="ja-JP" sz="1200" kern="1200" dirty="0">
                <a:solidFill>
                  <a:schemeClr val="tx1"/>
                </a:solidFill>
                <a:effectLst/>
                <a:latin typeface="+mn-lt"/>
                <a:ea typeface="+mn-ea"/>
                <a:cs typeface="+mn-cs"/>
              </a:rPr>
              <a:t>2~4</a:t>
            </a:r>
            <a:r>
              <a:rPr kumimoji="1" lang="ja-JP" altLang="ja-JP" sz="1200" kern="1200" dirty="0">
                <a:solidFill>
                  <a:schemeClr val="tx1"/>
                </a:solidFill>
                <a:effectLst/>
                <a:latin typeface="+mn-lt"/>
                <a:ea typeface="+mn-ea"/>
                <a:cs typeface="+mn-cs"/>
              </a:rPr>
              <a:t>問程度スライドを挿入して実施します。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※解説は、各クイズの解説を参考にしてください。</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C5479A18-1225-4E5D-9135-E679208D28FE}" type="slidenum">
              <a:rPr kumimoji="1" lang="ja-JP" altLang="en-US" smtClean="0"/>
              <a:t>3</a:t>
            </a:fld>
            <a:endParaRPr kumimoji="1" lang="ja-JP" altLang="en-US"/>
          </a:p>
        </p:txBody>
      </p:sp>
    </p:spTree>
    <p:extLst>
      <p:ext uri="{BB962C8B-B14F-4D97-AF65-F5344CB8AC3E}">
        <p14:creationId xmlns:p14="http://schemas.microsoft.com/office/powerpoint/2010/main" val="4189366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a:solidFill>
                  <a:schemeClr val="tx1"/>
                </a:solidFill>
                <a:effectLst/>
                <a:latin typeface="+mn-lt"/>
                <a:ea typeface="+mn-ea"/>
                <a:cs typeface="+mn-cs"/>
              </a:rPr>
              <a:t>●復習クイズの実施</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・ワークに入る前に、認知症に関する基本的な知識についてクイズ形式で復習しましょう。</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※クイズ集から</a:t>
            </a:r>
            <a:r>
              <a:rPr kumimoji="1" lang="en-US" altLang="ja-JP" sz="1200" kern="1200" dirty="0">
                <a:solidFill>
                  <a:schemeClr val="tx1"/>
                </a:solidFill>
                <a:effectLst/>
                <a:latin typeface="+mn-lt"/>
                <a:ea typeface="+mn-ea"/>
                <a:cs typeface="+mn-cs"/>
              </a:rPr>
              <a:t>2~4</a:t>
            </a:r>
            <a:r>
              <a:rPr kumimoji="1" lang="ja-JP" altLang="ja-JP" sz="1200" kern="1200" dirty="0">
                <a:solidFill>
                  <a:schemeClr val="tx1"/>
                </a:solidFill>
                <a:effectLst/>
                <a:latin typeface="+mn-lt"/>
                <a:ea typeface="+mn-ea"/>
                <a:cs typeface="+mn-cs"/>
              </a:rPr>
              <a:t>問程度スライドを挿入して実施します。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※解説は、各クイズの解説を参考にしてください。</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C5479A18-1225-4E5D-9135-E679208D28FE}" type="slidenum">
              <a:rPr kumimoji="1" lang="ja-JP" altLang="en-US" smtClean="0"/>
              <a:t>21</a:t>
            </a:fld>
            <a:endParaRPr kumimoji="1" lang="ja-JP" altLang="en-US"/>
          </a:p>
        </p:txBody>
      </p:sp>
    </p:spTree>
    <p:extLst>
      <p:ext uri="{BB962C8B-B14F-4D97-AF65-F5344CB8AC3E}">
        <p14:creationId xmlns:p14="http://schemas.microsoft.com/office/powerpoint/2010/main" val="1062827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a:solidFill>
                  <a:schemeClr val="tx1"/>
                </a:solidFill>
                <a:effectLst/>
                <a:latin typeface="+mn-lt"/>
                <a:ea typeface="+mn-ea"/>
                <a:cs typeface="+mn-cs"/>
              </a:rPr>
              <a:t>●復習クイズの実施</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・ワークに入る前に、認知症に関する基本的な知識についてクイズ形式で復習しましょう。</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※クイズ集から</a:t>
            </a:r>
            <a:r>
              <a:rPr kumimoji="1" lang="en-US" altLang="ja-JP" sz="1200" kern="1200" dirty="0">
                <a:solidFill>
                  <a:schemeClr val="tx1"/>
                </a:solidFill>
                <a:effectLst/>
                <a:latin typeface="+mn-lt"/>
                <a:ea typeface="+mn-ea"/>
                <a:cs typeface="+mn-cs"/>
              </a:rPr>
              <a:t>2~4</a:t>
            </a:r>
            <a:r>
              <a:rPr kumimoji="1" lang="ja-JP" altLang="ja-JP" sz="1200" kern="1200" dirty="0">
                <a:solidFill>
                  <a:schemeClr val="tx1"/>
                </a:solidFill>
                <a:effectLst/>
                <a:latin typeface="+mn-lt"/>
                <a:ea typeface="+mn-ea"/>
                <a:cs typeface="+mn-cs"/>
              </a:rPr>
              <a:t>問程度スライドを挿入して実施します。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※解説は、各クイズの解説を参考にしてください。</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C5479A18-1225-4E5D-9135-E679208D28FE}" type="slidenum">
              <a:rPr kumimoji="1" lang="ja-JP" altLang="en-US" smtClean="0"/>
              <a:t>23</a:t>
            </a:fld>
            <a:endParaRPr kumimoji="1" lang="ja-JP" altLang="en-US"/>
          </a:p>
        </p:txBody>
      </p:sp>
    </p:spTree>
    <p:extLst>
      <p:ext uri="{BB962C8B-B14F-4D97-AF65-F5344CB8AC3E}">
        <p14:creationId xmlns:p14="http://schemas.microsoft.com/office/powerpoint/2010/main" val="28348222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a:solidFill>
                  <a:schemeClr val="tx1"/>
                </a:solidFill>
                <a:effectLst/>
                <a:latin typeface="+mn-lt"/>
                <a:ea typeface="+mn-ea"/>
                <a:cs typeface="+mn-cs"/>
              </a:rPr>
              <a:t>●復習クイズの実施</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・ワークに入る前に、認知症に関する基本的な知識についてクイズ形式で復習しましょう。</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※クイズ集から</a:t>
            </a:r>
            <a:r>
              <a:rPr kumimoji="1" lang="en-US" altLang="ja-JP" sz="1200" kern="1200" dirty="0">
                <a:solidFill>
                  <a:schemeClr val="tx1"/>
                </a:solidFill>
                <a:effectLst/>
                <a:latin typeface="+mn-lt"/>
                <a:ea typeface="+mn-ea"/>
                <a:cs typeface="+mn-cs"/>
              </a:rPr>
              <a:t>2~4</a:t>
            </a:r>
            <a:r>
              <a:rPr kumimoji="1" lang="ja-JP" altLang="ja-JP" sz="1200" kern="1200" dirty="0">
                <a:solidFill>
                  <a:schemeClr val="tx1"/>
                </a:solidFill>
                <a:effectLst/>
                <a:latin typeface="+mn-lt"/>
                <a:ea typeface="+mn-ea"/>
                <a:cs typeface="+mn-cs"/>
              </a:rPr>
              <a:t>問程度スライドを挿入して実施します。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※解説は、各クイズの解説を参考にしてください。</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C5479A18-1225-4E5D-9135-E679208D28FE}" type="slidenum">
              <a:rPr kumimoji="1" lang="ja-JP" altLang="en-US" smtClean="0"/>
              <a:t>25</a:t>
            </a:fld>
            <a:endParaRPr kumimoji="1" lang="ja-JP" altLang="en-US"/>
          </a:p>
        </p:txBody>
      </p:sp>
    </p:spTree>
    <p:extLst>
      <p:ext uri="{BB962C8B-B14F-4D97-AF65-F5344CB8AC3E}">
        <p14:creationId xmlns:p14="http://schemas.microsoft.com/office/powerpoint/2010/main" val="1261253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a:solidFill>
                  <a:schemeClr val="tx1"/>
                </a:solidFill>
                <a:effectLst/>
                <a:latin typeface="+mn-lt"/>
                <a:ea typeface="+mn-ea"/>
                <a:cs typeface="+mn-cs"/>
              </a:rPr>
              <a:t>●復習クイズの実施</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・ワークに入る前に、認知症に関する基本的な知識についてクイズ形式で復習しましょう。</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※クイズ集から</a:t>
            </a:r>
            <a:r>
              <a:rPr kumimoji="1" lang="en-US" altLang="ja-JP" sz="1200" kern="1200" dirty="0">
                <a:solidFill>
                  <a:schemeClr val="tx1"/>
                </a:solidFill>
                <a:effectLst/>
                <a:latin typeface="+mn-lt"/>
                <a:ea typeface="+mn-ea"/>
                <a:cs typeface="+mn-cs"/>
              </a:rPr>
              <a:t>2~4</a:t>
            </a:r>
            <a:r>
              <a:rPr kumimoji="1" lang="ja-JP" altLang="ja-JP" sz="1200" kern="1200" dirty="0">
                <a:solidFill>
                  <a:schemeClr val="tx1"/>
                </a:solidFill>
                <a:effectLst/>
                <a:latin typeface="+mn-lt"/>
                <a:ea typeface="+mn-ea"/>
                <a:cs typeface="+mn-cs"/>
              </a:rPr>
              <a:t>問程度スライドを挿入して実施します。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※解説は、各クイズの解説を参考にしてください。</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C5479A18-1225-4E5D-9135-E679208D28FE}" type="slidenum">
              <a:rPr kumimoji="1" lang="ja-JP" altLang="en-US" smtClean="0"/>
              <a:t>5</a:t>
            </a:fld>
            <a:endParaRPr kumimoji="1" lang="ja-JP" altLang="en-US"/>
          </a:p>
        </p:txBody>
      </p:sp>
    </p:spTree>
    <p:extLst>
      <p:ext uri="{BB962C8B-B14F-4D97-AF65-F5344CB8AC3E}">
        <p14:creationId xmlns:p14="http://schemas.microsoft.com/office/powerpoint/2010/main" val="1272046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a:solidFill>
                  <a:schemeClr val="tx1"/>
                </a:solidFill>
                <a:effectLst/>
                <a:latin typeface="+mn-lt"/>
                <a:ea typeface="+mn-ea"/>
                <a:cs typeface="+mn-cs"/>
              </a:rPr>
              <a:t>●復習クイズの実施</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・ワークに入る前に、認知症に関する基本的な知識についてクイズ形式で復習しましょう。</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※クイズ集から</a:t>
            </a:r>
            <a:r>
              <a:rPr kumimoji="1" lang="en-US" altLang="ja-JP" sz="1200" kern="1200" dirty="0">
                <a:solidFill>
                  <a:schemeClr val="tx1"/>
                </a:solidFill>
                <a:effectLst/>
                <a:latin typeface="+mn-lt"/>
                <a:ea typeface="+mn-ea"/>
                <a:cs typeface="+mn-cs"/>
              </a:rPr>
              <a:t>2~4</a:t>
            </a:r>
            <a:r>
              <a:rPr kumimoji="1" lang="ja-JP" altLang="ja-JP" sz="1200" kern="1200" dirty="0">
                <a:solidFill>
                  <a:schemeClr val="tx1"/>
                </a:solidFill>
                <a:effectLst/>
                <a:latin typeface="+mn-lt"/>
                <a:ea typeface="+mn-ea"/>
                <a:cs typeface="+mn-cs"/>
              </a:rPr>
              <a:t>問程度スライドを挿入して実施します。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※解説は、各クイズの解説を参考にしてください。</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C5479A18-1225-4E5D-9135-E679208D28FE}" type="slidenum">
              <a:rPr kumimoji="1" lang="ja-JP" altLang="en-US" smtClean="0"/>
              <a:t>7</a:t>
            </a:fld>
            <a:endParaRPr kumimoji="1" lang="ja-JP" altLang="en-US"/>
          </a:p>
        </p:txBody>
      </p:sp>
    </p:spTree>
    <p:extLst>
      <p:ext uri="{BB962C8B-B14F-4D97-AF65-F5344CB8AC3E}">
        <p14:creationId xmlns:p14="http://schemas.microsoft.com/office/powerpoint/2010/main" val="4068465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a:solidFill>
                  <a:schemeClr val="tx1"/>
                </a:solidFill>
                <a:effectLst/>
                <a:latin typeface="+mn-lt"/>
                <a:ea typeface="+mn-ea"/>
                <a:cs typeface="+mn-cs"/>
              </a:rPr>
              <a:t>●復習クイズの実施</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・ワークに入る前に、認知症に関する基本的な知識についてクイズ形式で復習しましょう。</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※クイズ集から</a:t>
            </a:r>
            <a:r>
              <a:rPr kumimoji="1" lang="en-US" altLang="ja-JP" sz="1200" kern="1200" dirty="0">
                <a:solidFill>
                  <a:schemeClr val="tx1"/>
                </a:solidFill>
                <a:effectLst/>
                <a:latin typeface="+mn-lt"/>
                <a:ea typeface="+mn-ea"/>
                <a:cs typeface="+mn-cs"/>
              </a:rPr>
              <a:t>2~4</a:t>
            </a:r>
            <a:r>
              <a:rPr kumimoji="1" lang="ja-JP" altLang="ja-JP" sz="1200" kern="1200" dirty="0">
                <a:solidFill>
                  <a:schemeClr val="tx1"/>
                </a:solidFill>
                <a:effectLst/>
                <a:latin typeface="+mn-lt"/>
                <a:ea typeface="+mn-ea"/>
                <a:cs typeface="+mn-cs"/>
              </a:rPr>
              <a:t>問程度スライドを挿入して実施します。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※解説は、各クイズの解説を参考にしてください。</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C5479A18-1225-4E5D-9135-E679208D28FE}" type="slidenum">
              <a:rPr kumimoji="1" lang="ja-JP" altLang="en-US" smtClean="0"/>
              <a:t>9</a:t>
            </a:fld>
            <a:endParaRPr kumimoji="1" lang="ja-JP" altLang="en-US"/>
          </a:p>
        </p:txBody>
      </p:sp>
    </p:spTree>
    <p:extLst>
      <p:ext uri="{BB962C8B-B14F-4D97-AF65-F5344CB8AC3E}">
        <p14:creationId xmlns:p14="http://schemas.microsoft.com/office/powerpoint/2010/main" val="3669919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a:solidFill>
                  <a:schemeClr val="tx1"/>
                </a:solidFill>
                <a:effectLst/>
                <a:latin typeface="+mn-lt"/>
                <a:ea typeface="+mn-ea"/>
                <a:cs typeface="+mn-cs"/>
              </a:rPr>
              <a:t>●復習クイズの実施</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・ワークに入る前に、認知症に関する基本的な知識についてクイズ形式で復習しましょう。</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※クイズ集から</a:t>
            </a:r>
            <a:r>
              <a:rPr kumimoji="1" lang="en-US" altLang="ja-JP" sz="1200" kern="1200" dirty="0">
                <a:solidFill>
                  <a:schemeClr val="tx1"/>
                </a:solidFill>
                <a:effectLst/>
                <a:latin typeface="+mn-lt"/>
                <a:ea typeface="+mn-ea"/>
                <a:cs typeface="+mn-cs"/>
              </a:rPr>
              <a:t>2~4</a:t>
            </a:r>
            <a:r>
              <a:rPr kumimoji="1" lang="ja-JP" altLang="ja-JP" sz="1200" kern="1200" dirty="0">
                <a:solidFill>
                  <a:schemeClr val="tx1"/>
                </a:solidFill>
                <a:effectLst/>
                <a:latin typeface="+mn-lt"/>
                <a:ea typeface="+mn-ea"/>
                <a:cs typeface="+mn-cs"/>
              </a:rPr>
              <a:t>問程度スライドを挿入して実施します。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※解説は、各クイズの解説を参考にしてください。</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C5479A18-1225-4E5D-9135-E679208D28FE}" type="slidenum">
              <a:rPr kumimoji="1" lang="ja-JP" altLang="en-US" smtClean="0"/>
              <a:t>11</a:t>
            </a:fld>
            <a:endParaRPr kumimoji="1" lang="ja-JP" altLang="en-US"/>
          </a:p>
        </p:txBody>
      </p:sp>
    </p:spTree>
    <p:extLst>
      <p:ext uri="{BB962C8B-B14F-4D97-AF65-F5344CB8AC3E}">
        <p14:creationId xmlns:p14="http://schemas.microsoft.com/office/powerpoint/2010/main" val="46068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a:solidFill>
                  <a:schemeClr val="tx1"/>
                </a:solidFill>
                <a:effectLst/>
                <a:latin typeface="+mn-lt"/>
                <a:ea typeface="+mn-ea"/>
                <a:cs typeface="+mn-cs"/>
              </a:rPr>
              <a:t>●復習クイズの実施</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・ワークに入る前に、認知症に関する基本的な知識についてクイズ形式で復習しましょう。</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※クイズ集から</a:t>
            </a:r>
            <a:r>
              <a:rPr kumimoji="1" lang="en-US" altLang="ja-JP" sz="1200" kern="1200" dirty="0">
                <a:solidFill>
                  <a:schemeClr val="tx1"/>
                </a:solidFill>
                <a:effectLst/>
                <a:latin typeface="+mn-lt"/>
                <a:ea typeface="+mn-ea"/>
                <a:cs typeface="+mn-cs"/>
              </a:rPr>
              <a:t>2~4</a:t>
            </a:r>
            <a:r>
              <a:rPr kumimoji="1" lang="ja-JP" altLang="ja-JP" sz="1200" kern="1200" dirty="0">
                <a:solidFill>
                  <a:schemeClr val="tx1"/>
                </a:solidFill>
                <a:effectLst/>
                <a:latin typeface="+mn-lt"/>
                <a:ea typeface="+mn-ea"/>
                <a:cs typeface="+mn-cs"/>
              </a:rPr>
              <a:t>問程度スライドを挿入して実施します。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※解説は、各クイズの解説を参考にしてください。</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C5479A18-1225-4E5D-9135-E679208D28FE}" type="slidenum">
              <a:rPr kumimoji="1" lang="ja-JP" altLang="en-US" smtClean="0"/>
              <a:t>13</a:t>
            </a:fld>
            <a:endParaRPr kumimoji="1" lang="ja-JP" altLang="en-US"/>
          </a:p>
        </p:txBody>
      </p:sp>
    </p:spTree>
    <p:extLst>
      <p:ext uri="{BB962C8B-B14F-4D97-AF65-F5344CB8AC3E}">
        <p14:creationId xmlns:p14="http://schemas.microsoft.com/office/powerpoint/2010/main" val="2142146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a:solidFill>
                  <a:schemeClr val="tx1"/>
                </a:solidFill>
                <a:effectLst/>
                <a:latin typeface="+mn-lt"/>
                <a:ea typeface="+mn-ea"/>
                <a:cs typeface="+mn-cs"/>
              </a:rPr>
              <a:t>●復習クイズの実施</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・ワークに入る前に、認知症に関する基本的な知識についてクイズ形式で復習しましょう。</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※クイズ集から</a:t>
            </a:r>
            <a:r>
              <a:rPr kumimoji="1" lang="en-US" altLang="ja-JP" sz="1200" kern="1200" dirty="0">
                <a:solidFill>
                  <a:schemeClr val="tx1"/>
                </a:solidFill>
                <a:effectLst/>
                <a:latin typeface="+mn-lt"/>
                <a:ea typeface="+mn-ea"/>
                <a:cs typeface="+mn-cs"/>
              </a:rPr>
              <a:t>2~4</a:t>
            </a:r>
            <a:r>
              <a:rPr kumimoji="1" lang="ja-JP" altLang="ja-JP" sz="1200" kern="1200" dirty="0">
                <a:solidFill>
                  <a:schemeClr val="tx1"/>
                </a:solidFill>
                <a:effectLst/>
                <a:latin typeface="+mn-lt"/>
                <a:ea typeface="+mn-ea"/>
                <a:cs typeface="+mn-cs"/>
              </a:rPr>
              <a:t>問程度スライドを挿入して実施します。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※解説は、各クイズの解説を参考にしてください。</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C5479A18-1225-4E5D-9135-E679208D28FE}" type="slidenum">
              <a:rPr kumimoji="1" lang="ja-JP" altLang="en-US" smtClean="0"/>
              <a:t>15</a:t>
            </a:fld>
            <a:endParaRPr kumimoji="1" lang="ja-JP" altLang="en-US"/>
          </a:p>
        </p:txBody>
      </p:sp>
    </p:spTree>
    <p:extLst>
      <p:ext uri="{BB962C8B-B14F-4D97-AF65-F5344CB8AC3E}">
        <p14:creationId xmlns:p14="http://schemas.microsoft.com/office/powerpoint/2010/main" val="3914366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a:solidFill>
                  <a:schemeClr val="tx1"/>
                </a:solidFill>
                <a:effectLst/>
                <a:latin typeface="+mn-lt"/>
                <a:ea typeface="+mn-ea"/>
                <a:cs typeface="+mn-cs"/>
              </a:rPr>
              <a:t>●復習クイズの実施</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・ワークに入る前に、認知症に関する基本的な知識についてクイズ形式で復習しましょう。</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※クイズ集から</a:t>
            </a:r>
            <a:r>
              <a:rPr kumimoji="1" lang="en-US" altLang="ja-JP" sz="1200" kern="1200" dirty="0">
                <a:solidFill>
                  <a:schemeClr val="tx1"/>
                </a:solidFill>
                <a:effectLst/>
                <a:latin typeface="+mn-lt"/>
                <a:ea typeface="+mn-ea"/>
                <a:cs typeface="+mn-cs"/>
              </a:rPr>
              <a:t>2~4</a:t>
            </a:r>
            <a:r>
              <a:rPr kumimoji="1" lang="ja-JP" altLang="ja-JP" sz="1200" kern="1200" dirty="0">
                <a:solidFill>
                  <a:schemeClr val="tx1"/>
                </a:solidFill>
                <a:effectLst/>
                <a:latin typeface="+mn-lt"/>
                <a:ea typeface="+mn-ea"/>
                <a:cs typeface="+mn-cs"/>
              </a:rPr>
              <a:t>問程度スライドを挿入して実施します。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※解説は、各クイズの解説を参考にしてください。</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C5479A18-1225-4E5D-9135-E679208D28FE}" type="slidenum">
              <a:rPr kumimoji="1" lang="ja-JP" altLang="en-US" smtClean="0"/>
              <a:t>17</a:t>
            </a:fld>
            <a:endParaRPr kumimoji="1" lang="ja-JP" altLang="en-US"/>
          </a:p>
        </p:txBody>
      </p:sp>
    </p:spTree>
    <p:extLst>
      <p:ext uri="{BB962C8B-B14F-4D97-AF65-F5344CB8AC3E}">
        <p14:creationId xmlns:p14="http://schemas.microsoft.com/office/powerpoint/2010/main" val="1130925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a:solidFill>
                  <a:schemeClr val="tx1"/>
                </a:solidFill>
                <a:effectLst/>
                <a:latin typeface="+mn-lt"/>
                <a:ea typeface="+mn-ea"/>
                <a:cs typeface="+mn-cs"/>
              </a:rPr>
              <a:t>●復習クイズの実施</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・ワークに入る前に、認知症に関する基本的な知識についてクイズ形式で復習しましょう。</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※クイズ集から</a:t>
            </a:r>
            <a:r>
              <a:rPr kumimoji="1" lang="en-US" altLang="ja-JP" sz="1200" kern="1200" dirty="0">
                <a:solidFill>
                  <a:schemeClr val="tx1"/>
                </a:solidFill>
                <a:effectLst/>
                <a:latin typeface="+mn-lt"/>
                <a:ea typeface="+mn-ea"/>
                <a:cs typeface="+mn-cs"/>
              </a:rPr>
              <a:t>2~4</a:t>
            </a:r>
            <a:r>
              <a:rPr kumimoji="1" lang="ja-JP" altLang="ja-JP" sz="1200" kern="1200" dirty="0">
                <a:solidFill>
                  <a:schemeClr val="tx1"/>
                </a:solidFill>
                <a:effectLst/>
                <a:latin typeface="+mn-lt"/>
                <a:ea typeface="+mn-ea"/>
                <a:cs typeface="+mn-cs"/>
              </a:rPr>
              <a:t>問程度スライドを挿入して実施します。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※解説は、各クイズの解説を参考にしてください。</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C5479A18-1225-4E5D-9135-E679208D28FE}" type="slidenum">
              <a:rPr kumimoji="1" lang="ja-JP" altLang="en-US" smtClean="0"/>
              <a:t>19</a:t>
            </a:fld>
            <a:endParaRPr kumimoji="1" lang="ja-JP" altLang="en-US"/>
          </a:p>
        </p:txBody>
      </p:sp>
    </p:spTree>
    <p:extLst>
      <p:ext uri="{BB962C8B-B14F-4D97-AF65-F5344CB8AC3E}">
        <p14:creationId xmlns:p14="http://schemas.microsoft.com/office/powerpoint/2010/main" val="941159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7ABCDCA-C024-42AC-89A3-9F7178C25DCC}" type="datetimeFigureOut">
              <a:rPr kumimoji="1" lang="ja-JP" altLang="en-US" smtClean="0"/>
              <a:t>2020/9/30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87D50A0-9209-495F-A13E-A5168A2CA335}" type="slidenum">
              <a:rPr kumimoji="1" lang="ja-JP" altLang="en-US" smtClean="0"/>
              <a:t>‹#›</a:t>
            </a:fld>
            <a:endParaRPr kumimoji="1" lang="ja-JP" altLang="en-US"/>
          </a:p>
        </p:txBody>
      </p:sp>
    </p:spTree>
    <p:extLst>
      <p:ext uri="{BB962C8B-B14F-4D97-AF65-F5344CB8AC3E}">
        <p14:creationId xmlns:p14="http://schemas.microsoft.com/office/powerpoint/2010/main" val="2762681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7ABCDCA-C024-42AC-89A3-9F7178C25DCC}" type="datetimeFigureOut">
              <a:rPr kumimoji="1" lang="ja-JP" altLang="en-US" smtClean="0"/>
              <a:t>2020/9/30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87D50A0-9209-495F-A13E-A5168A2CA335}" type="slidenum">
              <a:rPr kumimoji="1" lang="ja-JP" altLang="en-US" smtClean="0"/>
              <a:t>‹#›</a:t>
            </a:fld>
            <a:endParaRPr kumimoji="1" lang="ja-JP" altLang="en-US"/>
          </a:p>
        </p:txBody>
      </p:sp>
    </p:spTree>
    <p:extLst>
      <p:ext uri="{BB962C8B-B14F-4D97-AF65-F5344CB8AC3E}">
        <p14:creationId xmlns:p14="http://schemas.microsoft.com/office/powerpoint/2010/main" val="3103285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7ABCDCA-C024-42AC-89A3-9F7178C25DCC}" type="datetimeFigureOut">
              <a:rPr kumimoji="1" lang="ja-JP" altLang="en-US" smtClean="0"/>
              <a:t>2020/9/30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87D50A0-9209-495F-A13E-A5168A2CA335}" type="slidenum">
              <a:rPr kumimoji="1" lang="ja-JP" altLang="en-US" smtClean="0"/>
              <a:t>‹#›</a:t>
            </a:fld>
            <a:endParaRPr kumimoji="1" lang="ja-JP" altLang="en-US"/>
          </a:p>
        </p:txBody>
      </p:sp>
    </p:spTree>
    <p:extLst>
      <p:ext uri="{BB962C8B-B14F-4D97-AF65-F5344CB8AC3E}">
        <p14:creationId xmlns:p14="http://schemas.microsoft.com/office/powerpoint/2010/main" val="99609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7ABCDCA-C024-42AC-89A3-9F7178C25DCC}" type="datetimeFigureOut">
              <a:rPr kumimoji="1" lang="ja-JP" altLang="en-US" smtClean="0"/>
              <a:t>2020/9/30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87D50A0-9209-495F-A13E-A5168A2CA335}" type="slidenum">
              <a:rPr kumimoji="1" lang="ja-JP" altLang="en-US" smtClean="0"/>
              <a:t>‹#›</a:t>
            </a:fld>
            <a:endParaRPr kumimoji="1" lang="ja-JP" altLang="en-US"/>
          </a:p>
        </p:txBody>
      </p:sp>
    </p:spTree>
    <p:extLst>
      <p:ext uri="{BB962C8B-B14F-4D97-AF65-F5344CB8AC3E}">
        <p14:creationId xmlns:p14="http://schemas.microsoft.com/office/powerpoint/2010/main" val="920007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7ABCDCA-C024-42AC-89A3-9F7178C25DCC}" type="datetimeFigureOut">
              <a:rPr kumimoji="1" lang="ja-JP" altLang="en-US" smtClean="0"/>
              <a:t>2020/9/30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87D50A0-9209-495F-A13E-A5168A2CA335}" type="slidenum">
              <a:rPr kumimoji="1" lang="ja-JP" altLang="en-US" smtClean="0"/>
              <a:t>‹#›</a:t>
            </a:fld>
            <a:endParaRPr kumimoji="1" lang="ja-JP" altLang="en-US"/>
          </a:p>
        </p:txBody>
      </p:sp>
    </p:spTree>
    <p:extLst>
      <p:ext uri="{BB962C8B-B14F-4D97-AF65-F5344CB8AC3E}">
        <p14:creationId xmlns:p14="http://schemas.microsoft.com/office/powerpoint/2010/main" val="3993705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7ABCDCA-C024-42AC-89A3-9F7178C25DCC}" type="datetimeFigureOut">
              <a:rPr kumimoji="1" lang="ja-JP" altLang="en-US" smtClean="0"/>
              <a:t>2020/9/30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87D50A0-9209-495F-A13E-A5168A2CA335}" type="slidenum">
              <a:rPr kumimoji="1" lang="ja-JP" altLang="en-US" smtClean="0"/>
              <a:t>‹#›</a:t>
            </a:fld>
            <a:endParaRPr kumimoji="1" lang="ja-JP" altLang="en-US"/>
          </a:p>
        </p:txBody>
      </p:sp>
    </p:spTree>
    <p:extLst>
      <p:ext uri="{BB962C8B-B14F-4D97-AF65-F5344CB8AC3E}">
        <p14:creationId xmlns:p14="http://schemas.microsoft.com/office/powerpoint/2010/main" val="1139438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7ABCDCA-C024-42AC-89A3-9F7178C25DCC}" type="datetimeFigureOut">
              <a:rPr kumimoji="1" lang="ja-JP" altLang="en-US" smtClean="0"/>
              <a:t>2020/9/30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87D50A0-9209-495F-A13E-A5168A2CA335}" type="slidenum">
              <a:rPr kumimoji="1" lang="ja-JP" altLang="en-US" smtClean="0"/>
              <a:t>‹#›</a:t>
            </a:fld>
            <a:endParaRPr kumimoji="1" lang="ja-JP" altLang="en-US"/>
          </a:p>
        </p:txBody>
      </p:sp>
    </p:spTree>
    <p:extLst>
      <p:ext uri="{BB962C8B-B14F-4D97-AF65-F5344CB8AC3E}">
        <p14:creationId xmlns:p14="http://schemas.microsoft.com/office/powerpoint/2010/main" val="34024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7ABCDCA-C024-42AC-89A3-9F7178C25DCC}" type="datetimeFigureOut">
              <a:rPr kumimoji="1" lang="ja-JP" altLang="en-US" smtClean="0"/>
              <a:t>2020/9/30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87D50A0-9209-495F-A13E-A5168A2CA335}" type="slidenum">
              <a:rPr kumimoji="1" lang="ja-JP" altLang="en-US" smtClean="0"/>
              <a:t>‹#›</a:t>
            </a:fld>
            <a:endParaRPr kumimoji="1" lang="ja-JP" altLang="en-US"/>
          </a:p>
        </p:txBody>
      </p:sp>
    </p:spTree>
    <p:extLst>
      <p:ext uri="{BB962C8B-B14F-4D97-AF65-F5344CB8AC3E}">
        <p14:creationId xmlns:p14="http://schemas.microsoft.com/office/powerpoint/2010/main" val="969762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ABCDCA-C024-42AC-89A3-9F7178C25DCC}" type="datetimeFigureOut">
              <a:rPr kumimoji="1" lang="ja-JP" altLang="en-US" smtClean="0"/>
              <a:t>2020/9/30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87D50A0-9209-495F-A13E-A5168A2CA335}" type="slidenum">
              <a:rPr kumimoji="1" lang="ja-JP" altLang="en-US" smtClean="0"/>
              <a:t>‹#›</a:t>
            </a:fld>
            <a:endParaRPr kumimoji="1" lang="ja-JP" altLang="en-US"/>
          </a:p>
        </p:txBody>
      </p:sp>
    </p:spTree>
    <p:extLst>
      <p:ext uri="{BB962C8B-B14F-4D97-AF65-F5344CB8AC3E}">
        <p14:creationId xmlns:p14="http://schemas.microsoft.com/office/powerpoint/2010/main" val="56248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7ABCDCA-C024-42AC-89A3-9F7178C25DCC}" type="datetimeFigureOut">
              <a:rPr kumimoji="1" lang="ja-JP" altLang="en-US" smtClean="0"/>
              <a:t>2020/9/30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87D50A0-9209-495F-A13E-A5168A2CA335}" type="slidenum">
              <a:rPr kumimoji="1" lang="ja-JP" altLang="en-US" smtClean="0"/>
              <a:t>‹#›</a:t>
            </a:fld>
            <a:endParaRPr kumimoji="1" lang="ja-JP" altLang="en-US"/>
          </a:p>
        </p:txBody>
      </p:sp>
    </p:spTree>
    <p:extLst>
      <p:ext uri="{BB962C8B-B14F-4D97-AF65-F5344CB8AC3E}">
        <p14:creationId xmlns:p14="http://schemas.microsoft.com/office/powerpoint/2010/main" val="2367856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7ABCDCA-C024-42AC-89A3-9F7178C25DCC}" type="datetimeFigureOut">
              <a:rPr kumimoji="1" lang="ja-JP" altLang="en-US" smtClean="0"/>
              <a:t>2020/9/30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87D50A0-9209-495F-A13E-A5168A2CA335}" type="slidenum">
              <a:rPr kumimoji="1" lang="ja-JP" altLang="en-US" smtClean="0"/>
              <a:t>‹#›</a:t>
            </a:fld>
            <a:endParaRPr kumimoji="1" lang="ja-JP" altLang="en-US"/>
          </a:p>
        </p:txBody>
      </p:sp>
    </p:spTree>
    <p:extLst>
      <p:ext uri="{BB962C8B-B14F-4D97-AF65-F5344CB8AC3E}">
        <p14:creationId xmlns:p14="http://schemas.microsoft.com/office/powerpoint/2010/main" val="3098677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ABCDCA-C024-42AC-89A3-9F7178C25DCC}" type="datetimeFigureOut">
              <a:rPr kumimoji="1" lang="ja-JP" altLang="en-US" smtClean="0"/>
              <a:t>2020/9/30</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7D50A0-9209-495F-A13E-A5168A2CA335}" type="slidenum">
              <a:rPr kumimoji="1" lang="ja-JP" altLang="en-US" smtClean="0"/>
              <a:t>‹#›</a:t>
            </a:fld>
            <a:endParaRPr kumimoji="1" lang="ja-JP" altLang="en-US"/>
          </a:p>
        </p:txBody>
      </p:sp>
    </p:spTree>
    <p:extLst>
      <p:ext uri="{BB962C8B-B14F-4D97-AF65-F5344CB8AC3E}">
        <p14:creationId xmlns:p14="http://schemas.microsoft.com/office/powerpoint/2010/main" val="5612106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2"/>
          <a:stretch>
            <a:fillRect/>
          </a:stretch>
        </p:blipFill>
        <p:spPr>
          <a:xfrm>
            <a:off x="-397" y="2751"/>
            <a:ext cx="9144793" cy="6852498"/>
          </a:xfrm>
          <a:prstGeom prst="rect">
            <a:avLst/>
          </a:prstGeom>
        </p:spPr>
      </p:pic>
    </p:spTree>
    <p:extLst>
      <p:ext uri="{BB962C8B-B14F-4D97-AF65-F5344CB8AC3E}">
        <p14:creationId xmlns:p14="http://schemas.microsoft.com/office/powerpoint/2010/main" val="2981200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24783" y="-49070"/>
            <a:ext cx="9193565" cy="6956139"/>
          </a:xfrm>
          <a:prstGeom prst="rect">
            <a:avLst/>
          </a:prstGeom>
        </p:spPr>
      </p:pic>
    </p:spTree>
    <p:extLst>
      <p:ext uri="{BB962C8B-B14F-4D97-AF65-F5344CB8AC3E}">
        <p14:creationId xmlns:p14="http://schemas.microsoft.com/office/powerpoint/2010/main" val="1458405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24783" y="-49070"/>
            <a:ext cx="9193565" cy="6956139"/>
          </a:xfrm>
          <a:prstGeom prst="rect">
            <a:avLst/>
          </a:prstGeom>
        </p:spPr>
      </p:pic>
    </p:spTree>
    <p:extLst>
      <p:ext uri="{BB962C8B-B14F-4D97-AF65-F5344CB8AC3E}">
        <p14:creationId xmlns:p14="http://schemas.microsoft.com/office/powerpoint/2010/main" val="92270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0" y="-98139"/>
            <a:ext cx="9193565" cy="6956139"/>
          </a:xfrm>
          <a:prstGeom prst="rect">
            <a:avLst/>
          </a:prstGeom>
        </p:spPr>
      </p:pic>
    </p:spTree>
    <p:extLst>
      <p:ext uri="{BB962C8B-B14F-4D97-AF65-F5344CB8AC3E}">
        <p14:creationId xmlns:p14="http://schemas.microsoft.com/office/powerpoint/2010/main" val="2156539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24783" y="-49070"/>
            <a:ext cx="9193565" cy="6956139"/>
          </a:xfrm>
          <a:prstGeom prst="rect">
            <a:avLst/>
          </a:prstGeom>
        </p:spPr>
      </p:pic>
    </p:spTree>
    <p:extLst>
      <p:ext uri="{BB962C8B-B14F-4D97-AF65-F5344CB8AC3E}">
        <p14:creationId xmlns:p14="http://schemas.microsoft.com/office/powerpoint/2010/main" val="4258718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0" y="-98139"/>
            <a:ext cx="9193565" cy="6956139"/>
          </a:xfrm>
          <a:prstGeom prst="rect">
            <a:avLst/>
          </a:prstGeom>
        </p:spPr>
      </p:pic>
    </p:spTree>
    <p:extLst>
      <p:ext uri="{BB962C8B-B14F-4D97-AF65-F5344CB8AC3E}">
        <p14:creationId xmlns:p14="http://schemas.microsoft.com/office/powerpoint/2010/main" val="4286901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0" y="-98139"/>
            <a:ext cx="9193565" cy="6956139"/>
          </a:xfrm>
          <a:prstGeom prst="rect">
            <a:avLst/>
          </a:prstGeom>
        </p:spPr>
      </p:pic>
    </p:spTree>
    <p:extLst>
      <p:ext uri="{BB962C8B-B14F-4D97-AF65-F5344CB8AC3E}">
        <p14:creationId xmlns:p14="http://schemas.microsoft.com/office/powerpoint/2010/main" val="3928979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24783" y="-49070"/>
            <a:ext cx="9193565" cy="6956139"/>
          </a:xfrm>
          <a:prstGeom prst="rect">
            <a:avLst/>
          </a:prstGeom>
        </p:spPr>
      </p:pic>
    </p:spTree>
    <p:extLst>
      <p:ext uri="{BB962C8B-B14F-4D97-AF65-F5344CB8AC3E}">
        <p14:creationId xmlns:p14="http://schemas.microsoft.com/office/powerpoint/2010/main" val="587942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24783" y="-49070"/>
            <a:ext cx="9193565" cy="6956139"/>
          </a:xfrm>
          <a:prstGeom prst="rect">
            <a:avLst/>
          </a:prstGeom>
        </p:spPr>
      </p:pic>
    </p:spTree>
    <p:extLst>
      <p:ext uri="{BB962C8B-B14F-4D97-AF65-F5344CB8AC3E}">
        <p14:creationId xmlns:p14="http://schemas.microsoft.com/office/powerpoint/2010/main" val="2931087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24783" y="-49070"/>
            <a:ext cx="9193565" cy="6956139"/>
          </a:xfrm>
          <a:prstGeom prst="rect">
            <a:avLst/>
          </a:prstGeom>
        </p:spPr>
      </p:pic>
    </p:spTree>
    <p:extLst>
      <p:ext uri="{BB962C8B-B14F-4D97-AF65-F5344CB8AC3E}">
        <p14:creationId xmlns:p14="http://schemas.microsoft.com/office/powerpoint/2010/main" val="31477932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24783" y="-49070"/>
            <a:ext cx="9193565" cy="6956139"/>
          </a:xfrm>
          <a:prstGeom prst="rect">
            <a:avLst/>
          </a:prstGeom>
        </p:spPr>
      </p:pic>
    </p:spTree>
    <p:extLst>
      <p:ext uri="{BB962C8B-B14F-4D97-AF65-F5344CB8AC3E}">
        <p14:creationId xmlns:p14="http://schemas.microsoft.com/office/powerpoint/2010/main" val="1953045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8681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24783" y="-49070"/>
            <a:ext cx="9193565" cy="6956139"/>
          </a:xfrm>
          <a:prstGeom prst="rect">
            <a:avLst/>
          </a:prstGeom>
        </p:spPr>
      </p:pic>
    </p:spTree>
    <p:extLst>
      <p:ext uri="{BB962C8B-B14F-4D97-AF65-F5344CB8AC3E}">
        <p14:creationId xmlns:p14="http://schemas.microsoft.com/office/powerpoint/2010/main" val="27870837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24783" y="-49070"/>
            <a:ext cx="9193565" cy="6956139"/>
          </a:xfrm>
          <a:prstGeom prst="rect">
            <a:avLst/>
          </a:prstGeom>
        </p:spPr>
      </p:pic>
    </p:spTree>
    <p:extLst>
      <p:ext uri="{BB962C8B-B14F-4D97-AF65-F5344CB8AC3E}">
        <p14:creationId xmlns:p14="http://schemas.microsoft.com/office/powerpoint/2010/main" val="18184735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24783" y="-49070"/>
            <a:ext cx="9193565" cy="6956139"/>
          </a:xfrm>
          <a:prstGeom prst="rect">
            <a:avLst/>
          </a:prstGeom>
        </p:spPr>
      </p:pic>
    </p:spTree>
    <p:extLst>
      <p:ext uri="{BB962C8B-B14F-4D97-AF65-F5344CB8AC3E}">
        <p14:creationId xmlns:p14="http://schemas.microsoft.com/office/powerpoint/2010/main" val="37503696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24783" y="-49070"/>
            <a:ext cx="9193565" cy="6956139"/>
          </a:xfrm>
          <a:prstGeom prst="rect">
            <a:avLst/>
          </a:prstGeom>
        </p:spPr>
      </p:pic>
    </p:spTree>
    <p:extLst>
      <p:ext uri="{BB962C8B-B14F-4D97-AF65-F5344CB8AC3E}">
        <p14:creationId xmlns:p14="http://schemas.microsoft.com/office/powerpoint/2010/main" val="18343922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24783" y="-49070"/>
            <a:ext cx="9193565" cy="6956139"/>
          </a:xfrm>
          <a:prstGeom prst="rect">
            <a:avLst/>
          </a:prstGeom>
        </p:spPr>
      </p:pic>
    </p:spTree>
    <p:extLst>
      <p:ext uri="{BB962C8B-B14F-4D97-AF65-F5344CB8AC3E}">
        <p14:creationId xmlns:p14="http://schemas.microsoft.com/office/powerpoint/2010/main" val="37228647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24783" y="-49070"/>
            <a:ext cx="9193565" cy="6956139"/>
          </a:xfrm>
          <a:prstGeom prst="rect">
            <a:avLst/>
          </a:prstGeom>
        </p:spPr>
      </p:pic>
    </p:spTree>
    <p:extLst>
      <p:ext uri="{BB962C8B-B14F-4D97-AF65-F5344CB8AC3E}">
        <p14:creationId xmlns:p14="http://schemas.microsoft.com/office/powerpoint/2010/main" val="20464852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24783" y="-49070"/>
            <a:ext cx="9193565" cy="6956139"/>
          </a:xfrm>
          <a:prstGeom prst="rect">
            <a:avLst/>
          </a:prstGeom>
        </p:spPr>
      </p:pic>
    </p:spTree>
    <p:extLst>
      <p:ext uri="{BB962C8B-B14F-4D97-AF65-F5344CB8AC3E}">
        <p14:creationId xmlns:p14="http://schemas.microsoft.com/office/powerpoint/2010/main" val="1908039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24783" y="-49070"/>
            <a:ext cx="9193565" cy="6956139"/>
          </a:xfrm>
          <a:prstGeom prst="rect">
            <a:avLst/>
          </a:prstGeom>
        </p:spPr>
      </p:pic>
    </p:spTree>
    <p:extLst>
      <p:ext uri="{BB962C8B-B14F-4D97-AF65-F5344CB8AC3E}">
        <p14:creationId xmlns:p14="http://schemas.microsoft.com/office/powerpoint/2010/main" val="1949318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24783" y="-49070"/>
            <a:ext cx="9193565" cy="6956139"/>
          </a:xfrm>
          <a:prstGeom prst="rect">
            <a:avLst/>
          </a:prstGeom>
        </p:spPr>
      </p:pic>
    </p:spTree>
    <p:extLst>
      <p:ext uri="{BB962C8B-B14F-4D97-AF65-F5344CB8AC3E}">
        <p14:creationId xmlns:p14="http://schemas.microsoft.com/office/powerpoint/2010/main" val="1125323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24783" y="-49070"/>
            <a:ext cx="9193565" cy="6956139"/>
          </a:xfrm>
          <a:prstGeom prst="rect">
            <a:avLst/>
          </a:prstGeom>
        </p:spPr>
      </p:pic>
    </p:spTree>
    <p:extLst>
      <p:ext uri="{BB962C8B-B14F-4D97-AF65-F5344CB8AC3E}">
        <p14:creationId xmlns:p14="http://schemas.microsoft.com/office/powerpoint/2010/main" val="2767021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24783" y="-49070"/>
            <a:ext cx="9193565" cy="6956139"/>
          </a:xfrm>
          <a:prstGeom prst="rect">
            <a:avLst/>
          </a:prstGeom>
        </p:spPr>
      </p:pic>
    </p:spTree>
    <p:extLst>
      <p:ext uri="{BB962C8B-B14F-4D97-AF65-F5344CB8AC3E}">
        <p14:creationId xmlns:p14="http://schemas.microsoft.com/office/powerpoint/2010/main" val="4029898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24783" y="-49070"/>
            <a:ext cx="9193565" cy="6956139"/>
          </a:xfrm>
          <a:prstGeom prst="rect">
            <a:avLst/>
          </a:prstGeom>
        </p:spPr>
      </p:pic>
    </p:spTree>
    <p:extLst>
      <p:ext uri="{BB962C8B-B14F-4D97-AF65-F5344CB8AC3E}">
        <p14:creationId xmlns:p14="http://schemas.microsoft.com/office/powerpoint/2010/main" val="1040185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24783" y="-49070"/>
            <a:ext cx="9193565" cy="6956139"/>
          </a:xfrm>
          <a:prstGeom prst="rect">
            <a:avLst/>
          </a:prstGeom>
        </p:spPr>
      </p:pic>
    </p:spTree>
    <p:extLst>
      <p:ext uri="{BB962C8B-B14F-4D97-AF65-F5344CB8AC3E}">
        <p14:creationId xmlns:p14="http://schemas.microsoft.com/office/powerpoint/2010/main" val="2609711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24783" y="-49070"/>
            <a:ext cx="9193565" cy="6956139"/>
          </a:xfrm>
          <a:prstGeom prst="rect">
            <a:avLst/>
          </a:prstGeom>
        </p:spPr>
      </p:pic>
    </p:spTree>
    <p:extLst>
      <p:ext uri="{BB962C8B-B14F-4D97-AF65-F5344CB8AC3E}">
        <p14:creationId xmlns:p14="http://schemas.microsoft.com/office/powerpoint/2010/main" val="333551778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476</TotalTime>
  <Words>660</Words>
  <Application>Microsoft Office PowerPoint</Application>
  <PresentationFormat>画面に合わせる (4:3)</PresentationFormat>
  <Paragraphs>84</Paragraphs>
  <Slides>26</Slides>
  <Notes>12</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26</vt:i4>
      </vt:variant>
    </vt:vector>
  </HeadingPairs>
  <TitlesOfParts>
    <vt:vector size="32" baseType="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Iyoda Wataru(伊與田 航)</dc:creator>
  <cp:lastModifiedBy>oa</cp:lastModifiedBy>
  <cp:revision>33</cp:revision>
  <cp:lastPrinted>2019-02-14T03:48:34Z</cp:lastPrinted>
  <dcterms:created xsi:type="dcterms:W3CDTF">2019-02-07T03:57:39Z</dcterms:created>
  <dcterms:modified xsi:type="dcterms:W3CDTF">2020-09-30T06:55:03Z</dcterms:modified>
</cp:coreProperties>
</file>