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theme/theme5.xml" ContentType="application/vnd.openxmlformats-officedocument.theme+xml"/>
  <Override PartName="/ppt/notesSlides/notesSlide1.xml" ContentType="application/vnd.openxmlformats-officedocument.presentationml.notesSlide+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 id="2147483690" r:id="rId5"/>
    <p:sldMasterId id="2147483678" r:id="rId6"/>
    <p:sldMasterId id="2147483666" r:id="rId7"/>
  </p:sldMasterIdLst>
  <p:notesMasterIdLst>
    <p:notesMasterId r:id="rId11"/>
  </p:notesMasterIdLst>
  <p:sldIdLst>
    <p:sldId id="269" r:id="rId8"/>
    <p:sldId id="441" r:id="rId9"/>
    <p:sldId id="442" r:id="rId10"/>
  </p:sldIdLst>
  <p:sldSz cx="9144000" cy="6858000" type="screen4x3"/>
  <p:notesSz cx="7102475" cy="10233025"/>
  <p:custDataLst>
    <p:tags r:id="rId12"/>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9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650"/>
    <a:srgbClr val="FFFFCC"/>
    <a:srgbClr val="007864"/>
    <a:srgbClr val="FFFFFF"/>
    <a:srgbClr val="CCFFCC"/>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59" autoAdjust="0"/>
    <p:restoredTop sz="72353" autoAdjust="0"/>
  </p:normalViewPr>
  <p:slideViewPr>
    <p:cSldViewPr snapToObjects="1">
      <p:cViewPr varScale="1">
        <p:scale>
          <a:sx n="82" d="100"/>
          <a:sy n="82" d="100"/>
        </p:scale>
        <p:origin x="120" y="90"/>
      </p:cViewPr>
      <p:guideLst/>
    </p:cSldViewPr>
  </p:slideViewPr>
  <p:outlineViewPr>
    <p:cViewPr>
      <p:scale>
        <a:sx n="33" d="100"/>
        <a:sy n="33" d="100"/>
      </p:scale>
      <p:origin x="0" y="0"/>
    </p:cViewPr>
  </p:outlineViewPr>
  <p:notesTextViewPr>
    <p:cViewPr>
      <p:scale>
        <a:sx n="75" d="100"/>
        <a:sy n="75" d="100"/>
      </p:scale>
      <p:origin x="0" y="0"/>
    </p:cViewPr>
  </p:notesTextViewPr>
  <p:sorterViewPr>
    <p:cViewPr varScale="1">
      <p:scale>
        <a:sx n="1" d="1"/>
        <a:sy n="1" d="1"/>
      </p:scale>
      <p:origin x="0" y="0"/>
    </p:cViewPr>
  </p:sorterViewPr>
  <p:notesViewPr>
    <p:cSldViewPr snapToObjects="1">
      <p:cViewPr varScale="1">
        <p:scale>
          <a:sx n="77" d="100"/>
          <a:sy n="77" d="100"/>
        </p:scale>
        <p:origin x="11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7740" cy="513428"/>
          </a:xfrm>
          <a:prstGeom prst="rect">
            <a:avLst/>
          </a:prstGeom>
        </p:spPr>
        <p:txBody>
          <a:bodyPr vert="horz" lIns="95467" tIns="47734" rIns="95467" bIns="4773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1"/>
            <a:ext cx="3077740" cy="513428"/>
          </a:xfrm>
          <a:prstGeom prst="rect">
            <a:avLst/>
          </a:prstGeom>
        </p:spPr>
        <p:txBody>
          <a:bodyPr vert="horz" lIns="95467" tIns="47734" rIns="95467" bIns="47734" rtlCol="0"/>
          <a:lstStyle>
            <a:lvl1pPr algn="r">
              <a:defRPr sz="1300"/>
            </a:lvl1pPr>
          </a:lstStyle>
          <a:p>
            <a:fld id="{BA50B120-CD90-CA4A-A384-DB7B908530F3}" type="datetimeFigureOut">
              <a:rPr kumimoji="1" lang="ja-JP" altLang="en-US" smtClean="0"/>
              <a:t>2022/10/24</a:t>
            </a:fld>
            <a:endParaRPr kumimoji="1" lang="ja-JP" altLang="en-US"/>
          </a:p>
        </p:txBody>
      </p:sp>
      <p:sp>
        <p:nvSpPr>
          <p:cNvPr id="4" name="スライド イメージ プレースホルダー 3"/>
          <p:cNvSpPr>
            <a:spLocks noGrp="1" noRot="1" noChangeAspect="1"/>
          </p:cNvSpPr>
          <p:nvPr>
            <p:ph type="sldImg" idx="2"/>
          </p:nvPr>
        </p:nvSpPr>
        <p:spPr>
          <a:xfrm>
            <a:off x="755650" y="538163"/>
            <a:ext cx="5591175" cy="4194175"/>
          </a:xfrm>
          <a:prstGeom prst="rect">
            <a:avLst/>
          </a:prstGeom>
          <a:noFill/>
          <a:ln w="12700">
            <a:solidFill>
              <a:prstClr val="black"/>
            </a:solidFill>
          </a:ln>
        </p:spPr>
        <p:txBody>
          <a:bodyPr vert="horz" lIns="95467" tIns="47734" rIns="95467" bIns="47734" rtlCol="0" anchor="ctr"/>
          <a:lstStyle/>
          <a:p>
            <a:endParaRPr lang="ja-JP" altLang="en-US"/>
          </a:p>
        </p:txBody>
      </p:sp>
      <p:sp>
        <p:nvSpPr>
          <p:cNvPr id="5" name="ノート プレースホルダー 4"/>
          <p:cNvSpPr>
            <a:spLocks noGrp="1"/>
          </p:cNvSpPr>
          <p:nvPr>
            <p:ph type="body" sz="quarter" idx="3"/>
          </p:nvPr>
        </p:nvSpPr>
        <p:spPr>
          <a:xfrm>
            <a:off x="710248" y="4924645"/>
            <a:ext cx="5681980" cy="4029254"/>
          </a:xfrm>
          <a:prstGeom prst="rect">
            <a:avLst/>
          </a:prstGeom>
        </p:spPr>
        <p:txBody>
          <a:bodyPr vert="horz" lIns="95467" tIns="47734" rIns="95467" bIns="47734"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719599"/>
            <a:ext cx="3077740" cy="513427"/>
          </a:xfrm>
          <a:prstGeom prst="rect">
            <a:avLst/>
          </a:prstGeom>
        </p:spPr>
        <p:txBody>
          <a:bodyPr vert="horz" lIns="95467" tIns="47734" rIns="95467" bIns="4773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9599"/>
            <a:ext cx="3077740" cy="513427"/>
          </a:xfrm>
          <a:prstGeom prst="rect">
            <a:avLst/>
          </a:prstGeom>
        </p:spPr>
        <p:txBody>
          <a:bodyPr vert="horz" lIns="95467" tIns="47734" rIns="95467" bIns="47734" rtlCol="0" anchor="b"/>
          <a:lstStyle>
            <a:lvl1pPr algn="r">
              <a:defRPr sz="1300"/>
            </a:lvl1pPr>
          </a:lstStyle>
          <a:p>
            <a:fld id="{2B53D04A-B60E-1241-96E3-BBB7CC6C31A8}" type="slidenum">
              <a:rPr kumimoji="1" lang="ja-JP" altLang="en-US" smtClean="0"/>
              <a:t>‹#›</a:t>
            </a:fld>
            <a:endParaRPr kumimoji="1" lang="ja-JP" altLang="en-US"/>
          </a:p>
        </p:txBody>
      </p:sp>
    </p:spTree>
    <p:extLst>
      <p:ext uri="{BB962C8B-B14F-4D97-AF65-F5344CB8AC3E}">
        <p14:creationId xmlns:p14="http://schemas.microsoft.com/office/powerpoint/2010/main" val="20833108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700" kern="1200" baseline="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700" kern="1200" baseline="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700" kern="1200" baseline="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700" kern="1200" baseline="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700" kern="1200" baseline="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5650" y="538163"/>
            <a:ext cx="5591175" cy="4194175"/>
          </a:xfrm>
        </p:spPr>
      </p:sp>
      <p:sp>
        <p:nvSpPr>
          <p:cNvPr id="3" name="ノート プレースホルダー 2"/>
          <p:cNvSpPr>
            <a:spLocks noGrp="1"/>
          </p:cNvSpPr>
          <p:nvPr>
            <p:ph type="body" idx="1"/>
          </p:nvPr>
        </p:nvSpPr>
        <p:spPr/>
        <p:txBody>
          <a:bodyPr/>
          <a:lstStyle/>
          <a:p>
            <a:pPr indent="71296"/>
            <a:r>
              <a:rPr lang="ja-JP" altLang="en-US" dirty="0">
                <a:latin typeface="Meiryo UI" panose="020B0604030504040204" pitchFamily="50" charset="-128"/>
                <a:ea typeface="Meiryo UI" panose="020B0604030504040204" pitchFamily="50" charset="-128"/>
              </a:rPr>
              <a:t>みなさん、こんにちは。</a:t>
            </a:r>
            <a:endParaRPr lang="en-US" altLang="ja-JP" dirty="0">
              <a:latin typeface="Meiryo UI" panose="020B0604030504040204" pitchFamily="50" charset="-128"/>
              <a:ea typeface="Meiryo UI" panose="020B0604030504040204" pitchFamily="50" charset="-128"/>
            </a:endParaRPr>
          </a:p>
          <a:p>
            <a:pPr indent="71296"/>
            <a:endParaRPr lang="ja-JP" altLang="en-US" dirty="0">
              <a:latin typeface="Meiryo UI" panose="020B0604030504040204" pitchFamily="50" charset="-128"/>
              <a:ea typeface="Meiryo UI" panose="020B0604030504040204" pitchFamily="50" charset="-128"/>
            </a:endParaRPr>
          </a:p>
          <a:p>
            <a:pPr indent="71296"/>
            <a:r>
              <a:rPr lang="ja-JP" altLang="en-US" dirty="0">
                <a:latin typeface="Meiryo UI" panose="020B0604030504040204" pitchFamily="50" charset="-128"/>
                <a:ea typeface="Meiryo UI" panose="020B0604030504040204" pitchFamily="50" charset="-128"/>
              </a:rPr>
              <a:t>今日は、アプリの便利な活用方法について、ご紹介していきま</a:t>
            </a:r>
          </a:p>
          <a:p>
            <a:pPr indent="71296"/>
            <a:r>
              <a:rPr lang="ja-JP" altLang="en-US" dirty="0">
                <a:latin typeface="Meiryo UI" panose="020B0604030504040204" pitchFamily="50" charset="-128"/>
                <a:ea typeface="Meiryo UI" panose="020B0604030504040204" pitchFamily="50" charset="-128"/>
              </a:rPr>
              <a:t>す。</a:t>
            </a:r>
            <a:endParaRPr lang="en-US" altLang="ja-JP" dirty="0">
              <a:latin typeface="Meiryo UI" panose="020B0604030504040204" pitchFamily="50" charset="-128"/>
              <a:ea typeface="Meiryo UI" panose="020B0604030504040204" pitchFamily="50" charset="-128"/>
            </a:endParaRPr>
          </a:p>
          <a:p>
            <a:pPr indent="71296"/>
            <a:endParaRPr lang="ja-JP" altLang="en-US" dirty="0">
              <a:latin typeface="Meiryo UI" panose="020B0604030504040204" pitchFamily="50" charset="-128"/>
              <a:ea typeface="Meiryo UI" panose="020B0604030504040204" pitchFamily="50" charset="-128"/>
            </a:endParaRPr>
          </a:p>
          <a:p>
            <a:pPr indent="71296"/>
            <a:r>
              <a:rPr lang="ja-JP" altLang="en-US" dirty="0">
                <a:latin typeface="Meiryo UI" panose="020B0604030504040204" pitchFamily="50" charset="-128"/>
                <a:ea typeface="Meiryo UI" panose="020B0604030504040204" pitchFamily="50" charset="-128"/>
              </a:rPr>
              <a:t>今日ご紹介するのは、「防災アプリ」と「天気アプリ」です。</a:t>
            </a:r>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1</a:t>
            </a:fld>
            <a:endParaRPr kumimoji="1" lang="ja-JP" altLang="en-US"/>
          </a:p>
        </p:txBody>
      </p:sp>
    </p:spTree>
    <p:extLst>
      <p:ext uri="{BB962C8B-B14F-4D97-AF65-F5344CB8AC3E}">
        <p14:creationId xmlns:p14="http://schemas.microsoft.com/office/powerpoint/2010/main" val="1632562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5650" y="538163"/>
            <a:ext cx="5591175" cy="4194175"/>
          </a:xfrm>
        </p:spPr>
      </p:sp>
      <p:sp>
        <p:nvSpPr>
          <p:cNvPr id="3" name="ノート プレースホルダー 2"/>
          <p:cNvSpPr>
            <a:spLocks noGrp="1"/>
          </p:cNvSpPr>
          <p:nvPr>
            <p:ph type="body" idx="1"/>
          </p:nvPr>
        </p:nvSpPr>
        <p:spPr>
          <a:xfrm>
            <a:off x="710248" y="4924644"/>
            <a:ext cx="5681980" cy="4769973"/>
          </a:xfrm>
        </p:spPr>
        <p:txBody>
          <a:bodyPr/>
          <a:lstStyle/>
          <a:p>
            <a:r>
              <a:rPr lang="ja-JP" altLang="en-US" dirty="0">
                <a:latin typeface="Meiryo UI" panose="020B0604030504040204" pitchFamily="50" charset="-128"/>
                <a:ea typeface="Meiryo UI" panose="020B0604030504040204" pitchFamily="50" charset="-128"/>
              </a:rPr>
              <a:t>まず、防災アプリについてご紹介していきます。</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防災アプリはいくつか種類がありますが、できることはアプリによって異なりますので、必要な機能が入ったアプリを探してみましょう。 </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主な機能をご紹介します。</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①として、防災用品の確認ができます。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どんな防災用品を準備したらよいのか？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今ある防災用品で足りるのか？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という不安がある方もいらっしゃると思います。</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そんなときに、防災アプリを使って確認をすることができます。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万一のときに備えて是非防災用品の準備をしておきましょう。</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②として、避難場所の確認ができます。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実は災害の種類によって避難場所は異なります。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しかし水害のときはこの場所、地震の時はこの場所、というように覚えておくのは困難ですね。</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いざというときに、防災アプリで避難場所の検索がすぐにできるので、安心です。</a:t>
            </a:r>
          </a:p>
          <a:p>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③として、災害時の対応方法も防災アプリで確認ができます。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災害が起きたときにどんな行動をとるべきなのか、事前に学ぶことができます。</a:t>
            </a:r>
            <a:endParaRPr lang="en-US" altLang="ja-JP" dirty="0">
              <a:latin typeface="Meiryo UI" panose="020B0604030504040204" pitchFamily="50" charset="-128"/>
              <a:ea typeface="Meiryo UI" panose="020B0604030504040204" pitchFamily="50" charset="-128"/>
            </a:endParaRPr>
          </a:p>
          <a:p>
            <a:endParaRPr lang="en-US" altLang="ja-JP" dirty="0"/>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④として、応急処置の方法も調べられます。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事前に学習することもできますし、自分以外に怪我をした人がいたら、応急処置の方法を調べて手当することもできます。</a:t>
            </a:r>
          </a:p>
          <a:p>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⑤として、災害マップの確認もできます。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今どんな警報が出ているのか 、警戒レベルはいくつなのか等、リアルタイムで確認することができます。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避難すべきかどうかの判断材料にできます。</a:t>
            </a:r>
          </a:p>
          <a:p>
            <a:endParaRPr lang="en-US" altLang="ja-JP" dirty="0">
              <a:latin typeface="Meiryo UI" panose="020B0604030504040204" pitchFamily="50" charset="-128"/>
              <a:ea typeface="Meiryo UI" panose="020B0604030504040204" pitchFamily="50" charset="-128"/>
            </a:endParaRPr>
          </a:p>
          <a:p>
            <a:endParaRPr lang="en-US" altLang="ja-JP" dirty="0"/>
          </a:p>
          <a:p>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⑥の災害用伝言板も、防災アプリから利用できるものがあります。</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災害用伝言版とは、家族や知人に自分の安否を知らせる、または家族や知人の安否確認ができるサービスです。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また、アプリ内で発信ができるので、慌てていて電話番号を忘れしまった場合でも利用できます。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万一の場合に備えて是非利用してみてください。</a:t>
            </a:r>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2</a:t>
            </a:fld>
            <a:endParaRPr kumimoji="1" lang="ja-JP" altLang="en-US" dirty="0"/>
          </a:p>
        </p:txBody>
      </p:sp>
    </p:spTree>
    <p:extLst>
      <p:ext uri="{BB962C8B-B14F-4D97-AF65-F5344CB8AC3E}">
        <p14:creationId xmlns:p14="http://schemas.microsoft.com/office/powerpoint/2010/main" val="230306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5650" y="538163"/>
            <a:ext cx="5591175" cy="4194175"/>
          </a:xfrm>
        </p:spPr>
      </p:sp>
      <p:sp>
        <p:nvSpPr>
          <p:cNvPr id="3" name="ノート プレースホルダー 2"/>
          <p:cNvSpPr>
            <a:spLocks noGrp="1"/>
          </p:cNvSpPr>
          <p:nvPr>
            <p:ph type="body" idx="1"/>
          </p:nvPr>
        </p:nvSpPr>
        <p:spPr>
          <a:xfrm>
            <a:off x="710248" y="4924645"/>
            <a:ext cx="5681980" cy="4440340"/>
          </a:xfrm>
        </p:spPr>
        <p:txBody>
          <a:bodyPr/>
          <a:lstStyle/>
          <a:p>
            <a:r>
              <a:rPr lang="ja-JP" altLang="en-US" dirty="0">
                <a:latin typeface="Meiryo UI" panose="020B0604030504040204" pitchFamily="50" charset="-128"/>
                <a:ea typeface="Meiryo UI" panose="020B0604030504040204" pitchFamily="50" charset="-128"/>
              </a:rPr>
              <a:t>次に天気アプリについてご紹介していきます。</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天気アプリもいくつか種類がありますが、調べられることはアプリによって異なりますので、必要な機能が入ったアプリを探してみましょう。</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主な機能をご紹介します。</a:t>
            </a:r>
            <a:endParaRPr lang="en-US" altLang="ja-JP" dirty="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①として、天気予報の確認ができます。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地域設定をしておけばアプリを起動するだけで住んでいる地域のその日の天気や気温、湿度等がわかります。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またスマートフォンには</a:t>
            </a:r>
            <a:r>
              <a:rPr lang="en-US" altLang="ja-JP" dirty="0">
                <a:latin typeface="Meiryo UI" panose="020B0604030504040204" pitchFamily="50" charset="-128"/>
                <a:ea typeface="Meiryo UI" panose="020B0604030504040204" pitchFamily="50" charset="-128"/>
              </a:rPr>
              <a:t>GPS</a:t>
            </a:r>
            <a:r>
              <a:rPr lang="ja-JP" altLang="en-US" dirty="0">
                <a:latin typeface="Meiryo UI" panose="020B0604030504040204" pitchFamily="50" charset="-128"/>
                <a:ea typeface="Meiryo UI" panose="020B0604030504040204" pitchFamily="50" charset="-128"/>
              </a:rPr>
              <a:t>の機能が備わっていますので、今自分がいる場所の天気も簡単に調べることができます。</a:t>
            </a:r>
            <a:endParaRPr lang="en-US" altLang="ja-JP" dirty="0">
              <a:latin typeface="Meiryo UI" panose="020B0604030504040204" pitchFamily="50" charset="-128"/>
              <a:ea typeface="Meiryo UI" panose="020B0604030504040204" pitchFamily="50" charset="-128"/>
            </a:endParaRPr>
          </a:p>
          <a:p>
            <a:endParaRPr lang="en-US" altLang="ja-JP" dirty="0"/>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②として、熱中症情報についても確認ができます。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予め対策をしてお出かけすることができます。</a:t>
            </a:r>
            <a:endParaRPr lang="en-US" altLang="ja-JP" dirty="0">
              <a:latin typeface="Meiryo UI" panose="020B0604030504040204" pitchFamily="50" charset="-128"/>
              <a:ea typeface="Meiryo UI" panose="020B0604030504040204" pitchFamily="50" charset="-128"/>
            </a:endParaRPr>
          </a:p>
          <a:p>
            <a:endParaRPr lang="en-US" altLang="ja-JP" dirty="0"/>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③として、雨雲レーダも大変便利な機能です。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雲の動きを予測してくれるで、雨雲がある場合は洗濯物を早めに取り込む、といった判断もできそうすね。</a:t>
            </a:r>
            <a:endParaRPr lang="en-US" altLang="ja-JP" dirty="0">
              <a:latin typeface="Meiryo UI" panose="020B0604030504040204" pitchFamily="50" charset="-128"/>
              <a:ea typeface="Meiryo UI" panose="020B0604030504040204" pitchFamily="50" charset="-128"/>
            </a:endParaRPr>
          </a:p>
          <a:p>
            <a:endParaRPr lang="en-US" altLang="ja-JP" dirty="0"/>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④として、各種通知機能があります。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設定をしておくと、いろいろな情報をスマートフォンが知らせてくれます。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例えば、今いる場所に</a:t>
            </a:r>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分後に雨が降ることなどを知らせてくれます。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雨が降る前に傘を購入する、といった準備もできそうですね。</a:t>
            </a:r>
            <a:endParaRPr lang="en-US" altLang="ja-JP" dirty="0">
              <a:latin typeface="Meiryo UI" panose="020B0604030504040204" pitchFamily="50" charset="-128"/>
              <a:ea typeface="Meiryo UI" panose="020B0604030504040204" pitchFamily="50" charset="-128"/>
            </a:endParaRPr>
          </a:p>
          <a:p>
            <a:endParaRPr lang="en-US" altLang="ja-JP" dirty="0"/>
          </a:p>
          <a:p>
            <a:endParaRPr lang="en-US" altLang="ja-JP" dirty="0"/>
          </a:p>
          <a:p>
            <a:r>
              <a:rPr lang="ja-JP" altLang="en-US" dirty="0">
                <a:latin typeface="Meiryo UI" panose="020B0604030504040204" pitchFamily="50" charset="-128"/>
                <a:ea typeface="Meiryo UI" panose="020B0604030504040204" pitchFamily="50" charset="-128"/>
              </a:rPr>
              <a:t>このように天気アプリは様々な情報確認ができるので、生活の中でとても役立ちます。</a:t>
            </a:r>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アプリもいろいろな種類がありますので、ご自身の使いやすいアプリを</a:t>
            </a:r>
            <a:r>
              <a:rPr lang="ja-JP" altLang="en-US">
                <a:latin typeface="Meiryo UI" panose="020B0604030504040204" pitchFamily="50" charset="-128"/>
                <a:ea typeface="Meiryo UI" panose="020B0604030504040204" pitchFamily="50" charset="-128"/>
              </a:rPr>
              <a:t>探してみてください</a:t>
            </a:r>
            <a:r>
              <a:rPr lang="ja-JP" altLang="en-US"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endParaRPr lang="en-US" altLang="ja-JP" dirty="0"/>
          </a:p>
          <a:p>
            <a:r>
              <a:rPr lang="ja-JP" altLang="en-US" dirty="0">
                <a:latin typeface="Meiryo UI" panose="020B0604030504040204" pitchFamily="50" charset="-128"/>
                <a:ea typeface="Meiryo UI" panose="020B0604030504040204" pitchFamily="50" charset="-128"/>
              </a:rPr>
              <a:t>アプリの便利な活用方法の講座は以上です。</a:t>
            </a:r>
          </a:p>
        </p:txBody>
      </p:sp>
      <p:sp>
        <p:nvSpPr>
          <p:cNvPr id="4" name="スライド番号プレースホルダー 3"/>
          <p:cNvSpPr>
            <a:spLocks noGrp="1"/>
          </p:cNvSpPr>
          <p:nvPr>
            <p:ph type="sldNum" sz="quarter" idx="10"/>
          </p:nvPr>
        </p:nvSpPr>
        <p:spPr/>
        <p:txBody>
          <a:bodyPr/>
          <a:lstStyle/>
          <a:p>
            <a:fld id="{2B53D04A-B60E-1241-96E3-BBB7CC6C31A8}" type="slidenum">
              <a:rPr kumimoji="1" lang="ja-JP" altLang="en-US" smtClean="0"/>
              <a:t>3</a:t>
            </a:fld>
            <a:endParaRPr kumimoji="1" lang="ja-JP" altLang="en-US" dirty="0"/>
          </a:p>
        </p:txBody>
      </p:sp>
    </p:spTree>
    <p:extLst>
      <p:ext uri="{BB962C8B-B14F-4D97-AF65-F5344CB8AC3E}">
        <p14:creationId xmlns:p14="http://schemas.microsoft.com/office/powerpoint/2010/main" val="39269343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タイトル スライド">
    <p:spTree>
      <p:nvGrpSpPr>
        <p:cNvPr id="1" name=""/>
        <p:cNvGrpSpPr/>
        <p:nvPr/>
      </p:nvGrpSpPr>
      <p:grpSpPr>
        <a:xfrm>
          <a:off x="0" y="0"/>
          <a:ext cx="0" cy="0"/>
          <a:chOff x="0" y="0"/>
          <a:chExt cx="0" cy="0"/>
        </a:xfrm>
      </p:grpSpPr>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pPr/>
              <a:t>‹#›</a:t>
            </a:fld>
            <a:endParaRPr lang="ja-JP" altLang="en-US" dirty="0"/>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432762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20567171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347719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607779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64922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606351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9296751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093080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8220234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77829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7" name="角丸四角形 6"/>
          <p:cNvSpPr/>
          <p:nvPr userDrawn="1"/>
        </p:nvSpPr>
        <p:spPr>
          <a:xfrm>
            <a:off x="251289" y="188465"/>
            <a:ext cx="8640000" cy="63000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userDrawn="1"/>
        </p:nvCxnSpPr>
        <p:spPr>
          <a:xfrm>
            <a:off x="1692275" y="187784"/>
            <a:ext cx="0" cy="63000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pPr/>
              <a:t>‹#›</a:t>
            </a:fld>
            <a:endParaRPr lang="ja-JP" altLang="en-US" dirty="0"/>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9">
          <p15:clr>
            <a:srgbClr val="FBAE40"/>
          </p15:clr>
        </p15:guide>
        <p15:guide id="14" orient="horz" pos="913">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3139318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6785969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2041428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20909457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1036442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1332388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3129875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BCF989-9BCB-4249-AF50-0BAC399E1845}"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1942845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8664841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70614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角丸四角形 6"/>
          <p:cNvSpPr/>
          <p:nvPr userDrawn="1"/>
        </p:nvSpPr>
        <p:spPr>
          <a:xfrm>
            <a:off x="251289" y="188465"/>
            <a:ext cx="8640000" cy="63000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1767718" y="529052"/>
            <a:ext cx="7200000" cy="540000"/>
          </a:xfrm>
        </p:spPr>
        <p:txBody>
          <a:bodyPr anchor="b">
            <a:normAutofit/>
          </a:bodyPr>
          <a:lstStyle>
            <a:lvl1pPr algn="l">
              <a:defRPr sz="3200"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771210" y="1459133"/>
            <a:ext cx="6858000" cy="1655762"/>
          </a:xfrm>
        </p:spPr>
        <p:txBody>
          <a:bodyPr/>
          <a:lstStyle>
            <a:lvl1pPr marL="0" indent="0" algn="l">
              <a:buNone/>
              <a:defRPr sz="2400" b="1" i="0">
                <a:latin typeface="Meiryo" charset="-128"/>
                <a:ea typeface="Meiryo" charset="-128"/>
                <a:cs typeface="Meiryo"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cxnSp>
        <p:nvCxnSpPr>
          <p:cNvPr id="11" name="直線コネクタ 10"/>
          <p:cNvCxnSpPr/>
          <p:nvPr userDrawn="1"/>
        </p:nvCxnSpPr>
        <p:spPr>
          <a:xfrm>
            <a:off x="251289" y="1268413"/>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userDrawn="1"/>
        </p:nvCxnSpPr>
        <p:spPr>
          <a:xfrm>
            <a:off x="1692275" y="1269700"/>
            <a:ext cx="0" cy="522000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pPr/>
              <a:t>‹#›</a:t>
            </a:fld>
            <a:endParaRPr lang="ja-JP" alt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guide id="3" pos="158" userDrawn="1">
          <p15:clr>
            <a:srgbClr val="FBAE40"/>
          </p15:clr>
        </p15:guide>
        <p15:guide id="4" pos="5602" userDrawn="1">
          <p15:clr>
            <a:srgbClr val="FBAE40"/>
          </p15:clr>
        </p15:guide>
        <p15:guide id="5" orient="horz" pos="119" userDrawn="1">
          <p15:clr>
            <a:srgbClr val="FBAE40"/>
          </p15:clr>
        </p15:guide>
        <p15:guide id="6" orient="horz" pos="4088" userDrawn="1">
          <p15:clr>
            <a:srgbClr val="FBAE40"/>
          </p15:clr>
        </p15:guide>
        <p15:guide id="7" orient="horz" pos="799" userDrawn="1">
          <p15:clr>
            <a:srgbClr val="FBAE40"/>
          </p15:clr>
        </p15:guide>
        <p15:guide id="8" pos="1066" userDrawn="1">
          <p15:clr>
            <a:srgbClr val="FBAE40"/>
          </p15:clr>
        </p15:guide>
        <p15:guide id="9" orient="horz" pos="572" userDrawn="1">
          <p15:clr>
            <a:srgbClr val="FBAE40"/>
          </p15:clr>
        </p15:guide>
        <p15:guide id="11" orient="horz" pos="346" userDrawn="1">
          <p15:clr>
            <a:srgbClr val="FBAE40"/>
          </p15:clr>
        </p15:guide>
        <p15:guide id="12" pos="385" userDrawn="1">
          <p15:clr>
            <a:srgbClr val="FBAE40"/>
          </p15:clr>
        </p15:guide>
        <p15:guide id="13" pos="1179" userDrawn="1">
          <p15:clr>
            <a:srgbClr val="FBAE40"/>
          </p15:clr>
        </p15:guide>
        <p15:guide id="14" orient="horz" pos="913"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20546892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6253994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20970873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2450903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1524359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8352766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3941569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7563417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A76AE60-92A1-564F-8FFC-2048127599DC}"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672610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7" name="角丸四角形 6"/>
          <p:cNvSpPr/>
          <p:nvPr userDrawn="1"/>
        </p:nvSpPr>
        <p:spPr>
          <a:xfrm>
            <a:off x="251289" y="188465"/>
            <a:ext cx="8640000" cy="6300000"/>
          </a:xfrm>
          <a:prstGeom prst="roundRect">
            <a:avLst>
              <a:gd name="adj" fmla="val 11066"/>
            </a:avLst>
          </a:prstGeom>
          <a:noFill/>
          <a:ln w="19050">
            <a:solidFill>
              <a:srgbClr val="0096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円/楕円 7"/>
          <p:cNvSpPr/>
          <p:nvPr userDrawn="1"/>
        </p:nvSpPr>
        <p:spPr>
          <a:xfrm>
            <a:off x="4397496" y="6317066"/>
            <a:ext cx="360000" cy="360000"/>
          </a:xfrm>
          <a:prstGeom prst="ellipse">
            <a:avLst/>
          </a:prstGeom>
          <a:solidFill>
            <a:schemeClr val="bg1"/>
          </a:solidFill>
          <a:ln w="19050">
            <a:solidFill>
              <a:srgbClr val="0096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1767718" y="529052"/>
            <a:ext cx="7200000" cy="540000"/>
          </a:xfrm>
        </p:spPr>
        <p:txBody>
          <a:bodyPr anchor="b">
            <a:normAutofit/>
          </a:bodyPr>
          <a:lstStyle>
            <a:lvl1pPr algn="l">
              <a:defRPr sz="3200" b="1" i="0">
                <a:solidFill>
                  <a:srgbClr val="009650"/>
                </a:solidFill>
                <a:latin typeface="Meiryo" charset="-128"/>
                <a:ea typeface="Meiryo" charset="-128"/>
                <a:cs typeface="Meiryo" charset="-128"/>
              </a:defRPr>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507804" y="1459133"/>
            <a:ext cx="8280000" cy="1655762"/>
          </a:xfrm>
        </p:spPr>
        <p:txBody>
          <a:bodyPr/>
          <a:lstStyle>
            <a:lvl1pPr marL="0" indent="0" algn="l">
              <a:buNone/>
              <a:defRPr sz="2400" b="1" i="0">
                <a:latin typeface="Meiryo" charset="-128"/>
                <a:ea typeface="Meiryo" charset="-128"/>
                <a:cs typeface="Meiryo"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cxnSp>
        <p:nvCxnSpPr>
          <p:cNvPr id="11" name="直線コネクタ 10"/>
          <p:cNvCxnSpPr/>
          <p:nvPr userDrawn="1"/>
        </p:nvCxnSpPr>
        <p:spPr>
          <a:xfrm>
            <a:off x="251289" y="1268413"/>
            <a:ext cx="8640000" cy="0"/>
          </a:xfrm>
          <a:prstGeom prst="line">
            <a:avLst/>
          </a:prstGeom>
          <a:ln w="19050">
            <a:solidFill>
              <a:srgbClr val="009650"/>
            </a:solidFill>
          </a:ln>
        </p:spPr>
        <p:style>
          <a:lnRef idx="1">
            <a:schemeClr val="accent1"/>
          </a:lnRef>
          <a:fillRef idx="0">
            <a:schemeClr val="accent1"/>
          </a:fillRef>
          <a:effectRef idx="0">
            <a:schemeClr val="accent1"/>
          </a:effectRef>
          <a:fontRef idx="minor">
            <a:schemeClr val="tx1"/>
          </a:fontRef>
        </p:style>
      </p:cxnSp>
      <p:sp>
        <p:nvSpPr>
          <p:cNvPr id="16" name="Slide Number Placeholder 5"/>
          <p:cNvSpPr txBox="1">
            <a:spLocks/>
          </p:cNvSpPr>
          <p:nvPr userDrawn="1"/>
        </p:nvSpPr>
        <p:spPr>
          <a:xfrm>
            <a:off x="4221932" y="6328430"/>
            <a:ext cx="720000" cy="360000"/>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i="0" kern="1200">
                <a:solidFill>
                  <a:srgbClr val="009650"/>
                </a:solidFill>
                <a:latin typeface="Meiryo" charset="-128"/>
                <a:ea typeface="Meiryo" charset="-128"/>
                <a:cs typeface="Meiryo"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BD61DC6C-4581-DC44-8E22-5B060113FAEC}" type="slidenum">
              <a:rPr lang="ja-JP" altLang="en-US" smtClean="0"/>
              <a:pPr/>
              <a:t>‹#›</a:t>
            </a:fld>
            <a:endParaRPr lang="ja-JP" altLang="en-US" dirty="0"/>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guide id="3" pos="158">
          <p15:clr>
            <a:srgbClr val="FBAE40"/>
          </p15:clr>
        </p15:guide>
        <p15:guide id="4" pos="5602">
          <p15:clr>
            <a:srgbClr val="FBAE40"/>
          </p15:clr>
        </p15:guide>
        <p15:guide id="5" orient="horz" pos="119">
          <p15:clr>
            <a:srgbClr val="FBAE40"/>
          </p15:clr>
        </p15:guide>
        <p15:guide id="6" orient="horz" pos="4088">
          <p15:clr>
            <a:srgbClr val="FBAE40"/>
          </p15:clr>
        </p15:guide>
        <p15:guide id="7" orient="horz" pos="799">
          <p15:clr>
            <a:srgbClr val="FBAE40"/>
          </p15:clr>
        </p15:guide>
        <p15:guide id="8" pos="1066">
          <p15:clr>
            <a:srgbClr val="FBAE40"/>
          </p15:clr>
        </p15:guide>
        <p15:guide id="9" orient="horz" pos="572">
          <p15:clr>
            <a:srgbClr val="FBAE40"/>
          </p15:clr>
        </p15:guide>
        <p15:guide id="11" orient="horz" pos="346">
          <p15:clr>
            <a:srgbClr val="FBAE40"/>
          </p15:clr>
        </p15:guide>
        <p15:guide id="12" pos="385">
          <p15:clr>
            <a:srgbClr val="FBAE40"/>
          </p15:clr>
        </p15:guide>
        <p15:guide id="13" pos="1178" userDrawn="1">
          <p15:clr>
            <a:srgbClr val="FBAE40"/>
          </p15:clr>
        </p15:guide>
        <p15:guide id="14" orient="horz" pos="913">
          <p15:clr>
            <a:srgbClr val="FBAE40"/>
          </p15:clr>
        </p15:guide>
        <p15:guide id="15" pos="2064" userDrawn="1">
          <p15:clr>
            <a:srgbClr val="FBAE40"/>
          </p15:clr>
        </p15:guide>
        <p15:guide id="16" pos="3787" userDrawn="1">
          <p15:clr>
            <a:srgbClr val="FBAE40"/>
          </p15:clr>
        </p15:guide>
        <p15:guide id="17" pos="5375" userDrawn="1">
          <p15:clr>
            <a:srgbClr val="FBAE40"/>
          </p15:clr>
        </p15:guide>
        <p15:guide id="18" orient="horz" pos="1253" userDrawn="1">
          <p15:clr>
            <a:srgbClr val="FBAE40"/>
          </p15:clr>
        </p15:guide>
        <p15:guide id="19" orient="horz" pos="1026" userDrawn="1">
          <p15:clr>
            <a:srgbClr val="FBAE40"/>
          </p15:clr>
        </p15:guide>
        <p15:guide id="20" orient="horz" pos="1480" userDrawn="1">
          <p15:clr>
            <a:srgbClr val="FBAE40"/>
          </p15:clr>
        </p15:guide>
        <p15:guide id="21" orient="horz" pos="1706" userDrawn="1">
          <p15:clr>
            <a:srgbClr val="FBAE40"/>
          </p15:clr>
        </p15:guide>
        <p15:guide id="22" orient="horz" pos="3861" userDrawn="1">
          <p15:clr>
            <a:srgbClr val="FBAE40"/>
          </p15:clr>
        </p15:guide>
        <p15:guide id="23" pos="1860" userDrawn="1">
          <p15:clr>
            <a:srgbClr val="FBAE40"/>
          </p15:clr>
        </p15:guide>
        <p15:guide id="24" pos="4131" userDrawn="1">
          <p15:clr>
            <a:srgbClr val="FBAE40"/>
          </p15:clr>
        </p15:guide>
        <p15:guide id="25" pos="2311" userDrawn="1">
          <p15:clr>
            <a:srgbClr val="FBAE40"/>
          </p15:clr>
        </p15:guide>
        <p15:guide id="26" pos="612" userDrawn="1">
          <p15:clr>
            <a:srgbClr val="FBAE40"/>
          </p15:clr>
        </p15:guide>
        <p15:guide id="27" pos="4353" userDrawn="1">
          <p15:clr>
            <a:srgbClr val="FBAE40"/>
          </p15:clr>
        </p15:guide>
        <p15:guide id="28" pos="3334" userDrawn="1">
          <p15:clr>
            <a:srgbClr val="FBAE40"/>
          </p15:clr>
        </p15:guide>
        <p15:guide id="29" pos="4807" userDrawn="1">
          <p15:clr>
            <a:srgbClr val="FBAE40"/>
          </p15:clr>
        </p15:guide>
        <p15:guide id="30" pos="1635" userDrawn="1">
          <p15:clr>
            <a:srgbClr val="FBAE40"/>
          </p15:clr>
        </p15:guide>
        <p15:guide id="31" pos="5760" userDrawn="1">
          <p15:clr>
            <a:srgbClr val="FBAE40"/>
          </p15:clr>
        </p15:guide>
        <p15:guide id="32" pos="4014" userDrawn="1">
          <p15:clr>
            <a:srgbClr val="FBAE40"/>
          </p15:clr>
        </p15:guide>
        <p15:guide id="33" pos="3107" userDrawn="1">
          <p15:clr>
            <a:srgbClr val="FBAE40"/>
          </p15:clr>
        </p15:guide>
        <p15:guide id="34" pos="4577"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64C1CBF-02BE-C949-8A80-6278B6932A94}" type="datetimeFigureOut">
              <a:rPr kumimoji="1" lang="ja-JP" altLang="en-US" smtClean="0"/>
              <a:t>2022/10/24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D61DC6C-4581-DC44-8E22-5B060113FAE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082697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272008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451573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5B91B9-0E52-1348-9F7A-7024B62C7558}" type="datetimeFigureOut">
              <a:rPr kumimoji="1" lang="ja-JP" altLang="en-US" smtClean="0"/>
              <a:t>2022/10/24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39458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vmlDrawing" Target="../drawings/vmlDrawing1.v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vmlDrawing" Target="../drawings/vmlDrawing2.v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6" Type="http://schemas.openxmlformats.org/officeDocument/2006/relationships/image" Target="../media/image2.emf"/><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oleObject" Target="../embeddings/oleObject2.bin"/><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ags" Target="../tags/tag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vmlDrawing" Target="../drawings/vmlDrawing3.v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6" Type="http://schemas.openxmlformats.org/officeDocument/2006/relationships/image" Target="../media/image2.emf"/><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oleObject" Target="../embeddings/oleObject3.bin"/><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ags" Target="../tags/tag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vmlDrawing" Target="../drawings/vmlDrawing4.v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4.xml"/><Relationship Id="rId2" Type="http://schemas.openxmlformats.org/officeDocument/2006/relationships/slideLayout" Target="../slideLayouts/slideLayout29.xml"/><Relationship Id="rId16" Type="http://schemas.openxmlformats.org/officeDocument/2006/relationships/image" Target="../media/image2.emf"/><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oleObject" Target="../embeddings/oleObject4.bin"/><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64B3BCCB-7D01-488D-9278-2A8143705A84}"/>
              </a:ext>
            </a:extLst>
          </p:cNvPr>
          <p:cNvGraphicFramePr>
            <a:graphicFrameLocks noChangeAspect="1"/>
          </p:cNvGraphicFramePr>
          <p:nvPr userDrawn="1">
            <p:custDataLst>
              <p:tags r:id="rId8"/>
            </p:custDataLst>
            <p:extLst>
              <p:ext uri="{D42A27DB-BD31-4B8C-83A1-F6EECF244321}">
                <p14:modId xmlns:p14="http://schemas.microsoft.com/office/powerpoint/2010/main" val="26386187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26" name="think-cell スライド" r:id="rId9" imgW="554" imgH="551" progId="TCLayout.ActiveDocument.1">
                  <p:embed/>
                </p:oleObj>
              </mc:Choice>
              <mc:Fallback>
                <p:oleObj name="think-cell スライド" r:id="rId9" imgW="554" imgH="551" progId="TCLayout.ActiveDocument.1">
                  <p:embed/>
                  <p:pic>
                    <p:nvPicPr>
                      <p:cNvPr id="8" name="オブジェクト 7" hidden="1">
                        <a:extLst>
                          <a:ext uri="{FF2B5EF4-FFF2-40B4-BE49-F238E27FC236}">
                            <a16:creationId xmlns:a16="http://schemas.microsoft.com/office/drawing/2014/main" id="{64B3BCCB-7D01-488D-9278-2A8143705A84}"/>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4C1CBF-02BE-C949-8A80-6278B6932A94}" type="datetimeFigureOut">
              <a:rPr kumimoji="1" lang="ja-JP" altLang="en-US" smtClean="0"/>
              <a:t>2022/10/24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61DC6C-4581-DC44-8E22-5B060113FAEC}" type="slidenum">
              <a:rPr kumimoji="1" lang="ja-JP" altLang="en-US" smtClean="0"/>
              <a:t>‹#›</a:t>
            </a:fld>
            <a:endParaRPr kumimoji="1" lang="ja-JP" altLang="en-US"/>
          </a:p>
        </p:txBody>
      </p:sp>
    </p:spTree>
    <p:extLst>
      <p:ext uri="{BB962C8B-B14F-4D97-AF65-F5344CB8AC3E}">
        <p14:creationId xmlns:p14="http://schemas.microsoft.com/office/powerpoint/2010/main" val="1141903494"/>
      </p:ext>
    </p:extLst>
  </p:cSld>
  <p:clrMap bg1="lt1" tx1="dk1" bg2="lt2" tx2="dk2" accent1="accent1" accent2="accent2" accent3="accent3" accent4="accent4" accent5="accent5" accent6="accent6" hlink="hlink" folHlink="folHlink"/>
  <p:sldLayoutIdLst>
    <p:sldLayoutId id="2147483665" r:id="rId1"/>
    <p:sldLayoutId id="2147483664" r:id="rId2"/>
    <p:sldLayoutId id="2147483661" r:id="rId3"/>
    <p:sldLayoutId id="2147483663" r:id="rId4"/>
    <p:sldLayoutId id="2147483662" r:id="rId5"/>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1EA0F4DE-D5EF-4D79-AB29-42F50DC43200}"/>
              </a:ext>
            </a:extLst>
          </p:cNvPr>
          <p:cNvGraphicFramePr>
            <a:graphicFrameLocks noChangeAspect="1"/>
          </p:cNvGraphicFramePr>
          <p:nvPr userDrawn="1">
            <p:custDataLst>
              <p:tags r:id="rId14"/>
            </p:custDataLst>
            <p:extLst>
              <p:ext uri="{D42A27DB-BD31-4B8C-83A1-F6EECF244321}">
                <p14:modId xmlns:p14="http://schemas.microsoft.com/office/powerpoint/2010/main" val="369175571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1439" name="think-cell スライド" r:id="rId15" imgW="469" imgH="470" progId="TCLayout.ActiveDocument.1">
                  <p:embed/>
                </p:oleObj>
              </mc:Choice>
              <mc:Fallback>
                <p:oleObj name="think-cell スライド" r:id="rId15" imgW="469" imgH="470"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5B91B9-0E52-1348-9F7A-7024B62C7558}" type="datetimeFigureOut">
              <a:rPr kumimoji="1" lang="ja-JP" altLang="en-US" smtClean="0"/>
              <a:t>2022/10/24</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22410C-4591-454A-A93B-94A28CA57784}" type="slidenum">
              <a:rPr kumimoji="1" lang="ja-JP" altLang="en-US" smtClean="0"/>
              <a:t>‹#›</a:t>
            </a:fld>
            <a:endParaRPr kumimoji="1" lang="ja-JP" altLang="en-US"/>
          </a:p>
        </p:txBody>
      </p:sp>
    </p:spTree>
    <p:extLst>
      <p:ext uri="{BB962C8B-B14F-4D97-AF65-F5344CB8AC3E}">
        <p14:creationId xmlns:p14="http://schemas.microsoft.com/office/powerpoint/2010/main" val="151340983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D5B86DF1-F08D-48F6-B16C-C943DC6088BB}"/>
              </a:ext>
            </a:extLst>
          </p:cNvPr>
          <p:cNvGraphicFramePr>
            <a:graphicFrameLocks noChangeAspect="1"/>
          </p:cNvGraphicFramePr>
          <p:nvPr userDrawn="1">
            <p:custDataLst>
              <p:tags r:id="rId14"/>
            </p:custDataLst>
            <p:extLst>
              <p:ext uri="{D42A27DB-BD31-4B8C-83A1-F6EECF244321}">
                <p14:modId xmlns:p14="http://schemas.microsoft.com/office/powerpoint/2010/main" val="9708832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2463" name="think-cell スライド" r:id="rId15" imgW="469" imgH="470" progId="TCLayout.ActiveDocument.1">
                  <p:embed/>
                </p:oleObj>
              </mc:Choice>
              <mc:Fallback>
                <p:oleObj name="think-cell スライド" r:id="rId15" imgW="469" imgH="470"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CF989-9BCB-4249-AF50-0BAC399E1845}" type="datetimeFigureOut">
              <a:rPr kumimoji="1" lang="ja-JP" altLang="en-US" smtClean="0"/>
              <a:t>2022/10/24</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9E15C-225A-BD4B-BF39-350809AE0F65}" type="slidenum">
              <a:rPr kumimoji="1" lang="ja-JP" altLang="en-US" smtClean="0"/>
              <a:t>‹#›</a:t>
            </a:fld>
            <a:endParaRPr kumimoji="1" lang="ja-JP" altLang="en-US"/>
          </a:p>
        </p:txBody>
      </p:sp>
    </p:spTree>
    <p:extLst>
      <p:ext uri="{BB962C8B-B14F-4D97-AF65-F5344CB8AC3E}">
        <p14:creationId xmlns:p14="http://schemas.microsoft.com/office/powerpoint/2010/main" val="116982839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E337DD21-3960-4838-9E9B-6B146EDBE569}"/>
              </a:ext>
            </a:extLst>
          </p:cNvPr>
          <p:cNvGraphicFramePr>
            <a:graphicFrameLocks noChangeAspect="1"/>
          </p:cNvGraphicFramePr>
          <p:nvPr userDrawn="1">
            <p:custDataLst>
              <p:tags r:id="rId14"/>
            </p:custDataLst>
            <p:extLst>
              <p:ext uri="{D42A27DB-BD31-4B8C-83A1-F6EECF244321}">
                <p14:modId xmlns:p14="http://schemas.microsoft.com/office/powerpoint/2010/main" val="32674401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3487" name="think-cell スライド" r:id="rId15" imgW="469" imgH="470" progId="TCLayout.ActiveDocument.1">
                  <p:embed/>
                </p:oleObj>
              </mc:Choice>
              <mc:Fallback>
                <p:oleObj name="think-cell スライド" r:id="rId15" imgW="469" imgH="470"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76AE60-92A1-564F-8FFC-2048127599DC}" type="datetimeFigureOut">
              <a:rPr kumimoji="1" lang="ja-JP" altLang="en-US" smtClean="0"/>
              <a:t>2022/10/24</a:t>
            </a:fld>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64E17-EDF2-BC4C-A1B0-B6A82BC1FA5B}" type="slidenum">
              <a:rPr kumimoji="1" lang="ja-JP" altLang="en-US" smtClean="0"/>
              <a:t>‹#›</a:t>
            </a:fld>
            <a:endParaRPr kumimoji="1" lang="ja-JP" altLang="en-US"/>
          </a:p>
        </p:txBody>
      </p:sp>
    </p:spTree>
    <p:extLst>
      <p:ext uri="{BB962C8B-B14F-4D97-AF65-F5344CB8AC3E}">
        <p14:creationId xmlns:p14="http://schemas.microsoft.com/office/powerpoint/2010/main" val="142976503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4.jpeg"/><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5.jpeg"/><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65481F3-C520-46E7-A8C1-41EFDE80638C}"/>
              </a:ext>
            </a:extLst>
          </p:cNvPr>
          <p:cNvPicPr/>
          <p:nvPr/>
        </p:nvPicPr>
        <p:blipFill>
          <a:blip r:embed="rId3"/>
          <a:stretch>
            <a:fillRect/>
          </a:stretch>
        </p:blipFill>
        <p:spPr>
          <a:xfrm>
            <a:off x="0" y="0"/>
            <a:ext cx="9144000" cy="6858000"/>
          </a:xfrm>
          <a:prstGeom prst="rect">
            <a:avLst/>
          </a:prstGeom>
        </p:spPr>
      </p:pic>
    </p:spTree>
    <p:extLst>
      <p:ext uri="{BB962C8B-B14F-4D97-AF65-F5344CB8AC3E}">
        <p14:creationId xmlns:p14="http://schemas.microsoft.com/office/powerpoint/2010/main" val="589737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オブジェクト 19" hidden="1">
            <a:extLst>
              <a:ext uri="{FF2B5EF4-FFF2-40B4-BE49-F238E27FC236}">
                <a16:creationId xmlns:a16="http://schemas.microsoft.com/office/drawing/2014/main" id="{1D28762B-E78F-40AB-BCE6-D0ED9B40A96A}"/>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0442" name="think-cell スライド" r:id="rId5" imgW="554" imgH="551" progId="TCLayout.ActiveDocument.1">
                  <p:embed/>
                </p:oleObj>
              </mc:Choice>
              <mc:Fallback>
                <p:oleObj name="think-cell スライド" r:id="rId5" imgW="554" imgH="551"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23" name="図 22">
            <a:extLst>
              <a:ext uri="{FF2B5EF4-FFF2-40B4-BE49-F238E27FC236}">
                <a16:creationId xmlns:a16="http://schemas.microsoft.com/office/drawing/2014/main" id="{B96C337B-A041-4D68-9797-94650B5B9BFF}"/>
              </a:ext>
            </a:extLst>
          </p:cNvPr>
          <p:cNvPicPr/>
          <p:nvPr/>
        </p:nvPicPr>
        <p:blipFill>
          <a:blip r:embed="rId7"/>
          <a:stretch>
            <a:fillRect/>
          </a:stretch>
        </p:blipFill>
        <p:spPr>
          <a:xfrm>
            <a:off x="0" y="0"/>
            <a:ext cx="9144000" cy="6858000"/>
          </a:xfrm>
          <a:prstGeom prst="rect">
            <a:avLst/>
          </a:prstGeom>
        </p:spPr>
      </p:pic>
    </p:spTree>
    <p:extLst>
      <p:ext uri="{BB962C8B-B14F-4D97-AF65-F5344CB8AC3E}">
        <p14:creationId xmlns:p14="http://schemas.microsoft.com/office/powerpoint/2010/main" val="1016960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オブジェクト 19" hidden="1">
            <a:extLst>
              <a:ext uri="{FF2B5EF4-FFF2-40B4-BE49-F238E27FC236}">
                <a16:creationId xmlns:a16="http://schemas.microsoft.com/office/drawing/2014/main" id="{1D28762B-E78F-40AB-BCE6-D0ED9B40A96A}"/>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4490" name="think-cell スライド" r:id="rId5" imgW="554" imgH="551" progId="TCLayout.ActiveDocument.1">
                  <p:embed/>
                </p:oleObj>
              </mc:Choice>
              <mc:Fallback>
                <p:oleObj name="think-cell スライド" r:id="rId5" imgW="554" imgH="551" progId="TCLayout.ActiveDocument.1">
                  <p:embed/>
                  <p:pic>
                    <p:nvPicPr>
                      <p:cNvPr id="20" name="オブジェクト 19" hidden="1">
                        <a:extLst>
                          <a:ext uri="{FF2B5EF4-FFF2-40B4-BE49-F238E27FC236}">
                            <a16:creationId xmlns:a16="http://schemas.microsoft.com/office/drawing/2014/main" id="{1D28762B-E78F-40AB-BCE6-D0ED9B40A96A}"/>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pic>
        <p:nvPicPr>
          <p:cNvPr id="169" name="図 168">
            <a:extLst>
              <a:ext uri="{FF2B5EF4-FFF2-40B4-BE49-F238E27FC236}">
                <a16:creationId xmlns:a16="http://schemas.microsoft.com/office/drawing/2014/main" id="{8C539AB0-BEEC-42FC-9FD8-4B551CDCA0C0}"/>
              </a:ext>
            </a:extLst>
          </p:cNvPr>
          <p:cNvPicPr/>
          <p:nvPr/>
        </p:nvPicPr>
        <p:blipFill>
          <a:blip r:embed="rId7"/>
          <a:stretch>
            <a:fillRect/>
          </a:stretch>
        </p:blipFill>
        <p:spPr>
          <a:xfrm>
            <a:off x="0" y="0"/>
            <a:ext cx="9144000" cy="6858000"/>
          </a:xfrm>
          <a:prstGeom prst="rect">
            <a:avLst/>
          </a:prstGeom>
        </p:spPr>
      </p:pic>
    </p:spTree>
    <p:extLst>
      <p:ext uri="{BB962C8B-B14F-4D97-AF65-F5344CB8AC3E}">
        <p14:creationId xmlns:p14="http://schemas.microsoft.com/office/powerpoint/2010/main" val="27798657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ホワイト">
  <a:themeElements>
    <a:clrScheme name="ホワイ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ホワイ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CC"/>
        </a:solidFill>
        <a:ln>
          <a:solidFill>
            <a:schemeClr val="accent6">
              <a:lumMod val="75000"/>
            </a:schemeClr>
          </a:solidFill>
        </a:ln>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D989780B5394E4C90BB822BB27333F3" ma:contentTypeVersion="12" ma:contentTypeDescription="新しいドキュメントを作成します。" ma:contentTypeScope="" ma:versionID="6e5101fd8c9a498dc70dd5b302edcbee">
  <xsd:schema xmlns:xsd="http://www.w3.org/2001/XMLSchema" xmlns:xs="http://www.w3.org/2001/XMLSchema" xmlns:p="http://schemas.microsoft.com/office/2006/metadata/properties" xmlns:ns1="http://schemas.microsoft.com/sharepoint/v3" xmlns:ns2="deba4b51-64a5-4b77-ab7f-812b7f55eafa" targetNamespace="http://schemas.microsoft.com/office/2006/metadata/properties" ma:root="true" ma:fieldsID="86a8ac51b1a4d23747e991e0d5cdf460" ns1:_="" ns2:_="">
    <xsd:import namespace="http://schemas.microsoft.com/sharepoint/v3"/>
    <xsd:import namespace="deba4b51-64a5-4b77-ab7f-812b7f55eaf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1:_ip_UnifiedCompliancePolicyProperties" minOccurs="0"/>
                <xsd:element ref="ns1:_ip_UnifiedCompliancePolicyUIActio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統合コンプライアンス ポリシーのプロパティ" ma:hidden="true" ma:internalName="_ip_UnifiedCompliancePolicyProperties">
      <xsd:simpleType>
        <xsd:restriction base="dms:Note"/>
      </xsd:simpleType>
    </xsd:element>
    <xsd:element name="_ip_UnifiedCompliancePolicyUIAction" ma:index="13" nillable="true" ma:displayName="統合コンプライアンス ポリシーの UI アクション"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ba4b51-64a5-4b77-ab7f-812b7f55ea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9E89BB-BD4E-420A-B282-DFBC2E5EEED0}">
  <ds:schemaRefs>
    <ds:schemaRef ds:uri="http://schemas.microsoft.com/sharepoint/v3"/>
    <ds:schemaRef ds:uri="http://purl.org/dc/dcmitype/"/>
    <ds:schemaRef ds:uri="http://schemas.openxmlformats.org/package/2006/metadata/core-properties"/>
    <ds:schemaRef ds:uri="http://purl.org/dc/elements/1.1/"/>
    <ds:schemaRef ds:uri="http://schemas.microsoft.com/office/2006/documentManagement/types"/>
    <ds:schemaRef ds:uri="deba4b51-64a5-4b77-ab7f-812b7f55eafa"/>
    <ds:schemaRef ds:uri="http://purl.org/dc/term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97517E0-B72E-4289-AD77-13DED82625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eba4b51-64a5-4b77-ab7f-812b7f55ea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C81A038-28EA-4852-A4B4-F585FA5FB8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717</Words>
  <Application>Microsoft Office PowerPoint</Application>
  <PresentationFormat>画面に合わせる (4:3)</PresentationFormat>
  <Paragraphs>98</Paragraphs>
  <Slides>3</Slides>
  <Notes>3</Notes>
  <HiddenSlides>0</HiddenSlides>
  <MMClips>0</MMClips>
  <ScaleCrop>false</ScaleCrop>
  <HeadingPairs>
    <vt:vector size="8" baseType="variant">
      <vt:variant>
        <vt:lpstr>使用されているフォント</vt:lpstr>
      </vt:variant>
      <vt:variant>
        <vt:i4>7</vt:i4>
      </vt:variant>
      <vt:variant>
        <vt:lpstr>テーマ</vt:lpstr>
      </vt:variant>
      <vt:variant>
        <vt:i4>4</vt:i4>
      </vt:variant>
      <vt:variant>
        <vt:lpstr>埋め込まれた OLE サーバー</vt:lpstr>
      </vt:variant>
      <vt:variant>
        <vt:i4>1</vt:i4>
      </vt:variant>
      <vt:variant>
        <vt:lpstr>スライド タイトル</vt:lpstr>
      </vt:variant>
      <vt:variant>
        <vt:i4>3</vt:i4>
      </vt:variant>
    </vt:vector>
  </HeadingPairs>
  <TitlesOfParts>
    <vt:vector size="15" baseType="lpstr">
      <vt:lpstr>Meiryo UI</vt:lpstr>
      <vt:lpstr>Meiryo</vt:lpstr>
      <vt:lpstr>Yu Gothic</vt:lpstr>
      <vt:lpstr>Yu Gothic Light</vt:lpstr>
      <vt:lpstr>Arial</vt:lpstr>
      <vt:lpstr>Calibri</vt:lpstr>
      <vt:lpstr>Calibri Light</vt:lpstr>
      <vt:lpstr>ホワイト</vt:lpstr>
      <vt:lpstr>2_デザインの設定</vt:lpstr>
      <vt:lpstr>1_デザインの設定</vt:lpstr>
      <vt:lpstr>デザインの設定</vt:lpstr>
      <vt:lpstr>think-cell スライド</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cp:revision>
  <dcterms:created xsi:type="dcterms:W3CDTF">2021-08-16T09:05:36Z</dcterms:created>
  <dcterms:modified xsi:type="dcterms:W3CDTF">2022-10-24T07:03:45Z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0x0101002D989780B5394E4C90BB822BB27333F3</vt:lpwstr>
  </property>
</Properties>
</file>