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6.xml" ContentType="application/vnd.openxmlformats-officedocument.presentationml.tags+xml"/>
  <Override PartName="/ppt/notesSlides/notesSlide8.xml" ContentType="application/vnd.openxmlformats-officedocument.presentationml.notesSlide+xml"/>
  <Override PartName="/ppt/tags/tag7.xml" ContentType="application/vnd.openxmlformats-officedocument.presentationml.tags+xml"/>
  <Override PartName="/ppt/notesSlides/notesSlide9.xml" ContentType="application/vnd.openxmlformats-officedocument.presentationml.notesSlide+xml"/>
  <Override PartName="/ppt/tags/tag8.xml" ContentType="application/vnd.openxmlformats-officedocument.presentationml.tags+xml"/>
  <Override PartName="/ppt/notesSlides/notesSlide10.xml" ContentType="application/vnd.openxmlformats-officedocument.presentationml.notesSlide+xml"/>
  <Override PartName="/ppt/tags/tag9.xml" ContentType="application/vnd.openxmlformats-officedocument.presentationml.tags+xml"/>
  <Override PartName="/ppt/notesSlides/notesSlide11.xml" ContentType="application/vnd.openxmlformats-officedocument.presentationml.notesSlide+xml"/>
  <Override PartName="/ppt/tags/tag10.xml" ContentType="application/vnd.openxmlformats-officedocument.presentationml.tags+xml"/>
  <Override PartName="/ppt/notesSlides/notesSlide12.xml" ContentType="application/vnd.openxmlformats-officedocument.presentationml.notesSlide+xml"/>
  <Override PartName="/ppt/tags/tag11.xml" ContentType="application/vnd.openxmlformats-officedocument.presentationml.tags+xml"/>
  <Override PartName="/ppt/notesSlides/notesSlide13.xml" ContentType="application/vnd.openxmlformats-officedocument.presentationml.notesSlide+xml"/>
  <Override PartName="/ppt/tags/tag12.xml" ContentType="application/vnd.openxmlformats-officedocument.presentationml.tags+xml"/>
  <Override PartName="/ppt/notesSlides/notesSlide14.xml" ContentType="application/vnd.openxmlformats-officedocument.presentationml.notesSlide+xml"/>
  <Override PartName="/ppt/tags/tag13.xml" ContentType="application/vnd.openxmlformats-officedocument.presentationml.tags+xml"/>
  <Override PartName="/ppt/notesSlides/notesSlide15.xml" ContentType="application/vnd.openxmlformats-officedocument.presentationml.notesSlide+xml"/>
  <Override PartName="/ppt/tags/tag14.xml" ContentType="application/vnd.openxmlformats-officedocument.presentationml.tags+xml"/>
  <Override PartName="/ppt/notesSlides/notesSlide16.xml" ContentType="application/vnd.openxmlformats-officedocument.presentationml.notesSlide+xml"/>
  <Override PartName="/ppt/tags/tag15.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16.xml" ContentType="application/vnd.openxmlformats-officedocument.presentationml.tags+xml"/>
  <Override PartName="/ppt/notesSlides/notesSlide19.xml" ContentType="application/vnd.openxmlformats-officedocument.presentationml.notesSlide+xml"/>
  <Override PartName="/ppt/tags/tag17.xml" ContentType="application/vnd.openxmlformats-officedocument.presentationml.tags+xml"/>
  <Override PartName="/ppt/notesSlides/notesSlide20.xml" ContentType="application/vnd.openxmlformats-officedocument.presentationml.notesSlide+xml"/>
  <Override PartName="/ppt/tags/tag18.xml" ContentType="application/vnd.openxmlformats-officedocument.presentationml.tags+xml"/>
  <Override PartName="/ppt/notesSlides/notesSlide21.xml" ContentType="application/vnd.openxmlformats-officedocument.presentationml.notesSlide+xml"/>
  <Override PartName="/ppt/tags/tag19.xml" ContentType="application/vnd.openxmlformats-officedocument.presentationml.tags+xml"/>
  <Override PartName="/ppt/notesSlides/notesSlide22.xml" ContentType="application/vnd.openxmlformats-officedocument.presentationml.notesSlide+xml"/>
  <Override PartName="/ppt/tags/tag20.xml" ContentType="application/vnd.openxmlformats-officedocument.presentationml.tags+xml"/>
  <Override PartName="/ppt/notesSlides/notesSlide23.xml" ContentType="application/vnd.openxmlformats-officedocument.presentationml.notesSlide+xml"/>
  <Override PartName="/ppt/tags/tag21.xml" ContentType="application/vnd.openxmlformats-officedocument.presentationml.tags+xml"/>
  <Override PartName="/ppt/notesSlides/notesSlide24.xml" ContentType="application/vnd.openxmlformats-officedocument.presentationml.notesSlide+xml"/>
  <Override PartName="/ppt/tags/tag22.xml" ContentType="application/vnd.openxmlformats-officedocument.presentationml.tags+xml"/>
  <Override PartName="/ppt/notesSlides/notesSlide25.xml" ContentType="application/vnd.openxmlformats-officedocument.presentationml.notesSlide+xml"/>
  <Override PartName="/ppt/tags/tag23.xml" ContentType="application/vnd.openxmlformats-officedocument.presentationml.tags+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0" r:id="rId1"/>
  </p:sldMasterIdLst>
  <p:notesMasterIdLst>
    <p:notesMasterId r:id="rId28"/>
  </p:notesMasterIdLst>
  <p:sldIdLst>
    <p:sldId id="327" r:id="rId2"/>
    <p:sldId id="342" r:id="rId3"/>
    <p:sldId id="343" r:id="rId4"/>
    <p:sldId id="345" r:id="rId5"/>
    <p:sldId id="346" r:id="rId6"/>
    <p:sldId id="452" r:id="rId7"/>
    <p:sldId id="495" r:id="rId8"/>
    <p:sldId id="496" r:id="rId9"/>
    <p:sldId id="497" r:id="rId10"/>
    <p:sldId id="498" r:id="rId11"/>
    <p:sldId id="499" r:id="rId12"/>
    <p:sldId id="500" r:id="rId13"/>
    <p:sldId id="501" r:id="rId14"/>
    <p:sldId id="502" r:id="rId15"/>
    <p:sldId id="503" r:id="rId16"/>
    <p:sldId id="504" r:id="rId17"/>
    <p:sldId id="505" r:id="rId18"/>
    <p:sldId id="506" r:id="rId19"/>
    <p:sldId id="507" r:id="rId20"/>
    <p:sldId id="508" r:id="rId21"/>
    <p:sldId id="509" r:id="rId22"/>
    <p:sldId id="510" r:id="rId23"/>
    <p:sldId id="511" r:id="rId24"/>
    <p:sldId id="513" r:id="rId25"/>
    <p:sldId id="515" r:id="rId26"/>
    <p:sldId id="541" r:id="rId27"/>
  </p:sldIdLst>
  <p:sldSz cx="9144000" cy="6858000" type="screen4x3"/>
  <p:notesSz cx="7102475" cy="10233025"/>
  <p:custDataLst>
    <p:tags r:id="rId29"/>
  </p:custDataLst>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3224" userDrawn="1">
          <p15:clr>
            <a:srgbClr val="A4A3A4"/>
          </p15:clr>
        </p15:guide>
        <p15:guide id="2" pos="223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BFDF9"/>
    <a:srgbClr val="009650"/>
    <a:srgbClr val="996633"/>
    <a:srgbClr val="FABE00"/>
    <a:srgbClr val="FFFFCC"/>
    <a:srgbClr val="FF00FF"/>
    <a:srgbClr val="FF66CC"/>
    <a:srgbClr val="FF99FF"/>
    <a:srgbClr val="FFCCFF"/>
    <a:srgbClr val="E5004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548" autoAdjust="0"/>
    <p:restoredTop sz="73412" autoAdjust="0"/>
  </p:normalViewPr>
  <p:slideViewPr>
    <p:cSldViewPr snapToGrid="0" snapToObjects="1">
      <p:cViewPr varScale="1">
        <p:scale>
          <a:sx n="55" d="100"/>
          <a:sy n="55" d="100"/>
        </p:scale>
        <p:origin x="1890" y="78"/>
      </p:cViewPr>
      <p:guideLst/>
    </p:cSldViewPr>
  </p:slideViewPr>
  <p:outlineViewPr>
    <p:cViewPr>
      <p:scale>
        <a:sx n="33" d="100"/>
        <a:sy n="33" d="100"/>
      </p:scale>
      <p:origin x="0" y="0"/>
    </p:cViewPr>
  </p:outlineViewPr>
  <p:notesTextViewPr>
    <p:cViewPr>
      <p:scale>
        <a:sx n="75" d="100"/>
        <a:sy n="75" d="100"/>
      </p:scale>
      <p:origin x="0" y="0"/>
    </p:cViewPr>
  </p:notesTextViewPr>
  <p:sorterViewPr>
    <p:cViewPr varScale="1">
      <p:scale>
        <a:sx n="100" d="100"/>
        <a:sy n="100" d="100"/>
      </p:scale>
      <p:origin x="0" y="-3509"/>
    </p:cViewPr>
  </p:sorterViewPr>
  <p:notesViewPr>
    <p:cSldViewPr snapToGrid="0" snapToObjects="1" showGuides="1">
      <p:cViewPr varScale="1">
        <p:scale>
          <a:sx n="77" d="100"/>
          <a:sy n="77" d="100"/>
        </p:scale>
        <p:origin x="4008" y="54"/>
      </p:cViewPr>
      <p:guideLst>
        <p:guide orient="horz" pos="3224"/>
        <p:guide pos="223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2"/>
            <a:ext cx="3077740" cy="513428"/>
          </a:xfrm>
          <a:prstGeom prst="rect">
            <a:avLst/>
          </a:prstGeom>
        </p:spPr>
        <p:txBody>
          <a:bodyPr vert="horz" lIns="94310" tIns="47156" rIns="94310" bIns="47156" rtlCol="0"/>
          <a:lstStyle>
            <a:lvl1pPr algn="l">
              <a:defRPr sz="1300"/>
            </a:lvl1pPr>
          </a:lstStyle>
          <a:p>
            <a:endParaRPr kumimoji="1" lang="ja-JP" altLang="en-US" dirty="0"/>
          </a:p>
        </p:txBody>
      </p:sp>
      <p:sp>
        <p:nvSpPr>
          <p:cNvPr id="3" name="日付プレースホルダー 2"/>
          <p:cNvSpPr>
            <a:spLocks noGrp="1"/>
          </p:cNvSpPr>
          <p:nvPr>
            <p:ph type="dt" idx="1"/>
          </p:nvPr>
        </p:nvSpPr>
        <p:spPr>
          <a:xfrm>
            <a:off x="4023093" y="2"/>
            <a:ext cx="3077740" cy="513428"/>
          </a:xfrm>
          <a:prstGeom prst="rect">
            <a:avLst/>
          </a:prstGeom>
        </p:spPr>
        <p:txBody>
          <a:bodyPr vert="horz" lIns="94310" tIns="47156" rIns="94310" bIns="47156" rtlCol="0"/>
          <a:lstStyle>
            <a:lvl1pPr algn="r">
              <a:defRPr sz="1300"/>
            </a:lvl1pPr>
          </a:lstStyle>
          <a:p>
            <a:fld id="{4FE7F398-C44E-EB48-B175-4278262AA32A}" type="datetimeFigureOut">
              <a:rPr kumimoji="1" lang="ja-JP" altLang="en-US" smtClean="0"/>
              <a:t>2023/3/7</a:t>
            </a:fld>
            <a:endParaRPr kumimoji="1" lang="ja-JP" altLang="en-US" dirty="0"/>
          </a:p>
        </p:txBody>
      </p:sp>
      <p:sp>
        <p:nvSpPr>
          <p:cNvPr id="4" name="スライド イメージ プレースホルダー 3"/>
          <p:cNvSpPr>
            <a:spLocks noGrp="1" noRot="1" noChangeAspect="1"/>
          </p:cNvSpPr>
          <p:nvPr>
            <p:ph type="sldImg" idx="2"/>
          </p:nvPr>
        </p:nvSpPr>
        <p:spPr>
          <a:xfrm>
            <a:off x="755650" y="541338"/>
            <a:ext cx="5591175" cy="4192587"/>
          </a:xfrm>
          <a:prstGeom prst="rect">
            <a:avLst/>
          </a:prstGeom>
          <a:noFill/>
          <a:ln w="12700">
            <a:solidFill>
              <a:prstClr val="black"/>
            </a:solidFill>
          </a:ln>
        </p:spPr>
        <p:txBody>
          <a:bodyPr vert="horz" lIns="94310" tIns="47156" rIns="94310" bIns="47156" rtlCol="0" anchor="ctr"/>
          <a:lstStyle/>
          <a:p>
            <a:endParaRPr lang="ja-JP" altLang="en-US" dirty="0"/>
          </a:p>
        </p:txBody>
      </p:sp>
      <p:sp>
        <p:nvSpPr>
          <p:cNvPr id="5" name="ノート プレースホルダー 4"/>
          <p:cNvSpPr>
            <a:spLocks noGrp="1"/>
          </p:cNvSpPr>
          <p:nvPr>
            <p:ph type="body" sz="quarter" idx="3"/>
          </p:nvPr>
        </p:nvSpPr>
        <p:spPr>
          <a:xfrm>
            <a:off x="710248" y="4924644"/>
            <a:ext cx="5681980" cy="4029254"/>
          </a:xfrm>
          <a:prstGeom prst="rect">
            <a:avLst/>
          </a:prstGeom>
        </p:spPr>
        <p:txBody>
          <a:bodyPr vert="horz" lIns="94310" tIns="47156" rIns="94310" bIns="47156" rtlCol="0"/>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フッター プレースホルダー 5"/>
          <p:cNvSpPr>
            <a:spLocks noGrp="1"/>
          </p:cNvSpPr>
          <p:nvPr>
            <p:ph type="ftr" sz="quarter" idx="4"/>
          </p:nvPr>
        </p:nvSpPr>
        <p:spPr>
          <a:xfrm>
            <a:off x="0" y="9719599"/>
            <a:ext cx="3077740" cy="513427"/>
          </a:xfrm>
          <a:prstGeom prst="rect">
            <a:avLst/>
          </a:prstGeom>
        </p:spPr>
        <p:txBody>
          <a:bodyPr vert="horz" lIns="94310" tIns="47156" rIns="94310" bIns="47156" rtlCol="0" anchor="b"/>
          <a:lstStyle>
            <a:lvl1pPr algn="l">
              <a:defRPr sz="1300"/>
            </a:lvl1pPr>
          </a:lstStyle>
          <a:p>
            <a:endParaRPr kumimoji="1" lang="ja-JP" altLang="en-US" dirty="0"/>
          </a:p>
        </p:txBody>
      </p:sp>
      <p:sp>
        <p:nvSpPr>
          <p:cNvPr id="7" name="スライド番号プレースホルダー 6"/>
          <p:cNvSpPr>
            <a:spLocks noGrp="1"/>
          </p:cNvSpPr>
          <p:nvPr>
            <p:ph type="sldNum" sz="quarter" idx="5"/>
          </p:nvPr>
        </p:nvSpPr>
        <p:spPr>
          <a:xfrm>
            <a:off x="4023093" y="9719599"/>
            <a:ext cx="3077740" cy="513427"/>
          </a:xfrm>
          <a:prstGeom prst="rect">
            <a:avLst/>
          </a:prstGeom>
        </p:spPr>
        <p:txBody>
          <a:bodyPr vert="horz" lIns="94310" tIns="47156" rIns="94310" bIns="47156" rtlCol="0" anchor="b"/>
          <a:lstStyle>
            <a:lvl1pPr algn="r">
              <a:defRPr sz="1300"/>
            </a:lvl1pPr>
          </a:lstStyle>
          <a:p>
            <a:fld id="{2E1C7AFC-CFB2-404C-A69D-ECFBCE546BF5}" type="slidenum">
              <a:rPr kumimoji="1" lang="ja-JP" altLang="en-US" smtClean="0"/>
              <a:t>‹#›</a:t>
            </a:fld>
            <a:endParaRPr kumimoji="1" lang="ja-JP" altLang="en-US" dirty="0"/>
          </a:p>
        </p:txBody>
      </p:sp>
    </p:spTree>
    <p:extLst>
      <p:ext uri="{BB962C8B-B14F-4D97-AF65-F5344CB8AC3E}">
        <p14:creationId xmlns:p14="http://schemas.microsoft.com/office/powerpoint/2010/main" val="201199365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700" kern="1200" baseline="0">
        <a:solidFill>
          <a:schemeClr val="tx1"/>
        </a:solidFill>
        <a:latin typeface="Meiryo UI" panose="020B0604030504040204" pitchFamily="50" charset="-128"/>
        <a:ea typeface="Meiryo UI" panose="020B0604030504040204" pitchFamily="50" charset="-128"/>
        <a:cs typeface="+mn-cs"/>
      </a:defRPr>
    </a:lvl1pPr>
    <a:lvl2pPr marL="457200" algn="l" defTabSz="914400" rtl="0" eaLnBrk="1" latinLnBrk="0" hangingPunct="1">
      <a:defRPr kumimoji="1" sz="1700" kern="1200" baseline="0">
        <a:solidFill>
          <a:schemeClr val="tx1"/>
        </a:solidFill>
        <a:latin typeface="Meiryo UI" panose="020B0604030504040204" pitchFamily="50" charset="-128"/>
        <a:ea typeface="Meiryo UI" panose="020B0604030504040204" pitchFamily="50" charset="-128"/>
        <a:cs typeface="+mn-cs"/>
      </a:defRPr>
    </a:lvl2pPr>
    <a:lvl3pPr marL="914400" algn="l" defTabSz="914400" rtl="0" eaLnBrk="1" latinLnBrk="0" hangingPunct="1">
      <a:defRPr kumimoji="1" sz="1700" kern="1200" baseline="0">
        <a:solidFill>
          <a:schemeClr val="tx1"/>
        </a:solidFill>
        <a:latin typeface="Meiryo UI" panose="020B0604030504040204" pitchFamily="50" charset="-128"/>
        <a:ea typeface="Meiryo UI" panose="020B0604030504040204" pitchFamily="50" charset="-128"/>
        <a:cs typeface="+mn-cs"/>
      </a:defRPr>
    </a:lvl3pPr>
    <a:lvl4pPr marL="1371600" algn="l" defTabSz="914400" rtl="0" eaLnBrk="1" latinLnBrk="0" hangingPunct="1">
      <a:defRPr kumimoji="1" sz="1700" kern="1200" baseline="0">
        <a:solidFill>
          <a:schemeClr val="tx1"/>
        </a:solidFill>
        <a:latin typeface="Meiryo UI" panose="020B0604030504040204" pitchFamily="50" charset="-128"/>
        <a:ea typeface="Meiryo UI" panose="020B0604030504040204" pitchFamily="50" charset="-128"/>
        <a:cs typeface="+mn-cs"/>
      </a:defRPr>
    </a:lvl4pPr>
    <a:lvl5pPr marL="1828800" algn="l" defTabSz="914400" rtl="0" eaLnBrk="1" latinLnBrk="0" hangingPunct="1">
      <a:defRPr kumimoji="1" sz="1700" kern="1200" baseline="0">
        <a:solidFill>
          <a:schemeClr val="tx1"/>
        </a:solidFill>
        <a:latin typeface="Meiryo UI" panose="020B0604030504040204" pitchFamily="50" charset="-128"/>
        <a:ea typeface="Meiryo UI" panose="020B0604030504040204" pitchFamily="50"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41338"/>
            <a:ext cx="5591175" cy="4192587"/>
          </a:xfrm>
        </p:spPr>
      </p:sp>
      <p:sp>
        <p:nvSpPr>
          <p:cNvPr id="3" name="ノート プレースホルダー 2"/>
          <p:cNvSpPr>
            <a:spLocks noGrp="1"/>
          </p:cNvSpPr>
          <p:nvPr>
            <p:ph type="body" idx="1"/>
          </p:nvPr>
        </p:nvSpPr>
        <p:spPr>
          <a:xfrm>
            <a:off x="710248" y="4924642"/>
            <a:ext cx="5681980" cy="5121565"/>
          </a:xfrm>
        </p:spPr>
        <p:txBody>
          <a:bodyPr/>
          <a:lstStyle/>
          <a:p>
            <a:pPr indent="94966"/>
            <a:r>
              <a:rPr lang="ja-JP" altLang="en-US" dirty="0">
                <a:latin typeface="Meiryo UI" panose="020B0604030504040204" pitchFamily="50" charset="-128"/>
                <a:ea typeface="Meiryo UI" panose="020B0604030504040204" pitchFamily="50" charset="-128"/>
              </a:rPr>
              <a:t>みなさん、こんにちは。</a:t>
            </a:r>
            <a:endParaRPr lang="en-US" altLang="ja-JP" dirty="0">
              <a:latin typeface="Meiryo UI" panose="020B0604030504040204" pitchFamily="50" charset="-128"/>
              <a:ea typeface="Meiryo UI" panose="020B0604030504040204" pitchFamily="50" charset="-128"/>
            </a:endParaRPr>
          </a:p>
          <a:p>
            <a:pPr indent="94966"/>
            <a:endParaRPr lang="en-US" altLang="ja-JP" dirty="0">
              <a:latin typeface="Meiryo UI" panose="020B0604030504040204" pitchFamily="50" charset="-128"/>
              <a:ea typeface="Meiryo UI" panose="020B0604030504040204" pitchFamily="50" charset="-128"/>
            </a:endParaRPr>
          </a:p>
          <a:p>
            <a:pPr indent="94966"/>
            <a:r>
              <a:rPr lang="ja-JP" altLang="en-US" dirty="0">
                <a:latin typeface="Meiryo UI" panose="020B0604030504040204" pitchFamily="50" charset="-128"/>
                <a:ea typeface="Meiryo UI" panose="020B0604030504040204" pitchFamily="50" charset="-128"/>
              </a:rPr>
              <a:t>これから、オンライン会議システムの利用の仕方について説明していきます。</a:t>
            </a:r>
            <a:endParaRPr lang="en-US" altLang="ja-JP" dirty="0">
              <a:latin typeface="Meiryo UI" panose="020B0604030504040204" pitchFamily="50" charset="-128"/>
              <a:ea typeface="Meiryo UI" panose="020B0604030504040204" pitchFamily="50" charset="-128"/>
            </a:endParaRPr>
          </a:p>
          <a:p>
            <a:pPr indent="94966"/>
            <a:endParaRPr lang="en-US" altLang="ja-JP" dirty="0">
              <a:latin typeface="Meiryo UI" panose="020B0604030504040204" pitchFamily="50" charset="-128"/>
              <a:ea typeface="Meiryo UI" panose="020B0604030504040204" pitchFamily="50" charset="-128"/>
            </a:endParaRPr>
          </a:p>
          <a:p>
            <a:pPr indent="94966"/>
            <a:r>
              <a:rPr lang="ja-JP" altLang="en-US" dirty="0">
                <a:latin typeface="Meiryo UI" panose="020B0604030504040204" pitchFamily="50" charset="-128"/>
                <a:ea typeface="Meiryo UI" panose="020B0604030504040204" pitchFamily="50" charset="-128"/>
              </a:rPr>
              <a:t>どうぞよろしくお願いいたします。</a:t>
            </a:r>
            <a:endParaRPr lang="en-US" altLang="ja-JP" dirty="0">
              <a:latin typeface="Meiryo UI" panose="020B0604030504040204" pitchFamily="50" charset="-128"/>
              <a:ea typeface="Meiryo UI" panose="020B0604030504040204" pitchFamily="50" charset="-128"/>
            </a:endParaRPr>
          </a:p>
          <a:p>
            <a:pPr indent="94966"/>
            <a:endParaRPr lang="en-US" altLang="ja-JP" dirty="0">
              <a:latin typeface="Meiryo UI" panose="020B0604030504040204" pitchFamily="50" charset="-128"/>
              <a:ea typeface="Meiryo UI" panose="020B0604030504040204" pitchFamily="50" charset="-128"/>
            </a:endParaRPr>
          </a:p>
          <a:p>
            <a:pPr indent="94966"/>
            <a:endParaRPr lang="en-US" altLang="ja-JP" dirty="0">
              <a:latin typeface="Meiryo UI" panose="020B0604030504040204" pitchFamily="50" charset="-128"/>
              <a:ea typeface="Meiryo UI" panose="020B0604030504040204" pitchFamily="50" charset="-128"/>
            </a:endParaRPr>
          </a:p>
          <a:p>
            <a:pPr indent="94966"/>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補足説明</a:t>
            </a:r>
            <a:r>
              <a:rPr lang="en-US" altLang="ja-JP" dirty="0">
                <a:latin typeface="Meiryo UI" panose="020B0604030504040204" pitchFamily="50" charset="-128"/>
                <a:ea typeface="Meiryo UI" panose="020B0604030504040204" pitchFamily="50" charset="-128"/>
              </a:rPr>
              <a:t>】</a:t>
            </a:r>
          </a:p>
          <a:p>
            <a:pPr indent="94966"/>
            <a:endParaRPr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　講師の皆様は、講座を行うにあたって、次の点を注意してください。</a:t>
            </a:r>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　</a:t>
            </a:r>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　受講者の皆様から、個別のアプリの詳細等について、教材での説明にない内容についての質問を受けた場合は、自身の理解で回答せずに、各社に問い合わせを行うよう、ご案内ください。</a:t>
            </a:r>
            <a:endParaRPr kumimoji="1" lang="en-US" altLang="ja-JP" dirty="0">
              <a:latin typeface="Meiryo UI" panose="020B0604030504040204" pitchFamily="50" charset="-128"/>
              <a:ea typeface="Meiryo UI" panose="020B0604030504040204" pitchFamily="50" charset="-128"/>
            </a:endParaRPr>
          </a:p>
          <a:p>
            <a:pPr algn="l"/>
            <a:endParaRPr kumimoji="1" lang="en-US" altLang="ja-JP" dirty="0">
              <a:latin typeface="Meiryo UI" panose="020B0604030504040204" pitchFamily="50" charset="-128"/>
              <a:ea typeface="Meiryo UI" panose="020B0604030504040204" pitchFamily="50" charset="-128"/>
            </a:endParaRPr>
          </a:p>
          <a:p>
            <a:pPr algn="l"/>
            <a:r>
              <a:rPr kumimoji="1" lang="ja-JP" altLang="en-US" dirty="0">
                <a:latin typeface="Meiryo UI" panose="020B0604030504040204" pitchFamily="50" charset="-128"/>
                <a:ea typeface="Meiryo UI" panose="020B0604030504040204" pitchFamily="50" charset="-128"/>
              </a:rPr>
              <a:t>　教材で紹介されているアプリのうち、特定のアプリを強く推奨したりするようなことも行わないでください。</a:t>
            </a:r>
            <a:endParaRPr kumimoji="1" lang="en-US" altLang="ja-JP" dirty="0">
              <a:latin typeface="Meiryo UI" panose="020B0604030504040204" pitchFamily="50" charset="-128"/>
              <a:ea typeface="Meiryo UI" panose="020B0604030504040204" pitchFamily="50" charset="-128"/>
            </a:endParaRPr>
          </a:p>
          <a:p>
            <a:pPr algn="l"/>
            <a:r>
              <a:rPr kumimoji="1" lang="ja-JP" altLang="en-US" dirty="0">
                <a:latin typeface="Meiryo UI" panose="020B0604030504040204" pitchFamily="50" charset="-128"/>
                <a:ea typeface="Meiryo UI" panose="020B0604030504040204" pitchFamily="50" charset="-128"/>
              </a:rPr>
              <a:t>　</a:t>
            </a:r>
            <a:endParaRPr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　また、講座の中で、受講者の皆様がご自身の情報やパスワード等を入力する場面がありますが、これらの情報は大切な個人情報ですので、講師の皆様は画面をのぞき込んだり、　代理での入力等は絶対にしないでください。</a:t>
            </a:r>
            <a:endParaRPr kumimoji="1" lang="en-US" altLang="ja-JP" dirty="0">
              <a:latin typeface="Meiryo UI" panose="020B0604030504040204" pitchFamily="50" charset="-128"/>
              <a:ea typeface="Meiryo UI" panose="020B0604030504040204" pitchFamily="50" charset="-128"/>
            </a:endParaRPr>
          </a:p>
          <a:p>
            <a:pPr marL="96937"/>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E1C7AFC-CFB2-404C-A69D-ECFBCE546BF5}" type="slidenum">
              <a:rPr kumimoji="1" lang="ja-JP" altLang="en-US" smtClean="0"/>
              <a:t>1</a:t>
            </a:fld>
            <a:endParaRPr kumimoji="1" lang="ja-JP" altLang="en-US" dirty="0"/>
          </a:p>
        </p:txBody>
      </p:sp>
    </p:spTree>
    <p:extLst>
      <p:ext uri="{BB962C8B-B14F-4D97-AF65-F5344CB8AC3E}">
        <p14:creationId xmlns:p14="http://schemas.microsoft.com/office/powerpoint/2010/main" val="30395281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710248" y="4924643"/>
            <a:ext cx="5681980" cy="4766681"/>
          </a:xfrm>
        </p:spPr>
        <p:txBody>
          <a:bodyPr/>
          <a:lstStyle/>
          <a:p>
            <a:r>
              <a:rPr lang="ja-JP" altLang="en-US" dirty="0"/>
              <a:t>まずは利用登録を行います。</a:t>
            </a:r>
            <a:endParaRPr lang="en-US" altLang="ja-JP" dirty="0"/>
          </a:p>
          <a:p>
            <a:endParaRPr lang="en-US" altLang="ja-JP" dirty="0"/>
          </a:p>
          <a:p>
            <a:r>
              <a:rPr lang="ja-JP" altLang="en-US" dirty="0"/>
              <a:t>　</a:t>
            </a:r>
            <a:r>
              <a:rPr lang="en-US" altLang="ja-JP" dirty="0"/>
              <a:t>①</a:t>
            </a:r>
            <a:r>
              <a:rPr lang="ja-JP" altLang="en-US" dirty="0"/>
              <a:t>スマートフォンのホーム画面から「</a:t>
            </a:r>
            <a:r>
              <a:rPr lang="en-US" altLang="ja-JP" dirty="0"/>
              <a:t>Zoom</a:t>
            </a:r>
            <a:r>
              <a:rPr lang="ja-JP" altLang="en-US" dirty="0"/>
              <a:t>（ズーム）」のアイコンをタップします。</a:t>
            </a:r>
            <a:endParaRPr lang="en-US" altLang="ja-JP" dirty="0"/>
          </a:p>
          <a:p>
            <a:endParaRPr lang="en-US" altLang="ja-JP" dirty="0"/>
          </a:p>
          <a:p>
            <a:r>
              <a:rPr lang="ja-JP" altLang="en-US" dirty="0"/>
              <a:t>　②</a:t>
            </a:r>
            <a:r>
              <a:rPr lang="en-US" altLang="ja-JP" dirty="0"/>
              <a:t>Zoom</a:t>
            </a:r>
            <a:r>
              <a:rPr lang="ja-JP" altLang="en-US" dirty="0"/>
              <a:t>（ズーム）のホーム画面が表示されますので、 「サインアップ」をタップします。</a:t>
            </a:r>
            <a:endParaRPr lang="en-US" altLang="ja-JP" dirty="0"/>
          </a:p>
          <a:p>
            <a:endParaRPr lang="en-US" altLang="ja-JP" dirty="0"/>
          </a:p>
          <a:p>
            <a:r>
              <a:rPr lang="ja-JP" altLang="en-US" dirty="0"/>
              <a:t>　</a:t>
            </a:r>
            <a:r>
              <a:rPr lang="en-US" altLang="ja-JP" dirty="0"/>
              <a:t>③</a:t>
            </a:r>
            <a:r>
              <a:rPr lang="ja-JP" altLang="en-US" dirty="0"/>
              <a:t>誕生日を入力し「確認」をタップします。</a:t>
            </a:r>
            <a:endParaRPr lang="en-US" altLang="ja-JP" dirty="0"/>
          </a:p>
          <a:p>
            <a:endParaRPr lang="en-US" altLang="ja-JP" dirty="0"/>
          </a:p>
          <a:p>
            <a:r>
              <a:rPr lang="ja-JP" altLang="en-US" dirty="0"/>
              <a:t>　</a:t>
            </a:r>
            <a:r>
              <a:rPr lang="en-US" altLang="ja-JP" dirty="0"/>
              <a:t>④</a:t>
            </a:r>
            <a:r>
              <a:rPr lang="ja-JP" altLang="en-US" dirty="0"/>
              <a:t>メールアドレスと氏名を入力します。</a:t>
            </a:r>
            <a:endParaRPr lang="en-US" altLang="ja-JP" dirty="0"/>
          </a:p>
          <a:p>
            <a:endParaRPr lang="en-US" altLang="ja-JP" dirty="0"/>
          </a:p>
          <a:p>
            <a:r>
              <a:rPr lang="ja-JP" altLang="en-US" dirty="0"/>
              <a:t>　　氏名の入力にあたっては、上が「名」、下が「姓」になっていることに注意してください。</a:t>
            </a:r>
            <a:endParaRPr lang="en-US" altLang="ja-JP" dirty="0"/>
          </a:p>
          <a:p>
            <a:endParaRPr lang="en-US" altLang="ja-JP" dirty="0"/>
          </a:p>
          <a:p>
            <a:r>
              <a:rPr lang="ja-JP" altLang="en-US" dirty="0"/>
              <a:t>　</a:t>
            </a:r>
            <a:r>
              <a:rPr lang="en-US" altLang="ja-JP" dirty="0"/>
              <a:t>⑤</a:t>
            </a:r>
            <a:r>
              <a:rPr lang="ja-JP" altLang="en-US" dirty="0"/>
              <a:t>入力が終わったら、「サインアップ」をタップします。</a:t>
            </a:r>
            <a:endParaRPr lang="en-US" altLang="ja-JP" dirty="0"/>
          </a:p>
          <a:p>
            <a:endParaRPr lang="ja-JP" altLang="en-US"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10</a:t>
            </a:fld>
            <a:endParaRPr lang="ja-JP" altLang="en-US"/>
          </a:p>
        </p:txBody>
      </p:sp>
      <p:sp>
        <p:nvSpPr>
          <p:cNvPr id="7" name="スライド イメージ プレースホルダー 6">
            <a:extLst>
              <a:ext uri="{FF2B5EF4-FFF2-40B4-BE49-F238E27FC236}">
                <a16:creationId xmlns:a16="http://schemas.microsoft.com/office/drawing/2014/main" id="{6D2E72A2-0FE0-2F48-75EC-78F5A03D1253}"/>
              </a:ext>
            </a:extLst>
          </p:cNvPr>
          <p:cNvSpPr>
            <a:spLocks noGrp="1" noRot="1" noChangeAspect="1"/>
          </p:cNvSpPr>
          <p:nvPr>
            <p:ph type="sldImg"/>
          </p:nvPr>
        </p:nvSpPr>
        <p:spPr>
          <a:xfrm>
            <a:off x="755650" y="541338"/>
            <a:ext cx="5591175" cy="4192587"/>
          </a:xfrm>
        </p:spPr>
      </p:sp>
    </p:spTree>
    <p:extLst>
      <p:ext uri="{BB962C8B-B14F-4D97-AF65-F5344CB8AC3E}">
        <p14:creationId xmlns:p14="http://schemas.microsoft.com/office/powerpoint/2010/main" val="37539146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　</a:t>
            </a:r>
            <a:r>
              <a:rPr lang="en-US" altLang="ja-JP" dirty="0"/>
              <a:t>⑥</a:t>
            </a:r>
            <a:r>
              <a:rPr lang="ja-JP" altLang="en-US" dirty="0"/>
              <a:t>「アクティベーション」の画面が表示されますので、「閉じる」をタップします。</a:t>
            </a:r>
            <a:endParaRPr lang="en-US" altLang="ja-JP" dirty="0"/>
          </a:p>
          <a:p>
            <a:endParaRPr lang="en-US" altLang="ja-JP" dirty="0"/>
          </a:p>
          <a:p>
            <a:r>
              <a:rPr lang="ja-JP" altLang="en-US" dirty="0"/>
              <a:t>　</a:t>
            </a:r>
            <a:r>
              <a:rPr lang="en-US" altLang="ja-JP" dirty="0"/>
              <a:t>⑦</a:t>
            </a:r>
            <a:r>
              <a:rPr lang="ja-JP" altLang="en-US" dirty="0"/>
              <a:t>登録したメールアドレスにメールが来ますので、確認して「アカウントをアクティベート」をタップします。</a:t>
            </a:r>
            <a:endParaRPr lang="en-US" altLang="ja-JP" dirty="0"/>
          </a:p>
          <a:p>
            <a:endParaRPr lang="en-US" altLang="ja-JP" dirty="0"/>
          </a:p>
          <a:p>
            <a:r>
              <a:rPr lang="ja-JP" altLang="en-US" dirty="0"/>
              <a:t>　</a:t>
            </a:r>
            <a:r>
              <a:rPr lang="en-US" altLang="ja-JP" dirty="0"/>
              <a:t>⑧</a:t>
            </a:r>
            <a:r>
              <a:rPr lang="ja-JP" altLang="en-US" dirty="0"/>
              <a:t>氏名とパスワードを入力し、「続ける」をタップします。</a:t>
            </a:r>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11</a:t>
            </a:fld>
            <a:endParaRPr lang="ja-JP" altLang="en-US"/>
          </a:p>
        </p:txBody>
      </p:sp>
      <p:sp>
        <p:nvSpPr>
          <p:cNvPr id="7" name="スライド イメージ プレースホルダー 6">
            <a:extLst>
              <a:ext uri="{FF2B5EF4-FFF2-40B4-BE49-F238E27FC236}">
                <a16:creationId xmlns:a16="http://schemas.microsoft.com/office/drawing/2014/main" id="{2B420087-348C-E80B-32FD-10539DEA8908}"/>
              </a:ext>
            </a:extLst>
          </p:cNvPr>
          <p:cNvSpPr>
            <a:spLocks noGrp="1" noRot="1" noChangeAspect="1"/>
          </p:cNvSpPr>
          <p:nvPr>
            <p:ph type="sldImg"/>
          </p:nvPr>
        </p:nvSpPr>
        <p:spPr>
          <a:xfrm>
            <a:off x="755650" y="541338"/>
            <a:ext cx="5591175" cy="4192587"/>
          </a:xfrm>
        </p:spPr>
      </p:sp>
    </p:spTree>
    <p:extLst>
      <p:ext uri="{BB962C8B-B14F-4D97-AF65-F5344CB8AC3E}">
        <p14:creationId xmlns:p14="http://schemas.microsoft.com/office/powerpoint/2010/main" val="11452986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710248" y="4749934"/>
            <a:ext cx="5681980" cy="5470172"/>
          </a:xfrm>
        </p:spPr>
        <p:txBody>
          <a:bodyPr/>
          <a:lstStyle/>
          <a:p>
            <a:r>
              <a:rPr lang="ja-JP" altLang="en-US" dirty="0"/>
              <a:t>次にサインインを行います。</a:t>
            </a:r>
            <a:endParaRPr lang="en-US" altLang="ja-JP" dirty="0"/>
          </a:p>
          <a:p>
            <a:endParaRPr lang="en-US" altLang="ja-JP" dirty="0"/>
          </a:p>
          <a:p>
            <a:r>
              <a:rPr lang="ja-JP" altLang="en-US" dirty="0"/>
              <a:t>　</a:t>
            </a:r>
            <a:r>
              <a:rPr lang="en-US" altLang="ja-JP" dirty="0"/>
              <a:t>①10</a:t>
            </a:r>
            <a:r>
              <a:rPr lang="ja-JP" altLang="en-US" dirty="0"/>
              <a:t>～</a:t>
            </a:r>
            <a:r>
              <a:rPr lang="en-US" altLang="ja-JP" dirty="0"/>
              <a:t>11</a:t>
            </a:r>
            <a:r>
              <a:rPr lang="ja-JP" altLang="en-US" dirty="0"/>
              <a:t>ページで登録したアドレスとパスワードを入力します。</a:t>
            </a:r>
            <a:endParaRPr lang="en-US" altLang="ja-JP" dirty="0"/>
          </a:p>
          <a:p>
            <a:endParaRPr lang="en-US" altLang="ja-JP" dirty="0"/>
          </a:p>
          <a:p>
            <a:r>
              <a:rPr lang="ja-JP" altLang="en-US" dirty="0"/>
              <a:t>　　</a:t>
            </a:r>
            <a:r>
              <a:rPr lang="ja-JP" altLang="ja-JP" dirty="0"/>
              <a:t>ワンタイムパスコードの入力を求める画面が表示されることがありますので、その場合には登録したアドレスに送付されたワンタイムパスコードを入力します。</a:t>
            </a:r>
            <a:endParaRPr lang="en-US" altLang="ja-JP" dirty="0"/>
          </a:p>
          <a:p>
            <a:endParaRPr lang="en-US" altLang="ja-JP" dirty="0"/>
          </a:p>
          <a:p>
            <a:r>
              <a:rPr lang="ja-JP" altLang="en-US" dirty="0"/>
              <a:t>　②通知の送信について「許可」もしくは「許可しない」のいずれかをタップします。</a:t>
            </a:r>
            <a:endParaRPr lang="en-US" altLang="ja-JP" dirty="0"/>
          </a:p>
          <a:p>
            <a:endParaRPr lang="en-US" altLang="ja-JP" dirty="0"/>
          </a:p>
          <a:p>
            <a:r>
              <a:rPr lang="ja-JP" altLang="en-US" dirty="0"/>
              <a:t>　　いずれを選択しても結構です。</a:t>
            </a:r>
            <a:endParaRPr lang="en-US" altLang="ja-JP" dirty="0"/>
          </a:p>
          <a:p>
            <a:endParaRPr lang="en-US" altLang="ja-JP" dirty="0"/>
          </a:p>
          <a:p>
            <a:r>
              <a:rPr lang="ja-JP" altLang="en-US" dirty="0"/>
              <a:t>　</a:t>
            </a:r>
            <a:r>
              <a:rPr lang="en-US" altLang="ja-JP" dirty="0"/>
              <a:t>③</a:t>
            </a:r>
            <a:r>
              <a:rPr lang="ja-JP" altLang="en-US" dirty="0"/>
              <a:t>カレンダーへのアクセスについて「</a:t>
            </a:r>
            <a:r>
              <a:rPr lang="en-US" altLang="ja-JP" dirty="0"/>
              <a:t>OK</a:t>
            </a:r>
            <a:r>
              <a:rPr lang="ja-JP" altLang="en-US" dirty="0"/>
              <a:t>」もしくは「許可しない」のいずれかをタップします。</a:t>
            </a:r>
            <a:endParaRPr lang="en-US" altLang="ja-JP" dirty="0"/>
          </a:p>
          <a:p>
            <a:endParaRPr lang="en-US" altLang="ja-JP" dirty="0"/>
          </a:p>
          <a:p>
            <a:r>
              <a:rPr lang="ja-JP" altLang="en-US" dirty="0"/>
              <a:t>　　いずれを選択しても結構です。</a:t>
            </a:r>
            <a:endParaRPr lang="en-US" altLang="ja-JP" dirty="0"/>
          </a:p>
          <a:p>
            <a:endParaRPr lang="en-US" altLang="ja-JP" dirty="0"/>
          </a:p>
          <a:p>
            <a:r>
              <a:rPr lang="ja-JP" altLang="en-US" dirty="0"/>
              <a:t>　これで「</a:t>
            </a:r>
            <a:r>
              <a:rPr lang="en-US" altLang="ja-JP" dirty="0"/>
              <a:t>Zoom</a:t>
            </a:r>
            <a:r>
              <a:rPr lang="ja-JP" altLang="en-US" dirty="0"/>
              <a:t>（ズーム）」を利用する準備が整いました。</a:t>
            </a:r>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12</a:t>
            </a:fld>
            <a:endParaRPr lang="ja-JP" altLang="en-US"/>
          </a:p>
        </p:txBody>
      </p:sp>
      <p:sp>
        <p:nvSpPr>
          <p:cNvPr id="10" name="スライド イメージ プレースホルダー 9">
            <a:extLst>
              <a:ext uri="{FF2B5EF4-FFF2-40B4-BE49-F238E27FC236}">
                <a16:creationId xmlns:a16="http://schemas.microsoft.com/office/drawing/2014/main" id="{ADC81218-2071-5A6D-5849-182A82325EC7}"/>
              </a:ext>
            </a:extLst>
          </p:cNvPr>
          <p:cNvSpPr>
            <a:spLocks noGrp="1" noRot="1" noChangeAspect="1"/>
          </p:cNvSpPr>
          <p:nvPr>
            <p:ph type="sldImg"/>
          </p:nvPr>
        </p:nvSpPr>
        <p:spPr>
          <a:xfrm>
            <a:off x="755650" y="541338"/>
            <a:ext cx="5591175" cy="4192587"/>
          </a:xfrm>
        </p:spPr>
      </p:sp>
    </p:spTree>
    <p:extLst>
      <p:ext uri="{BB962C8B-B14F-4D97-AF65-F5344CB8AC3E}">
        <p14:creationId xmlns:p14="http://schemas.microsoft.com/office/powerpoint/2010/main" val="14598421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710248" y="4874726"/>
            <a:ext cx="5681980" cy="5308382"/>
          </a:xfrm>
        </p:spPr>
        <p:txBody>
          <a:bodyPr/>
          <a:lstStyle/>
          <a:p>
            <a:r>
              <a:rPr lang="ja-JP" altLang="en-US" dirty="0"/>
              <a:t>ここからは「</a:t>
            </a:r>
            <a:r>
              <a:rPr lang="en-US" altLang="ja-JP" dirty="0"/>
              <a:t>Zoom</a:t>
            </a:r>
            <a:r>
              <a:rPr lang="ja-JP" altLang="en-US" dirty="0"/>
              <a:t>（ズーム）」で会議に参加する方法をご紹介します。</a:t>
            </a:r>
            <a:endParaRPr lang="en-US" altLang="ja-JP" dirty="0"/>
          </a:p>
          <a:p>
            <a:endParaRPr lang="en-US" altLang="ja-JP" dirty="0"/>
          </a:p>
          <a:p>
            <a:r>
              <a:rPr lang="ja-JP" altLang="en-US" dirty="0"/>
              <a:t>まずは、自分以外の誰かが会議を主催し、メールで会議への招待を受けている場合に、ミーティング</a:t>
            </a:r>
            <a:r>
              <a:rPr lang="en-US" altLang="ja-JP" dirty="0"/>
              <a:t>URL</a:t>
            </a:r>
            <a:r>
              <a:rPr lang="ja-JP" altLang="en-US" dirty="0"/>
              <a:t>から直接参加する方法です。</a:t>
            </a:r>
            <a:endParaRPr lang="en-US" altLang="ja-JP" dirty="0"/>
          </a:p>
          <a:p>
            <a:endParaRPr lang="en-US" altLang="ja-JP" dirty="0"/>
          </a:p>
          <a:p>
            <a:r>
              <a:rPr lang="en-US" altLang="ja-JP" dirty="0"/>
              <a:t>①</a:t>
            </a:r>
            <a:r>
              <a:rPr lang="ja-JP" altLang="en-US" dirty="0"/>
              <a:t>招待されたメールを開き、「ミーティング</a:t>
            </a:r>
            <a:r>
              <a:rPr lang="en-US" altLang="ja-JP" dirty="0"/>
              <a:t>URL</a:t>
            </a:r>
            <a:r>
              <a:rPr lang="ja-JP" altLang="en-US" dirty="0"/>
              <a:t>」に記載された</a:t>
            </a:r>
            <a:r>
              <a:rPr lang="en-US" altLang="ja-JP" dirty="0"/>
              <a:t>URL</a:t>
            </a:r>
            <a:r>
              <a:rPr lang="ja-JP" altLang="en-US" dirty="0"/>
              <a:t>をタップします。</a:t>
            </a:r>
            <a:endParaRPr lang="en-US" altLang="ja-JP" dirty="0"/>
          </a:p>
          <a:p>
            <a:endParaRPr lang="en-US" altLang="ja-JP" dirty="0"/>
          </a:p>
          <a:p>
            <a:r>
              <a:rPr lang="ja-JP" altLang="en-US" dirty="0"/>
              <a:t>②パスコードを求められた場合は、メールの「パスコード」に記載された文字を入力し、「続行」をタップします。</a:t>
            </a:r>
            <a:endParaRPr lang="en-US" altLang="ja-JP" dirty="0"/>
          </a:p>
          <a:p>
            <a:endParaRPr lang="en-US" altLang="ja-JP" dirty="0"/>
          </a:p>
          <a:p>
            <a:r>
              <a:rPr lang="en-US" altLang="ja-JP" dirty="0"/>
              <a:t>③</a:t>
            </a:r>
            <a:r>
              <a:rPr lang="ja-JP" altLang="en-US" dirty="0"/>
              <a:t> 「ビデオ付きで参加」をタップします。</a:t>
            </a:r>
            <a:endParaRPr lang="en-US" altLang="ja-JP" dirty="0"/>
          </a:p>
          <a:p>
            <a:endParaRPr lang="en-US" altLang="ja-JP" dirty="0"/>
          </a:p>
          <a:p>
            <a:r>
              <a:rPr lang="ja-JP" altLang="en-US" dirty="0"/>
              <a:t>　なお、音声のみのやりとりで問題ない場合は、ビデオなしでも参加できます。</a:t>
            </a:r>
            <a:endParaRPr lang="en-US" altLang="ja-JP" dirty="0"/>
          </a:p>
          <a:p>
            <a:endParaRPr lang="en-US" altLang="ja-JP" dirty="0"/>
          </a:p>
          <a:p>
            <a:r>
              <a:rPr lang="ja-JP" altLang="en-US" dirty="0"/>
              <a:t>　これで会議に参加できます。</a:t>
            </a:r>
            <a:endParaRPr lang="en-US" altLang="ja-JP" dirty="0"/>
          </a:p>
          <a:p>
            <a:endParaRPr lang="ja-JP" altLang="en-US"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13</a:t>
            </a:fld>
            <a:endParaRPr lang="ja-JP" altLang="en-US"/>
          </a:p>
        </p:txBody>
      </p:sp>
      <p:sp>
        <p:nvSpPr>
          <p:cNvPr id="7" name="スライド イメージ プレースホルダー 6">
            <a:extLst>
              <a:ext uri="{FF2B5EF4-FFF2-40B4-BE49-F238E27FC236}">
                <a16:creationId xmlns:a16="http://schemas.microsoft.com/office/drawing/2014/main" id="{074F4E26-48D2-7DFA-6074-039B74E4511C}"/>
              </a:ext>
            </a:extLst>
          </p:cNvPr>
          <p:cNvSpPr>
            <a:spLocks noGrp="1" noRot="1" noChangeAspect="1"/>
          </p:cNvSpPr>
          <p:nvPr>
            <p:ph type="sldImg"/>
          </p:nvPr>
        </p:nvSpPr>
        <p:spPr>
          <a:xfrm>
            <a:off x="755650" y="541338"/>
            <a:ext cx="5591175" cy="4192587"/>
          </a:xfrm>
        </p:spPr>
      </p:sp>
    </p:spTree>
    <p:extLst>
      <p:ext uri="{BB962C8B-B14F-4D97-AF65-F5344CB8AC3E}">
        <p14:creationId xmlns:p14="http://schemas.microsoft.com/office/powerpoint/2010/main" val="37361076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710248" y="4924643"/>
            <a:ext cx="5681980" cy="4659052"/>
          </a:xfrm>
        </p:spPr>
        <p:txBody>
          <a:bodyPr/>
          <a:lstStyle/>
          <a:p>
            <a:r>
              <a:rPr lang="ja-JP" altLang="en-US" dirty="0"/>
              <a:t>次は、ミーティング</a:t>
            </a:r>
            <a:r>
              <a:rPr lang="en-US" altLang="ja-JP" dirty="0"/>
              <a:t>ID</a:t>
            </a:r>
            <a:r>
              <a:rPr lang="ja-JP" altLang="en-US" dirty="0"/>
              <a:t>を直接入力する場合の参加方法です。</a:t>
            </a:r>
            <a:endParaRPr lang="en-US" altLang="ja-JP" dirty="0"/>
          </a:p>
          <a:p>
            <a:endParaRPr lang="en-US" altLang="ja-JP" dirty="0"/>
          </a:p>
          <a:p>
            <a:r>
              <a:rPr lang="en-US" altLang="ja-JP" dirty="0"/>
              <a:t>①</a:t>
            </a:r>
            <a:r>
              <a:rPr lang="ja-JP" altLang="en-US" dirty="0"/>
              <a:t> ミーティング画面で「参加」をタップします。</a:t>
            </a:r>
            <a:endParaRPr lang="en-US" altLang="ja-JP" dirty="0"/>
          </a:p>
          <a:p>
            <a:endParaRPr lang="en-US" altLang="ja-JP" dirty="0"/>
          </a:p>
          <a:p>
            <a:r>
              <a:rPr lang="ja-JP" altLang="en-US" dirty="0"/>
              <a:t>② 「ミーティング</a:t>
            </a:r>
            <a:r>
              <a:rPr lang="en-US" altLang="ja-JP" dirty="0"/>
              <a:t>ID</a:t>
            </a:r>
            <a:r>
              <a:rPr lang="ja-JP" altLang="en-US" dirty="0"/>
              <a:t>」に数字を入力し、「参加」をタップします。</a:t>
            </a:r>
            <a:endParaRPr lang="en-US" altLang="ja-JP" dirty="0"/>
          </a:p>
          <a:p>
            <a:endParaRPr lang="en-US" altLang="ja-JP" dirty="0"/>
          </a:p>
          <a:p>
            <a:r>
              <a:rPr lang="ja-JP" altLang="en-US" dirty="0"/>
              <a:t>　　ミーティング</a:t>
            </a:r>
            <a:r>
              <a:rPr lang="en-US" altLang="ja-JP" dirty="0"/>
              <a:t>ID</a:t>
            </a:r>
            <a:r>
              <a:rPr lang="ja-JP" altLang="en-US" dirty="0"/>
              <a:t>は受け取った招待メールに記載されています。</a:t>
            </a:r>
            <a:endParaRPr lang="en-US" altLang="ja-JP" dirty="0"/>
          </a:p>
          <a:p>
            <a:endParaRPr lang="en-US" altLang="ja-JP" dirty="0"/>
          </a:p>
          <a:p>
            <a:r>
              <a:rPr lang="en-US" altLang="ja-JP" dirty="0"/>
              <a:t>③</a:t>
            </a:r>
            <a:r>
              <a:rPr lang="ja-JP" altLang="en-US" dirty="0"/>
              <a:t> 以降は、「ミーティング</a:t>
            </a:r>
            <a:r>
              <a:rPr lang="en-US" altLang="ja-JP" dirty="0"/>
              <a:t>URL</a:t>
            </a:r>
            <a:r>
              <a:rPr lang="ja-JP" altLang="en-US" dirty="0"/>
              <a:t>から直接参加する方法」と同じ手順です。</a:t>
            </a:r>
            <a:endParaRPr lang="en-US" altLang="ja-JP" dirty="0"/>
          </a:p>
          <a:p>
            <a:endParaRPr lang="en-US" altLang="ja-JP" dirty="0"/>
          </a:p>
          <a:p>
            <a:r>
              <a:rPr lang="ja-JP" altLang="en-US" dirty="0"/>
              <a:t>　　パスコードを求められた場合はパスコードを入力し、ビデオ付きで参加するか否かを選択して参加します。</a:t>
            </a:r>
            <a:endParaRPr lang="en-US" altLang="ja-JP" dirty="0"/>
          </a:p>
          <a:p>
            <a:endParaRPr lang="en-US" altLang="ja-JP" dirty="0"/>
          </a:p>
          <a:p>
            <a:r>
              <a:rPr lang="ja-JP" altLang="en-US" dirty="0"/>
              <a:t>これで、会議に参加できます。</a:t>
            </a:r>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14</a:t>
            </a:fld>
            <a:endParaRPr lang="ja-JP" altLang="en-US"/>
          </a:p>
        </p:txBody>
      </p:sp>
      <p:sp>
        <p:nvSpPr>
          <p:cNvPr id="7" name="スライド イメージ プレースホルダー 6">
            <a:extLst>
              <a:ext uri="{FF2B5EF4-FFF2-40B4-BE49-F238E27FC236}">
                <a16:creationId xmlns:a16="http://schemas.microsoft.com/office/drawing/2014/main" id="{61275A60-3203-0029-F312-0CED753480B9}"/>
              </a:ext>
            </a:extLst>
          </p:cNvPr>
          <p:cNvSpPr>
            <a:spLocks noGrp="1" noRot="1" noChangeAspect="1"/>
          </p:cNvSpPr>
          <p:nvPr>
            <p:ph type="sldImg"/>
          </p:nvPr>
        </p:nvSpPr>
        <p:spPr>
          <a:xfrm>
            <a:off x="755650" y="541338"/>
            <a:ext cx="5591175" cy="4192587"/>
          </a:xfrm>
        </p:spPr>
      </p:sp>
    </p:spTree>
    <p:extLst>
      <p:ext uri="{BB962C8B-B14F-4D97-AF65-F5344CB8AC3E}">
        <p14:creationId xmlns:p14="http://schemas.microsoft.com/office/powerpoint/2010/main" val="1195794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710248" y="4924644"/>
            <a:ext cx="5681980" cy="5308383"/>
          </a:xfrm>
        </p:spPr>
        <p:txBody>
          <a:bodyPr/>
          <a:lstStyle/>
          <a:p>
            <a:r>
              <a:rPr lang="ja-JP" altLang="en-US" dirty="0"/>
              <a:t>「</a:t>
            </a:r>
            <a:r>
              <a:rPr lang="en-US" altLang="ja-JP" dirty="0"/>
              <a:t>Zoom</a:t>
            </a:r>
            <a:r>
              <a:rPr lang="ja-JP" altLang="en-US" dirty="0"/>
              <a:t>（ズーム）」には、会議参加中に利用できる様々な機能が用意されています。</a:t>
            </a:r>
            <a:endParaRPr lang="en-US" altLang="ja-JP" dirty="0"/>
          </a:p>
          <a:p>
            <a:r>
              <a:rPr lang="ja-JP" altLang="en-US" dirty="0"/>
              <a:t>　</a:t>
            </a:r>
            <a:endParaRPr lang="en-US" altLang="ja-JP" dirty="0"/>
          </a:p>
          <a:p>
            <a:r>
              <a:rPr lang="ja-JP" altLang="en-US" dirty="0"/>
              <a:t>　</a:t>
            </a:r>
            <a:r>
              <a:rPr lang="en-US" altLang="ja-JP" dirty="0"/>
              <a:t>①</a:t>
            </a:r>
            <a:r>
              <a:rPr lang="ja-JP" altLang="en-US" dirty="0"/>
              <a:t>画面下部一番左のマイクのアイコンでは、音声の</a:t>
            </a:r>
            <a:r>
              <a:rPr lang="en-US" altLang="ja-JP" dirty="0"/>
              <a:t>ON</a:t>
            </a:r>
            <a:r>
              <a:rPr lang="ja-JP" altLang="en-US" dirty="0"/>
              <a:t>と</a:t>
            </a:r>
            <a:r>
              <a:rPr lang="en-US" altLang="ja-JP" dirty="0"/>
              <a:t>OFF</a:t>
            </a:r>
            <a:r>
              <a:rPr lang="ja-JP" altLang="en-US" dirty="0"/>
              <a:t>が切り替えられます。</a:t>
            </a:r>
            <a:endParaRPr lang="en-US" altLang="ja-JP" dirty="0"/>
          </a:p>
          <a:p>
            <a:endParaRPr lang="en-US" altLang="ja-JP" dirty="0"/>
          </a:p>
          <a:p>
            <a:r>
              <a:rPr lang="ja-JP" altLang="en-US" dirty="0"/>
              <a:t>　②画面下部左から</a:t>
            </a:r>
            <a:r>
              <a:rPr lang="en-US" altLang="ja-JP" dirty="0"/>
              <a:t>2</a:t>
            </a:r>
            <a:r>
              <a:rPr lang="ja-JP" altLang="en-US" dirty="0"/>
              <a:t>番目のカメラのアイコンでは、カメラの</a:t>
            </a:r>
            <a:r>
              <a:rPr lang="en-US" altLang="ja-JP" dirty="0"/>
              <a:t>ON</a:t>
            </a:r>
            <a:r>
              <a:rPr lang="ja-JP" altLang="en-US" dirty="0"/>
              <a:t>と</a:t>
            </a:r>
            <a:r>
              <a:rPr lang="en-US" altLang="ja-JP" dirty="0"/>
              <a:t>OFF</a:t>
            </a:r>
            <a:r>
              <a:rPr lang="ja-JP" altLang="en-US" dirty="0"/>
              <a:t>が切り替えられます。</a:t>
            </a:r>
            <a:endParaRPr lang="en-US" altLang="ja-JP" dirty="0"/>
          </a:p>
          <a:p>
            <a:endParaRPr lang="en-US" altLang="ja-JP" dirty="0"/>
          </a:p>
          <a:p>
            <a:r>
              <a:rPr lang="ja-JP" altLang="en-US" dirty="0"/>
              <a:t>　</a:t>
            </a:r>
            <a:r>
              <a:rPr lang="en-US" altLang="ja-JP" dirty="0"/>
              <a:t>③</a:t>
            </a:r>
            <a:r>
              <a:rPr lang="ja-JP" altLang="en-US" dirty="0"/>
              <a:t>画面下部一番右の「詳細」から「チャット」を選択すると、文字の入力ができるようになります。</a:t>
            </a:r>
            <a:endParaRPr lang="en-US" altLang="ja-JP" dirty="0"/>
          </a:p>
          <a:p>
            <a:endParaRPr lang="en-US" altLang="ja-JP" dirty="0"/>
          </a:p>
          <a:p>
            <a:r>
              <a:rPr lang="ja-JP" altLang="en-US" dirty="0"/>
              <a:t>　</a:t>
            </a:r>
            <a:r>
              <a:rPr lang="en-US" altLang="ja-JP" dirty="0"/>
              <a:t>④</a:t>
            </a:r>
            <a:r>
              <a:rPr lang="ja-JP" altLang="en-US" dirty="0"/>
              <a:t>画面下部一番右の「詳細」を選択し、「手を挙げる」をタップすると挙手ができます。</a:t>
            </a:r>
            <a:endParaRPr lang="en-US" altLang="ja-JP" dirty="0"/>
          </a:p>
          <a:p>
            <a:endParaRPr lang="en-US" altLang="ja-JP" dirty="0"/>
          </a:p>
          <a:p>
            <a:r>
              <a:rPr lang="ja-JP" altLang="en-US" dirty="0"/>
              <a:t>　　発言したいときなどにご活用ください。</a:t>
            </a:r>
            <a:endParaRPr lang="en-US" altLang="ja-JP" dirty="0"/>
          </a:p>
          <a:p>
            <a:endParaRPr lang="en-US" altLang="ja-JP" dirty="0"/>
          </a:p>
          <a:p>
            <a:r>
              <a:rPr lang="ja-JP" altLang="en-US" dirty="0"/>
              <a:t>　　手を下げる場合は、同じ操作を行います。この際、「手を下げる」と表示されます。</a:t>
            </a:r>
            <a:endParaRPr lang="en-US" altLang="ja-JP" dirty="0"/>
          </a:p>
          <a:p>
            <a:endParaRPr lang="en-US" altLang="ja-JP" dirty="0"/>
          </a:p>
          <a:p>
            <a:r>
              <a:rPr lang="ja-JP" altLang="en-US" dirty="0"/>
              <a:t>　</a:t>
            </a:r>
            <a:r>
              <a:rPr lang="en-US" altLang="ja-JP" dirty="0"/>
              <a:t>⑤</a:t>
            </a:r>
            <a:r>
              <a:rPr lang="ja-JP" altLang="en-US" dirty="0"/>
              <a:t>会議から退出したいときは、画面右上の「退出」をタップします。</a:t>
            </a:r>
            <a:endParaRPr lang="en-US" altLang="ja-JP" dirty="0"/>
          </a:p>
          <a:p>
            <a:endParaRPr lang="en-US" altLang="ja-JP" dirty="0"/>
          </a:p>
          <a:p>
            <a:r>
              <a:rPr lang="ja-JP" altLang="en-US" dirty="0"/>
              <a:t>　　本当に退出するかどうかを尋ねられた場合は、再度タップします。</a:t>
            </a:r>
            <a:endParaRPr lang="en-US" altLang="ja-JP" dirty="0"/>
          </a:p>
          <a:p>
            <a:endParaRPr lang="ja-JP" altLang="en-US"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15</a:t>
            </a:fld>
            <a:endParaRPr lang="ja-JP" altLang="en-US"/>
          </a:p>
        </p:txBody>
      </p:sp>
      <p:sp>
        <p:nvSpPr>
          <p:cNvPr id="10" name="スライド イメージ プレースホルダー 9">
            <a:extLst>
              <a:ext uri="{FF2B5EF4-FFF2-40B4-BE49-F238E27FC236}">
                <a16:creationId xmlns:a16="http://schemas.microsoft.com/office/drawing/2014/main" id="{808A8FA6-E6AA-5F27-33DA-2AD082D166A7}"/>
              </a:ext>
            </a:extLst>
          </p:cNvPr>
          <p:cNvSpPr>
            <a:spLocks noGrp="1" noRot="1" noChangeAspect="1"/>
          </p:cNvSpPr>
          <p:nvPr>
            <p:ph type="sldImg"/>
          </p:nvPr>
        </p:nvSpPr>
        <p:spPr>
          <a:xfrm>
            <a:off x="755650" y="541338"/>
            <a:ext cx="5591175" cy="4192587"/>
          </a:xfrm>
        </p:spPr>
      </p:sp>
    </p:spTree>
    <p:extLst>
      <p:ext uri="{BB962C8B-B14F-4D97-AF65-F5344CB8AC3E}">
        <p14:creationId xmlns:p14="http://schemas.microsoft.com/office/powerpoint/2010/main" val="1509373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710248" y="4924643"/>
            <a:ext cx="5681980" cy="5308382"/>
          </a:xfrm>
        </p:spPr>
        <p:txBody>
          <a:bodyPr/>
          <a:lstStyle/>
          <a:p>
            <a:r>
              <a:rPr lang="ja-JP" altLang="en-US" dirty="0"/>
              <a:t>今度は、自らが主催者となって今すぐ会議を開催する方法です。</a:t>
            </a:r>
            <a:endParaRPr lang="en-US" altLang="ja-JP" dirty="0"/>
          </a:p>
          <a:p>
            <a:endParaRPr lang="en-US" altLang="ja-JP" dirty="0"/>
          </a:p>
          <a:p>
            <a:r>
              <a:rPr lang="ja-JP" altLang="en-US" dirty="0"/>
              <a:t>　</a:t>
            </a:r>
            <a:r>
              <a:rPr lang="en-US" altLang="ja-JP" dirty="0"/>
              <a:t>①</a:t>
            </a:r>
            <a:r>
              <a:rPr lang="ja-JP" altLang="en-US" dirty="0"/>
              <a:t> ミーティング画面で「新規ミーティング」をタップします。</a:t>
            </a:r>
            <a:endParaRPr lang="en-US" altLang="ja-JP" dirty="0"/>
          </a:p>
          <a:p>
            <a:endParaRPr lang="en-US" altLang="ja-JP" dirty="0"/>
          </a:p>
          <a:p>
            <a:r>
              <a:rPr lang="ja-JP" altLang="en-US" dirty="0"/>
              <a:t>　②「ミーティングの開始」をタップしてます。</a:t>
            </a:r>
            <a:endParaRPr lang="en-US" altLang="ja-JP" dirty="0"/>
          </a:p>
          <a:p>
            <a:endParaRPr lang="en-US" altLang="ja-JP" dirty="0"/>
          </a:p>
          <a:p>
            <a:r>
              <a:rPr lang="ja-JP" altLang="en-US" dirty="0"/>
              <a:t>　</a:t>
            </a:r>
            <a:r>
              <a:rPr lang="en-US" altLang="ja-JP" dirty="0"/>
              <a:t>③</a:t>
            </a:r>
            <a:r>
              <a:rPr lang="ja-JP" altLang="en-US" dirty="0"/>
              <a:t>画面下部右から</a:t>
            </a:r>
            <a:r>
              <a:rPr lang="en-US" altLang="ja-JP" dirty="0"/>
              <a:t>2</a:t>
            </a:r>
            <a:r>
              <a:rPr lang="ja-JP" altLang="en-US" dirty="0"/>
              <a:t>番目にある「参加者」をタップします。</a:t>
            </a:r>
            <a:endParaRPr lang="en-US" altLang="ja-JP" dirty="0"/>
          </a:p>
          <a:p>
            <a:endParaRPr lang="en-US" altLang="ja-JP" dirty="0"/>
          </a:p>
          <a:p>
            <a:r>
              <a:rPr lang="ja-JP" altLang="en-US" dirty="0"/>
              <a:t>　④画面左下にある「招待」をタップします。</a:t>
            </a:r>
            <a:endParaRPr lang="en-US" altLang="ja-JP" dirty="0"/>
          </a:p>
          <a:p>
            <a:endParaRPr lang="en-US" altLang="ja-JP" dirty="0"/>
          </a:p>
          <a:p>
            <a:r>
              <a:rPr lang="ja-JP" altLang="en-US" dirty="0"/>
              <a:t>　</a:t>
            </a:r>
            <a:r>
              <a:rPr lang="en-US" altLang="ja-JP" dirty="0"/>
              <a:t>⑤</a:t>
            </a:r>
            <a:r>
              <a:rPr lang="ja-JP" altLang="en-US" dirty="0"/>
              <a:t>表示された画面から 「メールの送信」をタップしてください。</a:t>
            </a:r>
            <a:endParaRPr lang="en-US" altLang="ja-JP" dirty="0"/>
          </a:p>
          <a:p>
            <a:endParaRPr lang="en-US" altLang="ja-JP" dirty="0"/>
          </a:p>
          <a:p>
            <a:r>
              <a:rPr lang="ja-JP" altLang="en-US" dirty="0"/>
              <a:t>　</a:t>
            </a:r>
            <a:r>
              <a:rPr lang="en-US" altLang="ja-JP" dirty="0"/>
              <a:t>⑥</a:t>
            </a:r>
            <a:r>
              <a:rPr lang="ja-JP" altLang="en-US" dirty="0"/>
              <a:t>招待したい相手のメールアドレスを入力し、メールを送信します。</a:t>
            </a:r>
            <a:endParaRPr lang="en-US" altLang="ja-JP" dirty="0"/>
          </a:p>
          <a:p>
            <a:endParaRPr lang="en-US" altLang="ja-JP" dirty="0"/>
          </a:p>
          <a:p>
            <a:r>
              <a:rPr lang="ja-JP" altLang="en-US" dirty="0"/>
              <a:t>　なお、無料アカウントの場合、一度の会議で接続できる時間は最大で</a:t>
            </a:r>
            <a:r>
              <a:rPr lang="en-US" altLang="ja-JP" dirty="0"/>
              <a:t>40</a:t>
            </a:r>
            <a:r>
              <a:rPr lang="ja-JP" altLang="en-US" dirty="0"/>
              <a:t>分です。</a:t>
            </a:r>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16</a:t>
            </a:fld>
            <a:endParaRPr lang="ja-JP" altLang="en-US"/>
          </a:p>
        </p:txBody>
      </p:sp>
      <p:sp>
        <p:nvSpPr>
          <p:cNvPr id="7" name="スライド イメージ プレースホルダー 6">
            <a:extLst>
              <a:ext uri="{FF2B5EF4-FFF2-40B4-BE49-F238E27FC236}">
                <a16:creationId xmlns:a16="http://schemas.microsoft.com/office/drawing/2014/main" id="{A9DF2752-3A9E-BE27-6A2F-B8759A1F0655}"/>
              </a:ext>
            </a:extLst>
          </p:cNvPr>
          <p:cNvSpPr>
            <a:spLocks noGrp="1" noRot="1" noChangeAspect="1"/>
          </p:cNvSpPr>
          <p:nvPr>
            <p:ph type="sldImg"/>
          </p:nvPr>
        </p:nvSpPr>
        <p:spPr>
          <a:xfrm>
            <a:off x="755650" y="541338"/>
            <a:ext cx="5591175" cy="4192587"/>
          </a:xfrm>
        </p:spPr>
      </p:sp>
    </p:spTree>
    <p:extLst>
      <p:ext uri="{BB962C8B-B14F-4D97-AF65-F5344CB8AC3E}">
        <p14:creationId xmlns:p14="http://schemas.microsoft.com/office/powerpoint/2010/main" val="31797352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今すぐに会議を開催するのではなく、日時を指定して会議をスケジュールする方法です。</a:t>
            </a:r>
            <a:endParaRPr lang="en-US" altLang="ja-JP" dirty="0"/>
          </a:p>
          <a:p>
            <a:endParaRPr lang="en-US" altLang="ja-JP" dirty="0"/>
          </a:p>
          <a:p>
            <a:r>
              <a:rPr lang="ja-JP" altLang="en-US" dirty="0"/>
              <a:t>　</a:t>
            </a:r>
            <a:r>
              <a:rPr lang="en-US" altLang="ja-JP" dirty="0"/>
              <a:t>①</a:t>
            </a:r>
            <a:r>
              <a:rPr lang="ja-JP" altLang="en-US" dirty="0"/>
              <a:t>「ミーティング画面」上部右から</a:t>
            </a:r>
            <a:r>
              <a:rPr lang="en-US" altLang="ja-JP" dirty="0"/>
              <a:t>2</a:t>
            </a:r>
            <a:r>
              <a:rPr lang="ja-JP" altLang="en-US" dirty="0"/>
              <a:t>番目にある 「スケジュール」をタップします。</a:t>
            </a:r>
            <a:endParaRPr lang="en-US" altLang="ja-JP" dirty="0"/>
          </a:p>
          <a:p>
            <a:endParaRPr lang="en-US" altLang="ja-JP" dirty="0"/>
          </a:p>
          <a:p>
            <a:r>
              <a:rPr lang="ja-JP" altLang="en-US" dirty="0"/>
              <a:t>　②「ミーティング開始」をタップして、日時を選択します。</a:t>
            </a:r>
            <a:endParaRPr lang="en-US" altLang="ja-JP" dirty="0"/>
          </a:p>
          <a:p>
            <a:endParaRPr lang="en-US" altLang="ja-JP" dirty="0"/>
          </a:p>
          <a:p>
            <a:r>
              <a:rPr lang="ja-JP" altLang="en-US" dirty="0"/>
              <a:t>　</a:t>
            </a:r>
            <a:r>
              <a:rPr lang="en-US" altLang="ja-JP" dirty="0"/>
              <a:t>③</a:t>
            </a:r>
            <a:r>
              <a:rPr lang="ja-JP" altLang="en-US" dirty="0"/>
              <a:t>画面右上の 「保存」をタップします。</a:t>
            </a:r>
            <a:endParaRPr lang="en-US" altLang="ja-JP" dirty="0"/>
          </a:p>
          <a:p>
            <a:endParaRPr lang="en-US" altLang="ja-JP" dirty="0"/>
          </a:p>
          <a:p>
            <a:r>
              <a:rPr lang="ja-JP" altLang="en-US" dirty="0"/>
              <a:t>　</a:t>
            </a:r>
            <a:r>
              <a:rPr lang="en-US" altLang="ja-JP" dirty="0"/>
              <a:t>④</a:t>
            </a:r>
            <a:r>
              <a:rPr lang="ja-JP" altLang="en-US" dirty="0"/>
              <a:t>「キャンセル」をタップします。</a:t>
            </a:r>
            <a:endParaRPr lang="en-US" altLang="ja-JP" dirty="0"/>
          </a:p>
          <a:p>
            <a:endParaRPr lang="en-US" altLang="ja-JP" dirty="0"/>
          </a:p>
          <a:p>
            <a:r>
              <a:rPr lang="ja-JP" altLang="en-US" dirty="0"/>
              <a:t>　</a:t>
            </a:r>
            <a:r>
              <a:rPr lang="en-US" altLang="ja-JP" dirty="0"/>
              <a:t>⑤</a:t>
            </a:r>
            <a:r>
              <a:rPr lang="ja-JP" altLang="en-US" dirty="0"/>
              <a:t>スケジュールした会議が表示されますので、該当する会議をタップして、会議を開始します。</a:t>
            </a:r>
            <a:endParaRPr lang="en-US" altLang="ja-JP" dirty="0"/>
          </a:p>
          <a:p>
            <a:endParaRPr lang="ja-JP" altLang="en-US"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17</a:t>
            </a:fld>
            <a:endParaRPr lang="ja-JP" altLang="en-US"/>
          </a:p>
        </p:txBody>
      </p:sp>
      <p:sp>
        <p:nvSpPr>
          <p:cNvPr id="7" name="スライド イメージ プレースホルダー 6">
            <a:extLst>
              <a:ext uri="{FF2B5EF4-FFF2-40B4-BE49-F238E27FC236}">
                <a16:creationId xmlns:a16="http://schemas.microsoft.com/office/drawing/2014/main" id="{B242D913-801A-C97D-CC74-20FE159C9F89}"/>
              </a:ext>
            </a:extLst>
          </p:cNvPr>
          <p:cNvSpPr>
            <a:spLocks noGrp="1" noRot="1" noChangeAspect="1"/>
          </p:cNvSpPr>
          <p:nvPr>
            <p:ph type="sldImg"/>
          </p:nvPr>
        </p:nvSpPr>
        <p:spPr>
          <a:xfrm>
            <a:off x="755650" y="541338"/>
            <a:ext cx="5591175" cy="4192587"/>
          </a:xfrm>
        </p:spPr>
      </p:sp>
    </p:spTree>
    <p:extLst>
      <p:ext uri="{BB962C8B-B14F-4D97-AF65-F5344CB8AC3E}">
        <p14:creationId xmlns:p14="http://schemas.microsoft.com/office/powerpoint/2010/main" val="12344703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ここでは、オンライン会議システムの「</a:t>
            </a:r>
            <a:r>
              <a:rPr lang="en-US" altLang="ja-JP" dirty="0"/>
              <a:t>Microsoft Teams</a:t>
            </a:r>
            <a:r>
              <a:rPr lang="ja-JP" altLang="en-US" dirty="0"/>
              <a:t>（マイクロソフト　チームズ）」の使い方をご紹介します。</a:t>
            </a:r>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18</a:t>
            </a:fld>
            <a:endParaRPr lang="ja-JP" altLang="en-US" dirty="0"/>
          </a:p>
        </p:txBody>
      </p:sp>
      <p:sp>
        <p:nvSpPr>
          <p:cNvPr id="7" name="スライド イメージ プレースホルダー 6">
            <a:extLst>
              <a:ext uri="{FF2B5EF4-FFF2-40B4-BE49-F238E27FC236}">
                <a16:creationId xmlns:a16="http://schemas.microsoft.com/office/drawing/2014/main" id="{73528817-BC6D-9891-3034-F81353A2848B}"/>
              </a:ext>
            </a:extLst>
          </p:cNvPr>
          <p:cNvSpPr>
            <a:spLocks noGrp="1" noRot="1" noChangeAspect="1"/>
          </p:cNvSpPr>
          <p:nvPr>
            <p:ph type="sldImg"/>
          </p:nvPr>
        </p:nvSpPr>
        <p:spPr>
          <a:xfrm>
            <a:off x="755650" y="541338"/>
            <a:ext cx="5591175" cy="4192587"/>
          </a:xfrm>
        </p:spPr>
      </p:sp>
    </p:spTree>
    <p:extLst>
      <p:ext uri="{BB962C8B-B14F-4D97-AF65-F5344CB8AC3E}">
        <p14:creationId xmlns:p14="http://schemas.microsoft.com/office/powerpoint/2010/main" val="6046667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710248" y="4924643"/>
            <a:ext cx="5681980" cy="4766681"/>
          </a:xfrm>
        </p:spPr>
        <p:txBody>
          <a:bodyPr/>
          <a:lstStyle/>
          <a:p>
            <a:r>
              <a:rPr lang="ja-JP" altLang="en-US" dirty="0"/>
              <a:t>「</a:t>
            </a:r>
            <a:r>
              <a:rPr lang="en-US" altLang="ja-JP" dirty="0"/>
              <a:t>Microsoft Teams</a:t>
            </a:r>
            <a:r>
              <a:rPr lang="ja-JP" altLang="en-US" dirty="0"/>
              <a:t>（マイクロソフト　チームズ）」のインストールの仕方について説明します。</a:t>
            </a:r>
            <a:endParaRPr lang="en-US" altLang="ja-JP" dirty="0"/>
          </a:p>
          <a:p>
            <a:endParaRPr lang="en-US" altLang="ja-JP" dirty="0"/>
          </a:p>
          <a:p>
            <a:r>
              <a:rPr lang="en-US" altLang="ja-JP" dirty="0"/>
              <a:t>Android</a:t>
            </a:r>
            <a:r>
              <a:rPr lang="ja-JP" altLang="en-US" dirty="0"/>
              <a:t>スマートフォンをお持ちの方の操作です。</a:t>
            </a:r>
            <a:endParaRPr lang="en-US" altLang="ja-JP" dirty="0"/>
          </a:p>
          <a:p>
            <a:endParaRPr lang="en-US" altLang="ja-JP" dirty="0"/>
          </a:p>
          <a:p>
            <a:r>
              <a:rPr lang="ja-JP" altLang="en-US" dirty="0"/>
              <a:t>①「</a:t>
            </a:r>
            <a:r>
              <a:rPr lang="en-US" altLang="ja-JP" dirty="0"/>
              <a:t>Play </a:t>
            </a:r>
            <a:r>
              <a:rPr lang="ja-JP" altLang="en-US" dirty="0"/>
              <a:t>ストア」をタップしてください。</a:t>
            </a:r>
            <a:endParaRPr lang="en-US" altLang="ja-JP" dirty="0"/>
          </a:p>
          <a:p>
            <a:endParaRPr lang="en-US" altLang="ja-JP" dirty="0"/>
          </a:p>
          <a:p>
            <a:r>
              <a:rPr lang="ja-JP" altLang="en-US" dirty="0"/>
              <a:t>②「アプリやゲームを検索」をタップしてください。</a:t>
            </a:r>
            <a:endParaRPr lang="en-US" altLang="ja-JP" dirty="0"/>
          </a:p>
          <a:p>
            <a:endParaRPr lang="en-US" altLang="ja-JP" dirty="0"/>
          </a:p>
          <a:p>
            <a:r>
              <a:rPr lang="ja-JP" altLang="en-US" dirty="0"/>
              <a:t>③検索文章の入力箇所に「</a:t>
            </a:r>
            <a:r>
              <a:rPr lang="en-US" altLang="ja-JP" dirty="0"/>
              <a:t>teams</a:t>
            </a:r>
            <a:r>
              <a:rPr lang="ja-JP" altLang="en-US" dirty="0"/>
              <a:t>」と入力し、検索してください。</a:t>
            </a:r>
            <a:endParaRPr lang="en-US" altLang="ja-JP" dirty="0"/>
          </a:p>
          <a:p>
            <a:endParaRPr lang="en-US" altLang="ja-JP" dirty="0"/>
          </a:p>
          <a:p>
            <a:r>
              <a:rPr lang="ja-JP" altLang="en-US" dirty="0"/>
              <a:t>④アプリをインストールするかどうかの画面が表示されますので、「インストール」のところをタップしてください。</a:t>
            </a:r>
            <a:endParaRPr lang="en-US" altLang="ja-JP" dirty="0"/>
          </a:p>
          <a:p>
            <a:endParaRPr lang="en-US" altLang="ja-JP" dirty="0"/>
          </a:p>
          <a:p>
            <a:r>
              <a:rPr lang="ja-JP" altLang="en-US" dirty="0"/>
              <a:t>インストールが始まります。</a:t>
            </a:r>
            <a:endParaRPr lang="en-US" altLang="ja-JP" dirty="0"/>
          </a:p>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19</a:t>
            </a:fld>
            <a:endParaRPr lang="ja-JP" altLang="en-US" dirty="0"/>
          </a:p>
        </p:txBody>
      </p:sp>
      <p:sp>
        <p:nvSpPr>
          <p:cNvPr id="7" name="スライド イメージ プレースホルダー 6">
            <a:extLst>
              <a:ext uri="{FF2B5EF4-FFF2-40B4-BE49-F238E27FC236}">
                <a16:creationId xmlns:a16="http://schemas.microsoft.com/office/drawing/2014/main" id="{B7672A00-91B1-FFF1-AC33-1DA6C430E86D}"/>
              </a:ext>
            </a:extLst>
          </p:cNvPr>
          <p:cNvSpPr>
            <a:spLocks noGrp="1" noRot="1" noChangeAspect="1"/>
          </p:cNvSpPr>
          <p:nvPr>
            <p:ph type="sldImg"/>
          </p:nvPr>
        </p:nvSpPr>
        <p:spPr>
          <a:xfrm>
            <a:off x="755650" y="541338"/>
            <a:ext cx="5591175" cy="4192587"/>
          </a:xfrm>
        </p:spPr>
      </p:sp>
    </p:spTree>
    <p:extLst>
      <p:ext uri="{BB962C8B-B14F-4D97-AF65-F5344CB8AC3E}">
        <p14:creationId xmlns:p14="http://schemas.microsoft.com/office/powerpoint/2010/main" val="5472385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41338"/>
            <a:ext cx="5591175" cy="4192587"/>
          </a:xfrm>
        </p:spPr>
      </p:sp>
      <p:sp>
        <p:nvSpPr>
          <p:cNvPr id="3" name="ノート プレースホルダー 2"/>
          <p:cNvSpPr>
            <a:spLocks noGrp="1"/>
          </p:cNvSpPr>
          <p:nvPr>
            <p:ph type="body" idx="1"/>
          </p:nvPr>
        </p:nvSpPr>
        <p:spPr>
          <a:xfrm>
            <a:off x="710248" y="4924643"/>
            <a:ext cx="5681980" cy="5308382"/>
          </a:xfrm>
        </p:spPr>
        <p:txBody>
          <a:bodyPr/>
          <a:lstStyle/>
          <a:p>
            <a:r>
              <a:rPr kumimoji="1" lang="ja-JP" altLang="en-US" dirty="0">
                <a:latin typeface="Meiryo UI" panose="020B0604030504040204" pitchFamily="50" charset="-128"/>
                <a:ea typeface="Meiryo UI" panose="020B0604030504040204" pitchFamily="50" charset="-128"/>
              </a:rPr>
              <a:t>　この講座は、オンライン会議システムの利用について学ぶ講座です。</a:t>
            </a:r>
            <a:endParaRPr kumimoji="1" lang="en-US" altLang="ja-JP"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　第</a:t>
            </a:r>
            <a:r>
              <a:rPr kumimoji="1" lang="en-US" altLang="ja-JP" dirty="0">
                <a:latin typeface="Meiryo UI" panose="020B0604030504040204" pitchFamily="50" charset="-128"/>
                <a:ea typeface="Meiryo UI" panose="020B0604030504040204" pitchFamily="50" charset="-128"/>
              </a:rPr>
              <a:t>1</a:t>
            </a:r>
            <a:r>
              <a:rPr kumimoji="1" lang="ja-JP" altLang="en-US" dirty="0">
                <a:latin typeface="Meiryo UI" panose="020B0604030504040204" pitchFamily="50" charset="-128"/>
                <a:ea typeface="Meiryo UI" panose="020B0604030504040204" pitchFamily="50" charset="-128"/>
              </a:rPr>
              <a:t>章では、オンライン会議システムの概要について学びます。</a:t>
            </a:r>
            <a:endParaRPr kumimoji="1" lang="en-US" altLang="ja-JP"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　第</a:t>
            </a:r>
            <a:r>
              <a:rPr kumimoji="1" lang="en-US" altLang="ja-JP" dirty="0">
                <a:latin typeface="Meiryo UI" panose="020B0604030504040204" pitchFamily="50" charset="-128"/>
                <a:ea typeface="Meiryo UI" panose="020B0604030504040204" pitchFamily="50" charset="-128"/>
              </a:rPr>
              <a:t>2</a:t>
            </a:r>
            <a:r>
              <a:rPr kumimoji="1" lang="ja-JP" altLang="en-US" dirty="0">
                <a:latin typeface="Meiryo UI" panose="020B0604030504040204" pitchFamily="50" charset="-128"/>
                <a:ea typeface="Meiryo UI" panose="020B0604030504040204" pitchFamily="50" charset="-128"/>
              </a:rPr>
              <a:t>章以降は、個別のオンライン会議システムを取り扱います。</a:t>
            </a:r>
            <a:endParaRPr kumimoji="1" lang="en-US" altLang="ja-JP"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　第</a:t>
            </a:r>
            <a:r>
              <a:rPr kumimoji="1" lang="en-US" altLang="ja-JP" dirty="0">
                <a:latin typeface="Meiryo UI" panose="020B0604030504040204" pitchFamily="50" charset="-128"/>
                <a:ea typeface="Meiryo UI" panose="020B0604030504040204" pitchFamily="50" charset="-128"/>
              </a:rPr>
              <a:t>2</a:t>
            </a:r>
            <a:r>
              <a:rPr kumimoji="1" lang="ja-JP" altLang="en-US" dirty="0">
                <a:latin typeface="Meiryo UI" panose="020B0604030504040204" pitchFamily="50" charset="-128"/>
                <a:ea typeface="Meiryo UI" panose="020B0604030504040204" pitchFamily="50" charset="-128"/>
              </a:rPr>
              <a:t>章では、「</a:t>
            </a:r>
            <a:r>
              <a:rPr kumimoji="1" lang="en-US" altLang="ja-JP" dirty="0">
                <a:latin typeface="Meiryo UI" panose="020B0604030504040204" pitchFamily="50" charset="-128"/>
                <a:ea typeface="Meiryo UI" panose="020B0604030504040204" pitchFamily="50" charset="-128"/>
              </a:rPr>
              <a:t>Zoom</a:t>
            </a:r>
            <a:r>
              <a:rPr kumimoji="1" lang="ja-JP" altLang="en-US" dirty="0">
                <a:latin typeface="Meiryo UI" panose="020B0604030504040204" pitchFamily="50" charset="-128"/>
                <a:ea typeface="Meiryo UI" panose="020B0604030504040204" pitchFamily="50" charset="-128"/>
              </a:rPr>
              <a:t>（ズーム）」の利用方法について学びます。</a:t>
            </a:r>
            <a:endParaRPr kumimoji="1" lang="en-US" altLang="ja-JP"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pPr defTabSz="946419">
              <a:defRPr/>
            </a:pPr>
            <a:r>
              <a:rPr kumimoji="1" lang="ja-JP" altLang="en-US" dirty="0">
                <a:latin typeface="Meiryo UI" panose="020B0604030504040204" pitchFamily="50" charset="-128"/>
                <a:ea typeface="Meiryo UI" panose="020B0604030504040204" pitchFamily="50" charset="-128"/>
              </a:rPr>
              <a:t>　第</a:t>
            </a:r>
            <a:r>
              <a:rPr kumimoji="1" lang="en-US" altLang="ja-JP" dirty="0">
                <a:latin typeface="Meiryo UI" panose="020B0604030504040204" pitchFamily="50" charset="-128"/>
                <a:ea typeface="Meiryo UI" panose="020B0604030504040204" pitchFamily="50" charset="-128"/>
              </a:rPr>
              <a:t>3</a:t>
            </a:r>
            <a:r>
              <a:rPr kumimoji="1" lang="ja-JP" altLang="en-US" dirty="0">
                <a:latin typeface="Meiryo UI" panose="020B0604030504040204" pitchFamily="50" charset="-128"/>
                <a:ea typeface="Meiryo UI" panose="020B0604030504040204" pitchFamily="50" charset="-128"/>
              </a:rPr>
              <a:t>章では、「</a:t>
            </a:r>
            <a:r>
              <a:rPr kumimoji="1" lang="en-US" altLang="ja-JP" dirty="0">
                <a:latin typeface="Meiryo UI" panose="020B0604030504040204" pitchFamily="50" charset="-128"/>
                <a:ea typeface="Meiryo UI" panose="020B0604030504040204" pitchFamily="50" charset="-128"/>
              </a:rPr>
              <a:t>Microsoft Teams</a:t>
            </a:r>
            <a:r>
              <a:rPr kumimoji="1" lang="ja-JP" altLang="en-US" dirty="0">
                <a:latin typeface="Meiryo UI" panose="020B0604030504040204" pitchFamily="50" charset="-128"/>
                <a:ea typeface="Meiryo UI" panose="020B0604030504040204" pitchFamily="50" charset="-128"/>
              </a:rPr>
              <a:t>（マイクロソフト　チームズ）」の利用方法について学びます。</a:t>
            </a:r>
            <a:endParaRPr kumimoji="1" lang="en-US" altLang="ja-JP" dirty="0">
              <a:latin typeface="Meiryo UI" panose="020B0604030504040204" pitchFamily="50" charset="-128"/>
              <a:ea typeface="Meiryo UI" panose="020B0604030504040204" pitchFamily="50" charset="-128"/>
            </a:endParaRPr>
          </a:p>
          <a:p>
            <a:pPr defTabSz="946419">
              <a:defRPr/>
            </a:pPr>
            <a:endParaRPr kumimoji="1" lang="en-US" altLang="ja-JP" dirty="0">
              <a:latin typeface="Meiryo UI" panose="020B0604030504040204" pitchFamily="50" charset="-128"/>
              <a:ea typeface="Meiryo UI" panose="020B0604030504040204" pitchFamily="50" charset="-128"/>
            </a:endParaRPr>
          </a:p>
          <a:p>
            <a:pPr defTabSz="946419">
              <a:defRPr/>
            </a:pPr>
            <a:r>
              <a:rPr kumimoji="1" lang="ja-JP" altLang="en-US" dirty="0">
                <a:latin typeface="Meiryo UI" panose="020B0604030504040204" pitchFamily="50" charset="-128"/>
                <a:ea typeface="Meiryo UI" panose="020B0604030504040204" pitchFamily="50" charset="-128"/>
              </a:rPr>
              <a:t>　第</a:t>
            </a:r>
            <a:r>
              <a:rPr kumimoji="1" lang="en-US" altLang="ja-JP" dirty="0">
                <a:latin typeface="Meiryo UI" panose="020B0604030504040204" pitchFamily="50" charset="-128"/>
                <a:ea typeface="Meiryo UI" panose="020B0604030504040204" pitchFamily="50" charset="-128"/>
              </a:rPr>
              <a:t>4</a:t>
            </a:r>
            <a:r>
              <a:rPr kumimoji="1" lang="ja-JP" altLang="en-US" dirty="0">
                <a:latin typeface="Meiryo UI" panose="020B0604030504040204" pitchFamily="50" charset="-128"/>
                <a:ea typeface="Meiryo UI" panose="020B0604030504040204" pitchFamily="50" charset="-128"/>
              </a:rPr>
              <a:t>章では、「</a:t>
            </a:r>
            <a:r>
              <a:rPr kumimoji="1" lang="en-US" altLang="ja-JP" dirty="0">
                <a:latin typeface="Meiryo UI" panose="020B0604030504040204" pitchFamily="50" charset="-128"/>
                <a:ea typeface="Meiryo UI" panose="020B0604030504040204" pitchFamily="50" charset="-128"/>
              </a:rPr>
              <a:t>Webex Meetings</a:t>
            </a:r>
            <a:r>
              <a:rPr kumimoji="1" lang="ja-JP" altLang="en-US" dirty="0">
                <a:latin typeface="Meiryo UI" panose="020B0604030504040204" pitchFamily="50" charset="-128"/>
                <a:ea typeface="Meiryo UI" panose="020B0604030504040204" pitchFamily="50" charset="-128"/>
              </a:rPr>
              <a:t>（ウェベックス　ミーティングス）」の利用方法について学びます。</a:t>
            </a:r>
            <a:endParaRPr kumimoji="1" lang="en-US" altLang="ja-JP" dirty="0">
              <a:latin typeface="Meiryo UI" panose="020B0604030504040204" pitchFamily="50" charset="-128"/>
              <a:ea typeface="Meiryo UI" panose="020B0604030504040204" pitchFamily="50" charset="-128"/>
            </a:endParaRPr>
          </a:p>
          <a:p>
            <a:pPr defTabSz="946419">
              <a:defRPr/>
            </a:pPr>
            <a:endParaRPr kumimoji="1" lang="en-US" altLang="ja-JP" dirty="0">
              <a:latin typeface="Meiryo UI" panose="020B0604030504040204" pitchFamily="50" charset="-128"/>
              <a:ea typeface="Meiryo UI" panose="020B0604030504040204" pitchFamily="50" charset="-128"/>
            </a:endParaRPr>
          </a:p>
          <a:p>
            <a:pPr defTabSz="946419">
              <a:defRPr/>
            </a:pPr>
            <a:r>
              <a:rPr kumimoji="1" lang="ja-JP" altLang="en-US" dirty="0">
                <a:latin typeface="Meiryo UI" panose="020B0604030504040204" pitchFamily="50" charset="-128"/>
                <a:ea typeface="Meiryo UI" panose="020B0604030504040204" pitchFamily="50" charset="-128"/>
              </a:rPr>
              <a:t>　第</a:t>
            </a:r>
            <a:r>
              <a:rPr kumimoji="1" lang="en-US" altLang="ja-JP" dirty="0">
                <a:latin typeface="Meiryo UI" panose="020B0604030504040204" pitchFamily="50" charset="-128"/>
                <a:ea typeface="Meiryo UI" panose="020B0604030504040204" pitchFamily="50" charset="-128"/>
              </a:rPr>
              <a:t>5</a:t>
            </a:r>
            <a:r>
              <a:rPr kumimoji="1" lang="ja-JP" altLang="en-US" dirty="0">
                <a:latin typeface="Meiryo UI" panose="020B0604030504040204" pitchFamily="50" charset="-128"/>
                <a:ea typeface="Meiryo UI" panose="020B0604030504040204" pitchFamily="50" charset="-128"/>
              </a:rPr>
              <a:t>章では、「</a:t>
            </a:r>
            <a:r>
              <a:rPr kumimoji="1" lang="en-US" altLang="ja-JP" dirty="0">
                <a:latin typeface="Meiryo UI" panose="020B0604030504040204" pitchFamily="50" charset="-128"/>
                <a:ea typeface="Meiryo UI" panose="020B0604030504040204" pitchFamily="50" charset="-128"/>
              </a:rPr>
              <a:t>Google Meet</a:t>
            </a:r>
            <a:r>
              <a:rPr kumimoji="1" lang="ja-JP" altLang="en-US" dirty="0">
                <a:latin typeface="Meiryo UI" panose="020B0604030504040204" pitchFamily="50" charset="-128"/>
                <a:ea typeface="Meiryo UI" panose="020B0604030504040204" pitchFamily="50" charset="-128"/>
              </a:rPr>
              <a:t>（グーグル　ミート）」の利用方法について学びます。</a:t>
            </a:r>
            <a:endParaRPr kumimoji="1"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E1C7AFC-CFB2-404C-A69D-ECFBCE546BF5}" type="slidenum">
              <a:rPr kumimoji="1" lang="ja-JP" altLang="en-US" smtClean="0"/>
              <a:t>2</a:t>
            </a:fld>
            <a:endParaRPr kumimoji="1" lang="ja-JP" altLang="en-US" dirty="0"/>
          </a:p>
        </p:txBody>
      </p:sp>
    </p:spTree>
    <p:extLst>
      <p:ext uri="{BB962C8B-B14F-4D97-AF65-F5344CB8AC3E}">
        <p14:creationId xmlns:p14="http://schemas.microsoft.com/office/powerpoint/2010/main" val="42112795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en-US" altLang="ja-JP" dirty="0"/>
              <a:t>iPhone</a:t>
            </a:r>
            <a:r>
              <a:rPr lang="ja-JP" altLang="en-US" dirty="0"/>
              <a:t>をお持ちの方の操作です。</a:t>
            </a:r>
            <a:endParaRPr lang="en-US" altLang="ja-JP" dirty="0"/>
          </a:p>
          <a:p>
            <a:endParaRPr lang="en-US" altLang="ja-JP" dirty="0"/>
          </a:p>
          <a:p>
            <a:r>
              <a:rPr lang="ja-JP" altLang="en-US" dirty="0"/>
              <a:t>①「</a:t>
            </a:r>
            <a:r>
              <a:rPr lang="en-US" altLang="ja-JP" dirty="0"/>
              <a:t>App Store</a:t>
            </a:r>
            <a:r>
              <a:rPr lang="ja-JP" altLang="en-US" dirty="0"/>
              <a:t>（アップストア）」をタップしてください。</a:t>
            </a:r>
            <a:endParaRPr lang="en-US" altLang="ja-JP" dirty="0"/>
          </a:p>
          <a:p>
            <a:endParaRPr lang="en-US" altLang="ja-JP" dirty="0"/>
          </a:p>
          <a:p>
            <a:r>
              <a:rPr lang="ja-JP" altLang="en-US" dirty="0"/>
              <a:t>②次に「検索」をタップしてください。</a:t>
            </a:r>
            <a:endParaRPr lang="en-US" altLang="ja-JP" dirty="0"/>
          </a:p>
          <a:p>
            <a:endParaRPr lang="en-US" altLang="ja-JP" dirty="0"/>
          </a:p>
          <a:p>
            <a:r>
              <a:rPr lang="ja-JP" altLang="en-US" dirty="0"/>
              <a:t>③「ゲーム、</a:t>
            </a:r>
            <a:r>
              <a:rPr lang="en-US" altLang="ja-JP" dirty="0"/>
              <a:t>App</a:t>
            </a:r>
            <a:r>
              <a:rPr lang="ja-JP" altLang="en-US" dirty="0"/>
              <a:t>、ストーリーなど」をタップします。</a:t>
            </a:r>
            <a:endParaRPr lang="en-US" altLang="ja-JP" dirty="0"/>
          </a:p>
          <a:p>
            <a:endParaRPr lang="en-US" altLang="ja-JP" dirty="0"/>
          </a:p>
          <a:p>
            <a:r>
              <a:rPr lang="ja-JP" altLang="en-US" dirty="0"/>
              <a:t>④検索文章の入力箇所に「</a:t>
            </a:r>
            <a:r>
              <a:rPr lang="en-US" altLang="ja-JP" dirty="0"/>
              <a:t>teams</a:t>
            </a:r>
            <a:r>
              <a:rPr lang="ja-JP" altLang="en-US" dirty="0"/>
              <a:t>」と入力し、検索します。</a:t>
            </a:r>
            <a:endParaRPr lang="en-US" altLang="ja-JP" dirty="0"/>
          </a:p>
          <a:p>
            <a:endParaRPr lang="en-US" altLang="ja-JP" dirty="0"/>
          </a:p>
          <a:p>
            <a:r>
              <a:rPr lang="ja-JP" altLang="en-US" dirty="0"/>
              <a:t>⑤アプリをインストールするかどうかの画面が表示されますので、「入手」のところをタップしてください。</a:t>
            </a:r>
            <a:endParaRPr lang="en-US" altLang="ja-JP" dirty="0"/>
          </a:p>
          <a:p>
            <a:endParaRPr lang="en-US" altLang="ja-JP" dirty="0"/>
          </a:p>
          <a:p>
            <a:r>
              <a:rPr lang="ja-JP" altLang="en-US" dirty="0"/>
              <a:t>インストールが始まります。</a:t>
            </a:r>
            <a:endParaRPr lang="en-US" altLang="ja-JP" dirty="0"/>
          </a:p>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20</a:t>
            </a:fld>
            <a:endParaRPr lang="ja-JP" altLang="en-US"/>
          </a:p>
        </p:txBody>
      </p:sp>
      <p:sp>
        <p:nvSpPr>
          <p:cNvPr id="7" name="スライド イメージ プレースホルダー 6">
            <a:extLst>
              <a:ext uri="{FF2B5EF4-FFF2-40B4-BE49-F238E27FC236}">
                <a16:creationId xmlns:a16="http://schemas.microsoft.com/office/drawing/2014/main" id="{E9853D92-8D69-071B-B38A-FBB06A95FA0F}"/>
              </a:ext>
            </a:extLst>
          </p:cNvPr>
          <p:cNvSpPr>
            <a:spLocks noGrp="1" noRot="1" noChangeAspect="1"/>
          </p:cNvSpPr>
          <p:nvPr>
            <p:ph type="sldImg"/>
          </p:nvPr>
        </p:nvSpPr>
        <p:spPr>
          <a:xfrm>
            <a:off x="755650" y="541338"/>
            <a:ext cx="5591175" cy="4192587"/>
          </a:xfrm>
        </p:spPr>
      </p:sp>
    </p:spTree>
    <p:extLst>
      <p:ext uri="{BB962C8B-B14F-4D97-AF65-F5344CB8AC3E}">
        <p14:creationId xmlns:p14="http://schemas.microsoft.com/office/powerpoint/2010/main" val="32116695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710248" y="4766579"/>
            <a:ext cx="5681980" cy="5487850"/>
          </a:xfrm>
        </p:spPr>
        <p:txBody>
          <a:bodyPr/>
          <a:lstStyle/>
          <a:p>
            <a:r>
              <a:rPr lang="ja-JP" altLang="en-US" dirty="0"/>
              <a:t>利用登録を行います。</a:t>
            </a:r>
            <a:endParaRPr lang="en-US" altLang="ja-JP" dirty="0"/>
          </a:p>
          <a:p>
            <a:endParaRPr lang="en-US" altLang="ja-JP" dirty="0"/>
          </a:p>
          <a:p>
            <a:r>
              <a:rPr lang="ja-JP" altLang="en-US" dirty="0"/>
              <a:t>　</a:t>
            </a:r>
            <a:r>
              <a:rPr lang="en-US" altLang="ja-JP" dirty="0"/>
              <a:t>①</a:t>
            </a:r>
            <a:r>
              <a:rPr lang="ja-JP" altLang="en-US" dirty="0"/>
              <a:t>ホーム画面から「</a:t>
            </a:r>
            <a:r>
              <a:rPr lang="en-US" altLang="ja-JP" dirty="0"/>
              <a:t>Teams</a:t>
            </a:r>
            <a:r>
              <a:rPr lang="ja-JP" altLang="en-US" dirty="0"/>
              <a:t>（チームズ）」のアイコンをタップします。</a:t>
            </a:r>
            <a:endParaRPr lang="en-US" altLang="ja-JP" dirty="0"/>
          </a:p>
          <a:p>
            <a:endParaRPr lang="en-US" altLang="ja-JP" dirty="0"/>
          </a:p>
          <a:p>
            <a:r>
              <a:rPr lang="ja-JP" altLang="en-US" dirty="0"/>
              <a:t>　②「無料でサインアップ」をタップします。</a:t>
            </a:r>
            <a:endParaRPr lang="en-US" altLang="ja-JP" dirty="0"/>
          </a:p>
          <a:p>
            <a:endParaRPr lang="en-US" altLang="ja-JP" dirty="0"/>
          </a:p>
          <a:p>
            <a:r>
              <a:rPr lang="ja-JP" altLang="en-US" dirty="0"/>
              <a:t>　</a:t>
            </a:r>
            <a:r>
              <a:rPr lang="en-US" altLang="ja-JP" dirty="0"/>
              <a:t>③</a:t>
            </a:r>
            <a:r>
              <a:rPr lang="ja-JP" altLang="en-US" dirty="0"/>
              <a:t>「何を作成しますか？」と表示されますので、「個人」をタップします。</a:t>
            </a:r>
            <a:endParaRPr lang="en-US" altLang="ja-JP" dirty="0"/>
          </a:p>
          <a:p>
            <a:endParaRPr lang="ja-JP" altLang="en-US" dirty="0"/>
          </a:p>
          <a:p>
            <a:r>
              <a:rPr lang="ja-JP" altLang="en-US" dirty="0"/>
              <a:t>　</a:t>
            </a:r>
            <a:r>
              <a:rPr lang="en-US" altLang="ja-JP" dirty="0"/>
              <a:t>④</a:t>
            </a:r>
            <a:r>
              <a:rPr lang="ja-JP" altLang="en-US" dirty="0"/>
              <a:t>アドレスを入力して、「次へ」をタップします。</a:t>
            </a:r>
            <a:endParaRPr lang="en-US" altLang="ja-JP" dirty="0"/>
          </a:p>
          <a:p>
            <a:endParaRPr lang="en-US" altLang="ja-JP" dirty="0"/>
          </a:p>
          <a:p>
            <a:r>
              <a:rPr lang="ja-JP" altLang="en-US" dirty="0"/>
              <a:t>　</a:t>
            </a:r>
            <a:r>
              <a:rPr lang="en-US" altLang="ja-JP" dirty="0"/>
              <a:t>⑤</a:t>
            </a:r>
            <a:r>
              <a:rPr lang="ja-JP" altLang="en-US" dirty="0"/>
              <a:t>パスワードを入力し、「次へ」をタップしてください。</a:t>
            </a:r>
            <a:endParaRPr lang="en-US" altLang="ja-JP" dirty="0"/>
          </a:p>
          <a:p>
            <a:endParaRPr lang="en-US" altLang="ja-JP" dirty="0"/>
          </a:p>
          <a:p>
            <a:endParaRPr lang="en-US" altLang="ja-JP" dirty="0"/>
          </a:p>
          <a:p>
            <a:r>
              <a:rPr lang="en-US" altLang="ja-JP" dirty="0"/>
              <a:t>【</a:t>
            </a:r>
            <a:r>
              <a:rPr lang="ja-JP" altLang="en-US" dirty="0"/>
              <a:t>補足説明</a:t>
            </a:r>
            <a:r>
              <a:rPr lang="en-US" altLang="ja-JP" dirty="0"/>
              <a:t>】</a:t>
            </a:r>
          </a:p>
          <a:p>
            <a:endParaRPr lang="en-US" altLang="ja-JP" dirty="0"/>
          </a:p>
          <a:p>
            <a:r>
              <a:rPr lang="ja-JP" altLang="en-US" dirty="0"/>
              <a:t>講師の皆様は、既に</a:t>
            </a:r>
            <a:r>
              <a:rPr lang="en-US" altLang="ja-JP" dirty="0"/>
              <a:t>Microsoft</a:t>
            </a:r>
            <a:r>
              <a:rPr lang="ja-JP" altLang="en-US" dirty="0"/>
              <a:t>（マイクロソフト）アカウントを取得している受講者が参加していた場合、</a:t>
            </a:r>
            <a:r>
              <a:rPr lang="en-US" altLang="ja-JP" dirty="0"/>
              <a:t>23</a:t>
            </a:r>
            <a:r>
              <a:rPr lang="ja-JP" altLang="en-US" dirty="0"/>
              <a:t>ページの手順から行えば良いことをご説明ください。</a:t>
            </a:r>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21</a:t>
            </a:fld>
            <a:endParaRPr lang="ja-JP" altLang="en-US"/>
          </a:p>
        </p:txBody>
      </p:sp>
      <p:sp>
        <p:nvSpPr>
          <p:cNvPr id="7" name="スライド イメージ プレースホルダー 6">
            <a:extLst>
              <a:ext uri="{FF2B5EF4-FFF2-40B4-BE49-F238E27FC236}">
                <a16:creationId xmlns:a16="http://schemas.microsoft.com/office/drawing/2014/main" id="{48D465C3-5AC3-C082-5193-30A26F17E99C}"/>
              </a:ext>
            </a:extLst>
          </p:cNvPr>
          <p:cNvSpPr>
            <a:spLocks noGrp="1" noRot="1" noChangeAspect="1"/>
          </p:cNvSpPr>
          <p:nvPr>
            <p:ph type="sldImg"/>
          </p:nvPr>
        </p:nvSpPr>
        <p:spPr>
          <a:xfrm>
            <a:off x="755650" y="541338"/>
            <a:ext cx="5591175" cy="4192587"/>
          </a:xfrm>
        </p:spPr>
      </p:sp>
    </p:spTree>
    <p:extLst>
      <p:ext uri="{BB962C8B-B14F-4D97-AF65-F5344CB8AC3E}">
        <p14:creationId xmlns:p14="http://schemas.microsoft.com/office/powerpoint/2010/main" val="35431383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　</a:t>
            </a:r>
            <a:r>
              <a:rPr lang="en-US" altLang="ja-JP" dirty="0"/>
              <a:t>⑥</a:t>
            </a:r>
            <a:r>
              <a:rPr lang="ja-JP" altLang="en-US" dirty="0"/>
              <a:t>名前を入力し「次へ」をタップします。</a:t>
            </a:r>
            <a:endParaRPr lang="en-US" altLang="ja-JP" dirty="0"/>
          </a:p>
          <a:p>
            <a:endParaRPr lang="en-US" altLang="ja-JP" dirty="0"/>
          </a:p>
          <a:p>
            <a:r>
              <a:rPr lang="ja-JP" altLang="en-US" dirty="0"/>
              <a:t>　⑦生年月日を入力し、「次へ」をタップします。</a:t>
            </a:r>
            <a:endParaRPr lang="en-US" altLang="ja-JP" dirty="0"/>
          </a:p>
          <a:p>
            <a:endParaRPr lang="en-US" altLang="ja-JP" dirty="0"/>
          </a:p>
          <a:p>
            <a:r>
              <a:rPr lang="ja-JP" altLang="en-US" dirty="0"/>
              <a:t>　</a:t>
            </a:r>
            <a:r>
              <a:rPr lang="en-US" altLang="ja-JP" dirty="0"/>
              <a:t>⑧</a:t>
            </a:r>
            <a:r>
              <a:rPr lang="ja-JP" altLang="en-US" dirty="0"/>
              <a:t>登録したメールアドレスにメールが届きますので、メールに記載のあるコードを入力し、「次へ」をタップします。</a:t>
            </a:r>
            <a:endParaRPr lang="en-US" altLang="ja-JP" dirty="0"/>
          </a:p>
          <a:p>
            <a:endParaRPr lang="ja-JP" altLang="en-US" dirty="0"/>
          </a:p>
          <a:p>
            <a:r>
              <a:rPr lang="ja-JP" altLang="en-US" dirty="0"/>
              <a:t>　</a:t>
            </a:r>
            <a:r>
              <a:rPr lang="en-US" altLang="ja-JP" dirty="0"/>
              <a:t>⑨</a:t>
            </a:r>
            <a:r>
              <a:rPr lang="ja-JP" altLang="en-US" dirty="0"/>
              <a:t>「ロボットでないことを証明するためにクイズに回答してください」の画面が表示されますので、 「次」をタップします。</a:t>
            </a:r>
            <a:endParaRPr lang="en-US" altLang="ja-JP" dirty="0"/>
          </a:p>
          <a:p>
            <a:endParaRPr lang="en-US" altLang="ja-JP" dirty="0"/>
          </a:p>
          <a:p>
            <a:r>
              <a:rPr lang="ja-JP" altLang="en-US" dirty="0"/>
              <a:t>　</a:t>
            </a:r>
            <a:r>
              <a:rPr lang="en-US" altLang="ja-JP" dirty="0"/>
              <a:t>⑩</a:t>
            </a:r>
            <a:r>
              <a:rPr lang="ja-JP" altLang="en-US" dirty="0"/>
              <a:t>画面の指示に従いクイズに回答します。</a:t>
            </a:r>
            <a:endParaRPr lang="en-US" altLang="ja-JP" dirty="0"/>
          </a:p>
          <a:p>
            <a:endParaRPr lang="en-US" altLang="ja-JP" dirty="0"/>
          </a:p>
          <a:p>
            <a:r>
              <a:rPr lang="ja-JP" altLang="en-US" dirty="0"/>
              <a:t>　教材では、指示に従って、ペンギンの写真を選択しています。</a:t>
            </a:r>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22</a:t>
            </a:fld>
            <a:endParaRPr lang="ja-JP" altLang="en-US"/>
          </a:p>
        </p:txBody>
      </p:sp>
      <p:sp>
        <p:nvSpPr>
          <p:cNvPr id="7" name="スライド イメージ プレースホルダー 6">
            <a:extLst>
              <a:ext uri="{FF2B5EF4-FFF2-40B4-BE49-F238E27FC236}">
                <a16:creationId xmlns:a16="http://schemas.microsoft.com/office/drawing/2014/main" id="{0526FF15-6162-E9CC-BD4A-98222E26E906}"/>
              </a:ext>
            </a:extLst>
          </p:cNvPr>
          <p:cNvSpPr>
            <a:spLocks noGrp="1" noRot="1" noChangeAspect="1"/>
          </p:cNvSpPr>
          <p:nvPr>
            <p:ph type="sldImg"/>
          </p:nvPr>
        </p:nvSpPr>
        <p:spPr>
          <a:xfrm>
            <a:off x="755650" y="541338"/>
            <a:ext cx="5591175" cy="4192587"/>
          </a:xfrm>
        </p:spPr>
      </p:sp>
    </p:spTree>
    <p:extLst>
      <p:ext uri="{BB962C8B-B14F-4D97-AF65-F5344CB8AC3E}">
        <p14:creationId xmlns:p14="http://schemas.microsoft.com/office/powerpoint/2010/main" val="21037117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710248" y="4924644"/>
            <a:ext cx="5681980" cy="4971021"/>
          </a:xfrm>
        </p:spPr>
        <p:txBody>
          <a:bodyPr/>
          <a:lstStyle/>
          <a:p>
            <a:r>
              <a:rPr lang="ja-JP" altLang="en-US" dirty="0"/>
              <a:t>サインインを行います。</a:t>
            </a:r>
            <a:endParaRPr lang="en-US" altLang="ja-JP" dirty="0"/>
          </a:p>
          <a:p>
            <a:endParaRPr lang="en-US" altLang="ja-JP" dirty="0"/>
          </a:p>
          <a:p>
            <a:r>
              <a:rPr lang="ja-JP" altLang="en-US" dirty="0"/>
              <a:t>　</a:t>
            </a:r>
            <a:r>
              <a:rPr lang="en-US" altLang="ja-JP" dirty="0"/>
              <a:t>①</a:t>
            </a:r>
            <a:r>
              <a:rPr lang="ja-JP" altLang="en-US" dirty="0"/>
              <a:t>サインインするメールアドレスを選択します。</a:t>
            </a:r>
            <a:endParaRPr lang="en-US" altLang="ja-JP" dirty="0"/>
          </a:p>
          <a:p>
            <a:endParaRPr lang="en-US" altLang="ja-JP" dirty="0"/>
          </a:p>
          <a:p>
            <a:r>
              <a:rPr lang="ja-JP" altLang="en-US" dirty="0"/>
              <a:t>　②パスワードを入力し、「サインイン」をタップします。</a:t>
            </a:r>
            <a:endParaRPr lang="en-US" altLang="ja-JP" dirty="0"/>
          </a:p>
          <a:p>
            <a:endParaRPr lang="en-US" altLang="ja-JP" dirty="0"/>
          </a:p>
          <a:p>
            <a:r>
              <a:rPr lang="ja-JP" altLang="en-US" dirty="0"/>
              <a:t>　</a:t>
            </a:r>
            <a:r>
              <a:rPr lang="en-US" altLang="ja-JP" dirty="0"/>
              <a:t>③</a:t>
            </a:r>
            <a:r>
              <a:rPr lang="ja-JP" altLang="en-US" dirty="0"/>
              <a:t>「続行」をタップします。</a:t>
            </a:r>
            <a:endParaRPr lang="en-US" altLang="ja-JP" dirty="0"/>
          </a:p>
          <a:p>
            <a:endParaRPr lang="ja-JP" altLang="en-US" dirty="0"/>
          </a:p>
          <a:p>
            <a:r>
              <a:rPr lang="ja-JP" altLang="en-US" dirty="0"/>
              <a:t>　</a:t>
            </a:r>
            <a:r>
              <a:rPr lang="en-US" altLang="ja-JP" dirty="0"/>
              <a:t>④</a:t>
            </a:r>
            <a:r>
              <a:rPr lang="ja-JP" altLang="en-US" dirty="0"/>
              <a:t>連絡先を同期するかどうかを選択し、「続行」をタップします。</a:t>
            </a:r>
            <a:endParaRPr lang="en-US" altLang="ja-JP" dirty="0"/>
          </a:p>
          <a:p>
            <a:endParaRPr lang="en-US" altLang="ja-JP" dirty="0"/>
          </a:p>
          <a:p>
            <a:r>
              <a:rPr lang="ja-JP" altLang="en-US" dirty="0"/>
              <a:t>　　どちらを選択しても構いません。</a:t>
            </a:r>
            <a:endParaRPr lang="en-US" altLang="ja-JP" dirty="0"/>
          </a:p>
          <a:p>
            <a:endParaRPr lang="en-US" altLang="ja-JP" dirty="0"/>
          </a:p>
          <a:p>
            <a:r>
              <a:rPr lang="ja-JP" altLang="en-US" dirty="0"/>
              <a:t>　</a:t>
            </a:r>
            <a:r>
              <a:rPr lang="en-US" altLang="ja-JP" dirty="0"/>
              <a:t>⑤</a:t>
            </a:r>
            <a:r>
              <a:rPr lang="ja-JP" altLang="en-US" dirty="0"/>
              <a:t>最後に</a:t>
            </a:r>
            <a:r>
              <a:rPr lang="en-US" altLang="ja-JP" dirty="0"/>
              <a:t>Teams</a:t>
            </a:r>
            <a:r>
              <a:rPr lang="ja-JP" altLang="en-US" dirty="0"/>
              <a:t>（チームズ）の改善に協力するか否かを選択します。</a:t>
            </a:r>
          </a:p>
          <a:p>
            <a:endParaRPr lang="en-US" altLang="ja-JP" dirty="0"/>
          </a:p>
          <a:p>
            <a:r>
              <a:rPr lang="ja-JP" altLang="en-US" dirty="0"/>
              <a:t>これで「</a:t>
            </a:r>
            <a:r>
              <a:rPr lang="en-US" altLang="ja-JP" dirty="0"/>
              <a:t>Microsoft Teams</a:t>
            </a:r>
            <a:r>
              <a:rPr lang="ja-JP" altLang="en-US" dirty="0"/>
              <a:t>（マイクロソフト　チームズ）」を利用する準備が整いました。</a:t>
            </a:r>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23</a:t>
            </a:fld>
            <a:endParaRPr lang="ja-JP" altLang="en-US"/>
          </a:p>
        </p:txBody>
      </p:sp>
      <p:sp>
        <p:nvSpPr>
          <p:cNvPr id="7" name="スライド イメージ プレースホルダー 6">
            <a:extLst>
              <a:ext uri="{FF2B5EF4-FFF2-40B4-BE49-F238E27FC236}">
                <a16:creationId xmlns:a16="http://schemas.microsoft.com/office/drawing/2014/main" id="{270C31B5-4818-8145-CB1D-800AFEC6AD2D}"/>
              </a:ext>
            </a:extLst>
          </p:cNvPr>
          <p:cNvSpPr>
            <a:spLocks noGrp="1" noRot="1" noChangeAspect="1"/>
          </p:cNvSpPr>
          <p:nvPr>
            <p:ph type="sldImg"/>
          </p:nvPr>
        </p:nvSpPr>
        <p:spPr>
          <a:xfrm>
            <a:off x="755650" y="541338"/>
            <a:ext cx="5591175" cy="4192587"/>
          </a:xfrm>
        </p:spPr>
      </p:sp>
    </p:spTree>
    <p:extLst>
      <p:ext uri="{BB962C8B-B14F-4D97-AF65-F5344CB8AC3E}">
        <p14:creationId xmlns:p14="http://schemas.microsoft.com/office/powerpoint/2010/main" val="12213129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ここからは「</a:t>
            </a:r>
            <a:r>
              <a:rPr lang="en-US" altLang="ja-JP" dirty="0"/>
              <a:t>Microsoft Teams</a:t>
            </a:r>
            <a:r>
              <a:rPr lang="ja-JP" altLang="en-US" dirty="0"/>
              <a:t>（マイクロソフト　チームズ）」で会議に参加する方法をご紹介します。</a:t>
            </a:r>
            <a:endParaRPr lang="en-US" altLang="ja-JP" dirty="0"/>
          </a:p>
          <a:p>
            <a:endParaRPr lang="en-US" altLang="ja-JP" dirty="0"/>
          </a:p>
          <a:p>
            <a:r>
              <a:rPr lang="ja-JP" altLang="en-US" dirty="0"/>
              <a:t>まずは、自分以外の誰かが会議を主催し、メールで会議への招待を受けている場合に、ミーティング</a:t>
            </a:r>
            <a:r>
              <a:rPr lang="en-US" altLang="ja-JP" dirty="0"/>
              <a:t>URL</a:t>
            </a:r>
            <a:r>
              <a:rPr lang="ja-JP" altLang="en-US" dirty="0"/>
              <a:t>から直接参加する方法です。</a:t>
            </a:r>
            <a:endParaRPr lang="en-US" altLang="ja-JP" dirty="0"/>
          </a:p>
          <a:p>
            <a:endParaRPr lang="en-US" altLang="ja-JP" dirty="0"/>
          </a:p>
          <a:p>
            <a:r>
              <a:rPr lang="ja-JP" altLang="en-US" dirty="0"/>
              <a:t>　</a:t>
            </a:r>
            <a:r>
              <a:rPr lang="en-US" altLang="ja-JP" dirty="0"/>
              <a:t>①</a:t>
            </a:r>
            <a:r>
              <a:rPr lang="ja-JP" altLang="en-US" dirty="0"/>
              <a:t>招待されたメールを開き、予定されている会議の</a:t>
            </a:r>
            <a:r>
              <a:rPr lang="en-US" altLang="ja-JP" dirty="0"/>
              <a:t>URL</a:t>
            </a:r>
            <a:r>
              <a:rPr lang="ja-JP" altLang="en-US" dirty="0"/>
              <a:t>をタップします。</a:t>
            </a:r>
            <a:endParaRPr lang="en-US" altLang="ja-JP" dirty="0"/>
          </a:p>
          <a:p>
            <a:endParaRPr lang="en-US" altLang="ja-JP" dirty="0"/>
          </a:p>
          <a:p>
            <a:r>
              <a:rPr lang="ja-JP" altLang="en-US" dirty="0"/>
              <a:t>　②「今すぐ参加」をタップします。</a:t>
            </a:r>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24</a:t>
            </a:fld>
            <a:endParaRPr lang="ja-JP" altLang="en-US"/>
          </a:p>
        </p:txBody>
      </p:sp>
      <p:sp>
        <p:nvSpPr>
          <p:cNvPr id="7" name="スライド イメージ プレースホルダー 6">
            <a:extLst>
              <a:ext uri="{FF2B5EF4-FFF2-40B4-BE49-F238E27FC236}">
                <a16:creationId xmlns:a16="http://schemas.microsoft.com/office/drawing/2014/main" id="{F8968D5E-AEC9-5141-9569-C560F16714BA}"/>
              </a:ext>
            </a:extLst>
          </p:cNvPr>
          <p:cNvSpPr>
            <a:spLocks noGrp="1" noRot="1" noChangeAspect="1"/>
          </p:cNvSpPr>
          <p:nvPr>
            <p:ph type="sldImg"/>
          </p:nvPr>
        </p:nvSpPr>
        <p:spPr>
          <a:xfrm>
            <a:off x="755650" y="541338"/>
            <a:ext cx="5591175" cy="4192587"/>
          </a:xfrm>
        </p:spPr>
      </p:sp>
    </p:spTree>
    <p:extLst>
      <p:ext uri="{BB962C8B-B14F-4D97-AF65-F5344CB8AC3E}">
        <p14:creationId xmlns:p14="http://schemas.microsoft.com/office/powerpoint/2010/main" val="31139370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710248" y="4924644"/>
            <a:ext cx="5681980" cy="5083330"/>
          </a:xfrm>
        </p:spPr>
        <p:txBody>
          <a:bodyPr/>
          <a:lstStyle/>
          <a:p>
            <a:r>
              <a:rPr lang="ja-JP" altLang="en-US" dirty="0"/>
              <a:t>「</a:t>
            </a:r>
            <a:r>
              <a:rPr lang="en-US" altLang="ja-JP" dirty="0"/>
              <a:t>Microsoft Teams</a:t>
            </a:r>
            <a:r>
              <a:rPr lang="ja-JP" altLang="en-US" dirty="0"/>
              <a:t>（マイクロソフト　チームズ）」では、会議参加中に利用できる様々な機能が用意されています。</a:t>
            </a:r>
            <a:endParaRPr lang="en-US" altLang="ja-JP" dirty="0"/>
          </a:p>
          <a:p>
            <a:r>
              <a:rPr lang="ja-JP" altLang="en-US" dirty="0"/>
              <a:t>　</a:t>
            </a:r>
            <a:endParaRPr lang="en-US" altLang="ja-JP" dirty="0"/>
          </a:p>
          <a:p>
            <a:r>
              <a:rPr lang="en-US" altLang="ja-JP" dirty="0"/>
              <a:t>①</a:t>
            </a:r>
            <a:r>
              <a:rPr lang="ja-JP" altLang="en-US" dirty="0"/>
              <a:t>画面下部一番左のカメラのアイコンでは、カメラの</a:t>
            </a:r>
            <a:r>
              <a:rPr lang="en-US" altLang="ja-JP" dirty="0"/>
              <a:t>ON</a:t>
            </a:r>
            <a:r>
              <a:rPr lang="ja-JP" altLang="en-US" dirty="0"/>
              <a:t>と</a:t>
            </a:r>
            <a:r>
              <a:rPr lang="en-US" altLang="ja-JP" dirty="0"/>
              <a:t>OFF</a:t>
            </a:r>
            <a:r>
              <a:rPr lang="ja-JP" altLang="en-US" dirty="0"/>
              <a:t>が切り替えられます。</a:t>
            </a:r>
            <a:endParaRPr lang="en-US" altLang="ja-JP" dirty="0"/>
          </a:p>
          <a:p>
            <a:endParaRPr lang="en-US" altLang="ja-JP" dirty="0"/>
          </a:p>
          <a:p>
            <a:r>
              <a:rPr lang="ja-JP" altLang="en-US" dirty="0"/>
              <a:t>②画面下部左から</a:t>
            </a:r>
            <a:r>
              <a:rPr lang="en-US" altLang="ja-JP" dirty="0"/>
              <a:t>2</a:t>
            </a:r>
            <a:r>
              <a:rPr lang="ja-JP" altLang="en-US" dirty="0"/>
              <a:t>番目のマイクのアイコンでは、音声の</a:t>
            </a:r>
            <a:r>
              <a:rPr lang="en-US" altLang="ja-JP" dirty="0"/>
              <a:t>ON</a:t>
            </a:r>
            <a:r>
              <a:rPr lang="ja-JP" altLang="en-US" dirty="0"/>
              <a:t>と</a:t>
            </a:r>
            <a:r>
              <a:rPr lang="en-US" altLang="ja-JP" dirty="0"/>
              <a:t>OFF</a:t>
            </a:r>
            <a:r>
              <a:rPr lang="ja-JP" altLang="en-US" dirty="0"/>
              <a:t>が切り替えられます。</a:t>
            </a:r>
            <a:endParaRPr lang="en-US" altLang="ja-JP" dirty="0"/>
          </a:p>
          <a:p>
            <a:endParaRPr lang="en-US" altLang="ja-JP" dirty="0"/>
          </a:p>
          <a:p>
            <a:r>
              <a:rPr lang="en-US" altLang="ja-JP" dirty="0"/>
              <a:t>③</a:t>
            </a:r>
            <a:r>
              <a:rPr lang="ja-JP" altLang="en-US" dirty="0"/>
              <a:t>画面下部右から</a:t>
            </a:r>
            <a:r>
              <a:rPr lang="en-US" altLang="ja-JP" dirty="0"/>
              <a:t>2</a:t>
            </a:r>
            <a:r>
              <a:rPr lang="ja-JP" altLang="en-US" dirty="0"/>
              <a:t>番目の「横に点が３つ並んだ</a:t>
            </a:r>
            <a:r>
              <a:rPr lang="ja-JP" altLang="en-US"/>
              <a:t>アイコン」を</a:t>
            </a:r>
            <a:r>
              <a:rPr lang="ja-JP" altLang="en-US" dirty="0"/>
              <a:t>タップし、「チャット」をタップすると、文字による入力ができます。</a:t>
            </a:r>
            <a:endParaRPr lang="en-US" altLang="ja-JP" dirty="0"/>
          </a:p>
          <a:p>
            <a:endParaRPr lang="en-US" altLang="ja-JP" dirty="0"/>
          </a:p>
          <a:p>
            <a:r>
              <a:rPr lang="en-US" altLang="ja-JP" dirty="0"/>
              <a:t>④</a:t>
            </a:r>
            <a:r>
              <a:rPr lang="ja-JP" altLang="en-US" dirty="0"/>
              <a:t>同じく「横に点が３つ並んだアイコン」をタップし、手のひらのアイコンをタップすると、挙手ができます。</a:t>
            </a:r>
            <a:endParaRPr lang="en-US" altLang="ja-JP" dirty="0"/>
          </a:p>
          <a:p>
            <a:endParaRPr lang="en-US" altLang="ja-JP" dirty="0"/>
          </a:p>
          <a:p>
            <a:r>
              <a:rPr lang="ja-JP" altLang="en-US" dirty="0"/>
              <a:t>　発言したいときなどにご活用ください。</a:t>
            </a:r>
            <a:endParaRPr lang="en-US" altLang="ja-JP" dirty="0"/>
          </a:p>
          <a:p>
            <a:endParaRPr lang="en-US" altLang="ja-JP" dirty="0"/>
          </a:p>
          <a:p>
            <a:r>
              <a:rPr lang="ja-JP" altLang="en-US" dirty="0"/>
              <a:t>　手を下げる場合は、同じ操作を行います。</a:t>
            </a:r>
            <a:endParaRPr lang="en-US" altLang="ja-JP" dirty="0"/>
          </a:p>
          <a:p>
            <a:endParaRPr lang="en-US" altLang="ja-JP" dirty="0"/>
          </a:p>
          <a:p>
            <a:r>
              <a:rPr lang="en-US" altLang="ja-JP" dirty="0"/>
              <a:t>⑤</a:t>
            </a:r>
            <a:r>
              <a:rPr lang="ja-JP" altLang="en-US" dirty="0"/>
              <a:t>会議から退出したいときは、画面下部一番右にあるアイコンをタップします。</a:t>
            </a:r>
            <a:endParaRPr lang="en-US" altLang="ja-JP" dirty="0"/>
          </a:p>
          <a:p>
            <a:endParaRPr lang="en-US" altLang="ja-JP" dirty="0"/>
          </a:p>
          <a:p>
            <a:r>
              <a:rPr lang="ja-JP" altLang="en-US" dirty="0"/>
              <a:t>　本当に退出するかどうかを尋ねられた場合は、再度タップします。</a:t>
            </a:r>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25</a:t>
            </a:fld>
            <a:endParaRPr lang="ja-JP" altLang="en-US" dirty="0"/>
          </a:p>
        </p:txBody>
      </p:sp>
      <p:sp>
        <p:nvSpPr>
          <p:cNvPr id="7" name="スライド イメージ プレースホルダー 6">
            <a:extLst>
              <a:ext uri="{FF2B5EF4-FFF2-40B4-BE49-F238E27FC236}">
                <a16:creationId xmlns:a16="http://schemas.microsoft.com/office/drawing/2014/main" id="{9100908F-3E25-E25E-A35C-3AAF5AFEEBDE}"/>
              </a:ext>
            </a:extLst>
          </p:cNvPr>
          <p:cNvSpPr>
            <a:spLocks noGrp="1" noRot="1" noChangeAspect="1"/>
          </p:cNvSpPr>
          <p:nvPr>
            <p:ph type="sldImg"/>
          </p:nvPr>
        </p:nvSpPr>
        <p:spPr>
          <a:xfrm>
            <a:off x="755650" y="541338"/>
            <a:ext cx="5591175" cy="4192587"/>
          </a:xfrm>
        </p:spPr>
      </p:sp>
    </p:spTree>
    <p:extLst>
      <p:ext uri="{BB962C8B-B14F-4D97-AF65-F5344CB8AC3E}">
        <p14:creationId xmlns:p14="http://schemas.microsoft.com/office/powerpoint/2010/main" val="39156709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710248" y="4924643"/>
            <a:ext cx="5681980" cy="4766681"/>
          </a:xfrm>
        </p:spPr>
        <p:txBody>
          <a:bodyPr/>
          <a:lstStyle/>
          <a:p>
            <a:r>
              <a:rPr lang="ja-JP" altLang="en-US" dirty="0"/>
              <a:t>今度は、自らが主催者となって今すぐ会議を開催する方法です。</a:t>
            </a:r>
            <a:endParaRPr lang="en-US" altLang="ja-JP" dirty="0"/>
          </a:p>
          <a:p>
            <a:endParaRPr lang="en-US" altLang="ja-JP" dirty="0"/>
          </a:p>
          <a:p>
            <a:r>
              <a:rPr lang="ja-JP" altLang="en-US" dirty="0"/>
              <a:t>　</a:t>
            </a:r>
            <a:r>
              <a:rPr lang="en-US" altLang="ja-JP" dirty="0"/>
              <a:t>①</a:t>
            </a:r>
            <a:r>
              <a:rPr lang="ja-JP" altLang="en-US" dirty="0"/>
              <a:t>下部中央の吹き出しのアイコンをタップし、「会議」をタップします。</a:t>
            </a:r>
            <a:endParaRPr lang="en-US" altLang="ja-JP" dirty="0"/>
          </a:p>
          <a:p>
            <a:endParaRPr lang="en-US" altLang="ja-JP" dirty="0"/>
          </a:p>
          <a:p>
            <a:r>
              <a:rPr lang="ja-JP" altLang="en-US" dirty="0"/>
              <a:t>　②「会議を開始」をタップします。</a:t>
            </a:r>
            <a:endParaRPr lang="en-US" altLang="ja-JP" dirty="0"/>
          </a:p>
          <a:p>
            <a:endParaRPr lang="en-US" altLang="ja-JP" dirty="0"/>
          </a:p>
          <a:p>
            <a:r>
              <a:rPr lang="ja-JP" altLang="en-US" dirty="0"/>
              <a:t>　</a:t>
            </a:r>
            <a:r>
              <a:rPr lang="en-US" altLang="ja-JP" dirty="0"/>
              <a:t>③</a:t>
            </a:r>
            <a:r>
              <a:rPr lang="ja-JP" altLang="en-US" dirty="0"/>
              <a:t> 「会議出席依頼を共有」をタップします。</a:t>
            </a:r>
            <a:endParaRPr lang="en-US" altLang="ja-JP" dirty="0"/>
          </a:p>
          <a:p>
            <a:endParaRPr lang="en-US" altLang="ja-JP" dirty="0"/>
          </a:p>
          <a:p>
            <a:r>
              <a:rPr lang="ja-JP" altLang="en-US" dirty="0"/>
              <a:t>　</a:t>
            </a:r>
            <a:r>
              <a:rPr lang="en-US" altLang="ja-JP" dirty="0"/>
              <a:t>④</a:t>
            </a:r>
            <a:r>
              <a:rPr lang="ja-JP" altLang="en-US" dirty="0"/>
              <a:t>メッセージアプリ等、会議の情報を送付するツールを選択し、案内を送付します。</a:t>
            </a:r>
            <a:endParaRPr lang="en-US" altLang="ja-JP" dirty="0"/>
          </a:p>
          <a:p>
            <a:endParaRPr lang="en-US" altLang="ja-JP" dirty="0"/>
          </a:p>
          <a:p>
            <a:r>
              <a:rPr lang="ja-JP" altLang="en-US" dirty="0"/>
              <a:t>　なお、無料アカウントの場合、一度の会議で接続できる時間は最大で</a:t>
            </a:r>
            <a:r>
              <a:rPr lang="en-US" altLang="ja-JP" dirty="0"/>
              <a:t>60</a:t>
            </a:r>
            <a:r>
              <a:rPr lang="ja-JP" altLang="en-US" dirty="0"/>
              <a:t>分です。</a:t>
            </a:r>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26</a:t>
            </a:fld>
            <a:endParaRPr lang="ja-JP" altLang="en-US"/>
          </a:p>
        </p:txBody>
      </p:sp>
      <p:sp>
        <p:nvSpPr>
          <p:cNvPr id="7" name="スライド イメージ プレースホルダー 6">
            <a:extLst>
              <a:ext uri="{FF2B5EF4-FFF2-40B4-BE49-F238E27FC236}">
                <a16:creationId xmlns:a16="http://schemas.microsoft.com/office/drawing/2014/main" id="{DCC92BB7-86E3-B6DA-DCDA-5771D444A3AC}"/>
              </a:ext>
            </a:extLst>
          </p:cNvPr>
          <p:cNvSpPr>
            <a:spLocks noGrp="1" noRot="1" noChangeAspect="1"/>
          </p:cNvSpPr>
          <p:nvPr>
            <p:ph type="sldImg"/>
          </p:nvPr>
        </p:nvSpPr>
        <p:spPr>
          <a:xfrm>
            <a:off x="755650" y="541338"/>
            <a:ext cx="5591175" cy="4192587"/>
          </a:xfrm>
        </p:spPr>
      </p:sp>
    </p:spTree>
    <p:extLst>
      <p:ext uri="{BB962C8B-B14F-4D97-AF65-F5344CB8AC3E}">
        <p14:creationId xmlns:p14="http://schemas.microsoft.com/office/powerpoint/2010/main" val="6972851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41338"/>
            <a:ext cx="5591175" cy="4192587"/>
          </a:xfrm>
        </p:spPr>
      </p:sp>
      <p:sp>
        <p:nvSpPr>
          <p:cNvPr id="3" name="ノート プレースホルダー 2"/>
          <p:cNvSpPr>
            <a:spLocks noGrp="1"/>
          </p:cNvSpPr>
          <p:nvPr>
            <p:ph type="body" idx="1"/>
          </p:nvPr>
        </p:nvSpPr>
        <p:spPr/>
        <p:txBody>
          <a:bodyPr/>
          <a:lstStyle/>
          <a:p>
            <a:pPr indent="94966"/>
            <a:r>
              <a:rPr lang="ja-JP" altLang="en-US" dirty="0">
                <a:latin typeface="Meiryo UI" panose="020B0604030504040204" pitchFamily="50" charset="-128"/>
                <a:ea typeface="Meiryo UI" panose="020B0604030504040204" pitchFamily="50" charset="-128"/>
              </a:rPr>
              <a:t>ここでは、オンライン会議システムとは何か、どのような点で便利なのか等についてご説明します。</a:t>
            </a:r>
          </a:p>
        </p:txBody>
      </p:sp>
      <p:sp>
        <p:nvSpPr>
          <p:cNvPr id="4" name="スライド番号プレースホルダー 3"/>
          <p:cNvSpPr>
            <a:spLocks noGrp="1"/>
          </p:cNvSpPr>
          <p:nvPr>
            <p:ph type="sldNum" sz="quarter" idx="10"/>
          </p:nvPr>
        </p:nvSpPr>
        <p:spPr/>
        <p:txBody>
          <a:bodyPr/>
          <a:lstStyle/>
          <a:p>
            <a:fld id="{2E1C7AFC-CFB2-404C-A69D-ECFBCE546BF5}" type="slidenum">
              <a:rPr kumimoji="1" lang="ja-JP" altLang="en-US" smtClean="0"/>
              <a:t>3</a:t>
            </a:fld>
            <a:endParaRPr kumimoji="1" lang="ja-JP" altLang="en-US" dirty="0"/>
          </a:p>
        </p:txBody>
      </p:sp>
    </p:spTree>
    <p:extLst>
      <p:ext uri="{BB962C8B-B14F-4D97-AF65-F5344CB8AC3E}">
        <p14:creationId xmlns:p14="http://schemas.microsoft.com/office/powerpoint/2010/main" val="27412900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41338"/>
            <a:ext cx="5591175" cy="4192587"/>
          </a:xfrm>
        </p:spPr>
      </p:sp>
      <p:sp>
        <p:nvSpPr>
          <p:cNvPr id="3" name="ノート プレースホルダー 2"/>
          <p:cNvSpPr>
            <a:spLocks noGrp="1"/>
          </p:cNvSpPr>
          <p:nvPr>
            <p:ph type="body" idx="1"/>
          </p:nvPr>
        </p:nvSpPr>
        <p:spPr>
          <a:xfrm>
            <a:off x="710248" y="4924643"/>
            <a:ext cx="5681980" cy="5120766"/>
          </a:xfrm>
        </p:spPr>
        <p:txBody>
          <a:bodyPr/>
          <a:lstStyle/>
          <a:p>
            <a:r>
              <a:rPr lang="ja-JP" altLang="en-US" dirty="0">
                <a:latin typeface="Meiryo UI" panose="020B0604030504040204" pitchFamily="50" charset="-128"/>
                <a:ea typeface="Meiryo UI" panose="020B0604030504040204" pitchFamily="50" charset="-128"/>
              </a:rPr>
              <a:t>　オンライン会議システムとは、インターネットに接続した</a:t>
            </a:r>
            <a:r>
              <a:rPr lang="en-US" altLang="ja-JP" dirty="0">
                <a:latin typeface="Meiryo UI" panose="020B0604030504040204" pitchFamily="50" charset="-128"/>
                <a:ea typeface="Meiryo UI" panose="020B0604030504040204" pitchFamily="50" charset="-128"/>
              </a:rPr>
              <a:t>PC</a:t>
            </a:r>
            <a:r>
              <a:rPr lang="ja-JP" altLang="en-US" dirty="0">
                <a:latin typeface="Meiryo UI" panose="020B0604030504040204" pitchFamily="50" charset="-128"/>
                <a:ea typeface="Meiryo UI" panose="020B0604030504040204" pitchFamily="50" charset="-128"/>
              </a:rPr>
              <a:t>やスマートフォン等を介し、遠隔地にいる相手と対面での会議が可能になるシステムです。</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例えば、ビジネスでの会議だけでなく、自治会の会合や打ち合わせ等にも活用できます。</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また、離れたところにいる家族や友人等と気軽に日常会話を楽しむこともできます。</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電話とは異なり、同時に複数名と顔を見ながら会議や会話を行うことが可能です。</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なお、オンライン会議に参加する際に、思わぬプライバシー流出が起きることがあります。</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画面に映っている背景や周囲の生活音などに注意して不要なプライバシー流出をしないよう気をつけましょう。</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心配な場合は、本講座で紹介している手順に従って、会議開始後すぐに、カメラをオフ、マイクをオフにすると安心です。</a:t>
            </a:r>
            <a:endParaRPr lang="en-US" altLang="ja-JP" dirty="0">
              <a:latin typeface="Meiryo UI" panose="020B0604030504040204" pitchFamily="50" charset="-128"/>
              <a:ea typeface="Meiryo UI" panose="020B0604030504040204" pitchFamily="50" charset="-128"/>
            </a:endParaRPr>
          </a:p>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kumimoji="1" lang="ja-JP" altLang="en-US" smtClean="0"/>
              <a:t>4</a:t>
            </a:fld>
            <a:endParaRPr kumimoji="1" lang="ja-JP" altLang="en-US" dirty="0"/>
          </a:p>
        </p:txBody>
      </p:sp>
    </p:spTree>
    <p:extLst>
      <p:ext uri="{BB962C8B-B14F-4D97-AF65-F5344CB8AC3E}">
        <p14:creationId xmlns:p14="http://schemas.microsoft.com/office/powerpoint/2010/main" val="33204957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41338"/>
            <a:ext cx="5591175" cy="4192587"/>
          </a:xfrm>
        </p:spPr>
      </p:sp>
      <p:sp>
        <p:nvSpPr>
          <p:cNvPr id="3" name="ノート プレースホルダー 2"/>
          <p:cNvSpPr>
            <a:spLocks noGrp="1"/>
          </p:cNvSpPr>
          <p:nvPr>
            <p:ph type="body" idx="1"/>
          </p:nvPr>
        </p:nvSpPr>
        <p:spPr>
          <a:xfrm>
            <a:off x="710248" y="4924643"/>
            <a:ext cx="5681980" cy="4794956"/>
          </a:xfrm>
        </p:spPr>
        <p:txBody>
          <a:bodyPr/>
          <a:lstStyle/>
          <a:p>
            <a:r>
              <a:rPr lang="ja-JP" altLang="en-US" dirty="0">
                <a:latin typeface="Meiryo UI" panose="020B0604030504040204" pitchFamily="50" charset="-128"/>
                <a:ea typeface="Meiryo UI" panose="020B0604030504040204" pitchFamily="50" charset="-128"/>
              </a:rPr>
              <a:t>　オンライン会議システムは直接顔を合わせずに利用できることから、様々なメリットがあります。</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一つ目のメリットとして、遠隔にいる家族や親戚、知人等とも、移動を伴うことなく、顔を見ながら会話を楽しむことができます。</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オンライン帰省等、なかなか会えない相手とも、感染症を心配することなくオンラインで会うことができます。</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二つ目は、三つの密を避けながらも、人と人とのつながりを持ち続けたり、活動を継続することができます。</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新型コロナウィルスの流行以来、中止していた会合等も、オンライン会議システムを活用して再開することが可能です。</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三つ目は、会場の設営などの事前準備を行わずに、気軽に集まることができます。</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たくさんの人が集まる会議や会合等を行う場合、会場の手配や物品等の準備に大きな手間や時間がかかりますが、オンラインであれば、特に準備することなく、実施することができます。</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四つ目は、会議や会合に出向く際の身体的負荷が軽減されるのはもちろん、お出かけの際の天気にも影響されません。</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会議や会合の後に、電車等で帰宅する手間も省けますし、天気に左右されることのない安全な場にいながら参加することが可能です。</a:t>
            </a:r>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E1C7AFC-CFB2-404C-A69D-ECFBCE546BF5}" type="slidenum">
              <a:rPr kumimoji="1" lang="ja-JP" altLang="en-US" smtClean="0"/>
              <a:t>5</a:t>
            </a:fld>
            <a:endParaRPr kumimoji="1" lang="ja-JP" altLang="en-US" dirty="0"/>
          </a:p>
        </p:txBody>
      </p:sp>
    </p:spTree>
    <p:extLst>
      <p:ext uri="{BB962C8B-B14F-4D97-AF65-F5344CB8AC3E}">
        <p14:creationId xmlns:p14="http://schemas.microsoft.com/office/powerpoint/2010/main" val="19528587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710248" y="4749935"/>
            <a:ext cx="5681980" cy="5483092"/>
          </a:xfrm>
        </p:spPr>
        <p:txBody>
          <a:bodyPr/>
          <a:lstStyle/>
          <a:p>
            <a:r>
              <a:rPr lang="ja-JP" altLang="en-US" dirty="0"/>
              <a:t>オンライン会議システムを利用するための手順についてご説明します。　</a:t>
            </a:r>
            <a:endParaRPr lang="en-US" altLang="ja-JP" dirty="0"/>
          </a:p>
          <a:p>
            <a:endParaRPr lang="en-US" altLang="ja-JP" dirty="0"/>
          </a:p>
          <a:p>
            <a:r>
              <a:rPr lang="ja-JP" altLang="en-US" dirty="0"/>
              <a:t>本講座では、「</a:t>
            </a:r>
            <a:r>
              <a:rPr lang="en-US" altLang="ja-JP" dirty="0"/>
              <a:t>Zoom</a:t>
            </a:r>
            <a:r>
              <a:rPr lang="ja-JP" altLang="en-US" dirty="0"/>
              <a:t>（ズーム）」、「</a:t>
            </a:r>
            <a:r>
              <a:rPr lang="en-US" altLang="ja-JP" dirty="0"/>
              <a:t>Microsoft Teams</a:t>
            </a:r>
            <a:r>
              <a:rPr lang="ja-JP" altLang="en-US" dirty="0"/>
              <a:t>（マイクロソフト　チームズ）」、「</a:t>
            </a:r>
            <a:r>
              <a:rPr lang="en-US" altLang="ja-JP" dirty="0"/>
              <a:t>Webex</a:t>
            </a:r>
            <a:r>
              <a:rPr lang="ja-JP" altLang="en-US" dirty="0"/>
              <a:t> </a:t>
            </a:r>
            <a:r>
              <a:rPr lang="en-US" altLang="ja-JP" dirty="0"/>
              <a:t>Meetings</a:t>
            </a:r>
            <a:r>
              <a:rPr lang="ja-JP" altLang="en-US" dirty="0"/>
              <a:t>（ウェベックス　ミーティングス）」、「</a:t>
            </a:r>
            <a:r>
              <a:rPr lang="en-US" altLang="ja-JP" dirty="0"/>
              <a:t>Google</a:t>
            </a:r>
            <a:r>
              <a:rPr lang="ja-JP" altLang="en-US" dirty="0"/>
              <a:t> </a:t>
            </a:r>
            <a:r>
              <a:rPr lang="en-US" altLang="ja-JP" dirty="0"/>
              <a:t>Meet</a:t>
            </a:r>
            <a:r>
              <a:rPr lang="ja-JP" altLang="en-US" dirty="0"/>
              <a:t>（グーグル　ミート）」という、</a:t>
            </a:r>
            <a:r>
              <a:rPr lang="en-US" altLang="ja-JP" dirty="0"/>
              <a:t>4</a:t>
            </a:r>
            <a:r>
              <a:rPr lang="ja-JP" altLang="en-US" dirty="0"/>
              <a:t>つのオンライン会議システムをご紹介します。</a:t>
            </a:r>
            <a:endParaRPr lang="en-US" altLang="ja-JP" dirty="0"/>
          </a:p>
          <a:p>
            <a:endParaRPr lang="en-US" altLang="ja-JP" dirty="0"/>
          </a:p>
          <a:p>
            <a:r>
              <a:rPr lang="ja-JP" altLang="en-US" dirty="0"/>
              <a:t>アプリ利用の準備として、各アプリのインストール方法と利用登録の方法をご説明します。</a:t>
            </a:r>
            <a:endParaRPr lang="en-US" altLang="ja-JP" dirty="0"/>
          </a:p>
          <a:p>
            <a:endParaRPr lang="en-US" altLang="ja-JP" dirty="0"/>
          </a:p>
          <a:p>
            <a:r>
              <a:rPr lang="ja-JP" altLang="en-US" dirty="0"/>
              <a:t>その後、オンライン会議を実施する方法についてもご説明します。</a:t>
            </a:r>
            <a:endParaRPr lang="en-US" altLang="ja-JP" dirty="0"/>
          </a:p>
          <a:p>
            <a:endParaRPr lang="en-US" altLang="ja-JP" dirty="0"/>
          </a:p>
          <a:p>
            <a:r>
              <a:rPr lang="ja-JP" altLang="en-US" dirty="0"/>
              <a:t>オンライン会議では、会議の参加者が一堂に会する場が設定され、そこに参加者がオンライン上で参加することになります。</a:t>
            </a:r>
            <a:endParaRPr lang="en-US" altLang="ja-JP" dirty="0"/>
          </a:p>
          <a:p>
            <a:endParaRPr lang="en-US" altLang="ja-JP" dirty="0"/>
          </a:p>
          <a:p>
            <a:r>
              <a:rPr lang="ja-JP" altLang="en-US" dirty="0"/>
              <a:t>教材では、自分以外の誰かが主催者となり場を設定・提供している場合、主催者から招待された会議に参加する方法を最初に扱います。</a:t>
            </a:r>
            <a:endParaRPr lang="en-US" altLang="ja-JP" dirty="0"/>
          </a:p>
          <a:p>
            <a:endParaRPr lang="en-US" altLang="ja-JP" dirty="0"/>
          </a:p>
          <a:p>
            <a:r>
              <a:rPr lang="ja-JP" altLang="en-US" dirty="0"/>
              <a:t>次に、自らが主催者となって、会議の場を設定する方法をご説明します。</a:t>
            </a:r>
            <a:endParaRPr lang="en-US" altLang="ja-JP" dirty="0"/>
          </a:p>
          <a:p>
            <a:endParaRPr lang="en-US" altLang="ja-JP" dirty="0"/>
          </a:p>
          <a:p>
            <a:r>
              <a:rPr lang="ja-JP" altLang="en-US" dirty="0"/>
              <a:t>各アプリには、非常に多くの機能が備えられていますが、本講座ではそのうち、無料で利用できる範囲、かつ、限られた機能についてのみご紹介します。</a:t>
            </a:r>
            <a:endParaRPr lang="en-US" altLang="ja-JP" dirty="0"/>
          </a:p>
          <a:p>
            <a:endParaRPr lang="en-US" altLang="ja-JP" dirty="0"/>
          </a:p>
          <a:p>
            <a:r>
              <a:rPr lang="ja-JP" altLang="en-US" dirty="0"/>
              <a:t>　なお、本講座で扱うアプリは、</a:t>
            </a:r>
            <a:r>
              <a:rPr lang="ja-JP" altLang="ja-JP" dirty="0"/>
              <a:t>使用されるスマートフォンの機種・</a:t>
            </a:r>
            <a:r>
              <a:rPr lang="en-US" altLang="ja-JP" dirty="0"/>
              <a:t>OS</a:t>
            </a:r>
            <a:r>
              <a:rPr lang="ja-JP" altLang="ja-JP" dirty="0"/>
              <a:t>、あるいはスマートフォンの設定により、</a:t>
            </a:r>
            <a:r>
              <a:rPr lang="ja-JP" altLang="en-US" dirty="0"/>
              <a:t>表示や操作手順</a:t>
            </a:r>
            <a:r>
              <a:rPr lang="ja-JP" altLang="ja-JP" dirty="0"/>
              <a:t>が</a:t>
            </a:r>
            <a:r>
              <a:rPr lang="ja-JP" altLang="en-US" dirty="0"/>
              <a:t>多少</a:t>
            </a:r>
            <a:r>
              <a:rPr lang="ja-JP" altLang="ja-JP" dirty="0"/>
              <a:t>異なる場合があります</a:t>
            </a:r>
            <a:r>
              <a:rPr lang="ja-JP" altLang="en-US" dirty="0"/>
              <a:t>。</a:t>
            </a:r>
            <a:endParaRPr lang="en-US" altLang="ja-JP" dirty="0"/>
          </a:p>
          <a:p>
            <a:endParaRPr lang="en-US" altLang="ja-JP" dirty="0"/>
          </a:p>
          <a:p>
            <a:r>
              <a:rPr lang="ja-JP" altLang="en-US" dirty="0"/>
              <a:t>　また、予告なしにアプリがアップデートされ、内容が変更される可能性がありますことを、予めご了承ください。</a:t>
            </a:r>
            <a:endParaRPr lang="en-US" altLang="ja-JP" dirty="0"/>
          </a:p>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6</a:t>
            </a:fld>
            <a:endParaRPr lang="ja-JP" altLang="en-US" dirty="0"/>
          </a:p>
        </p:txBody>
      </p:sp>
      <p:sp>
        <p:nvSpPr>
          <p:cNvPr id="7" name="スライド イメージ プレースホルダー 6">
            <a:extLst>
              <a:ext uri="{FF2B5EF4-FFF2-40B4-BE49-F238E27FC236}">
                <a16:creationId xmlns:a16="http://schemas.microsoft.com/office/drawing/2014/main" id="{46FA39E7-9412-FE9E-6FBC-73A20F340B00}"/>
              </a:ext>
            </a:extLst>
          </p:cNvPr>
          <p:cNvSpPr>
            <a:spLocks noGrp="1" noRot="1" noChangeAspect="1"/>
          </p:cNvSpPr>
          <p:nvPr>
            <p:ph type="sldImg"/>
          </p:nvPr>
        </p:nvSpPr>
        <p:spPr>
          <a:xfrm>
            <a:off x="755650" y="541338"/>
            <a:ext cx="5591175" cy="4192587"/>
          </a:xfrm>
        </p:spPr>
      </p:sp>
    </p:spTree>
    <p:extLst>
      <p:ext uri="{BB962C8B-B14F-4D97-AF65-F5344CB8AC3E}">
        <p14:creationId xmlns:p14="http://schemas.microsoft.com/office/powerpoint/2010/main" val="21006400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ここでは、オンライン会議システムの「</a:t>
            </a:r>
            <a:r>
              <a:rPr lang="en-US" altLang="ja-JP" dirty="0"/>
              <a:t>Zoom</a:t>
            </a:r>
            <a:r>
              <a:rPr lang="ja-JP" altLang="en-US" dirty="0"/>
              <a:t>（ズーム）」の使い方をご紹介します。</a:t>
            </a:r>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7</a:t>
            </a:fld>
            <a:endParaRPr lang="ja-JP" altLang="en-US" dirty="0"/>
          </a:p>
        </p:txBody>
      </p:sp>
      <p:sp>
        <p:nvSpPr>
          <p:cNvPr id="7" name="スライド イメージ プレースホルダー 6">
            <a:extLst>
              <a:ext uri="{FF2B5EF4-FFF2-40B4-BE49-F238E27FC236}">
                <a16:creationId xmlns:a16="http://schemas.microsoft.com/office/drawing/2014/main" id="{5075AC47-5191-CC81-A4E2-8B4742DD4750}"/>
              </a:ext>
            </a:extLst>
          </p:cNvPr>
          <p:cNvSpPr>
            <a:spLocks noGrp="1" noRot="1" noChangeAspect="1"/>
          </p:cNvSpPr>
          <p:nvPr>
            <p:ph type="sldImg"/>
          </p:nvPr>
        </p:nvSpPr>
        <p:spPr>
          <a:xfrm>
            <a:off x="755650" y="541338"/>
            <a:ext cx="5591175" cy="4192587"/>
          </a:xfrm>
        </p:spPr>
      </p:sp>
    </p:spTree>
    <p:extLst>
      <p:ext uri="{BB962C8B-B14F-4D97-AF65-F5344CB8AC3E}">
        <p14:creationId xmlns:p14="http://schemas.microsoft.com/office/powerpoint/2010/main" val="29483199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710248" y="4924644"/>
            <a:ext cx="5681980" cy="4496828"/>
          </a:xfrm>
        </p:spPr>
        <p:txBody>
          <a:bodyPr/>
          <a:lstStyle/>
          <a:p>
            <a:r>
              <a:rPr lang="ja-JP" altLang="en-US" dirty="0"/>
              <a:t>「</a:t>
            </a:r>
            <a:r>
              <a:rPr lang="en-US" altLang="ja-JP" dirty="0"/>
              <a:t>Zoom</a:t>
            </a:r>
            <a:r>
              <a:rPr lang="ja-JP" altLang="en-US" dirty="0"/>
              <a:t>（ズーム）」のインストールの仕方について説明します。</a:t>
            </a:r>
            <a:endParaRPr lang="en-US" altLang="ja-JP" dirty="0"/>
          </a:p>
          <a:p>
            <a:endParaRPr lang="en-US" altLang="ja-JP" dirty="0"/>
          </a:p>
          <a:p>
            <a:r>
              <a:rPr lang="en-US" altLang="ja-JP" dirty="0"/>
              <a:t>Android</a:t>
            </a:r>
            <a:r>
              <a:rPr lang="ja-JP" altLang="en-US" dirty="0"/>
              <a:t>スマートフォンをお持ちの方の操作です。</a:t>
            </a:r>
            <a:endParaRPr lang="en-US" altLang="ja-JP" dirty="0"/>
          </a:p>
          <a:p>
            <a:endParaRPr lang="en-US" altLang="ja-JP" dirty="0"/>
          </a:p>
          <a:p>
            <a:r>
              <a:rPr lang="ja-JP" altLang="en-US" dirty="0"/>
              <a:t>①「</a:t>
            </a:r>
            <a:r>
              <a:rPr lang="en-US" altLang="ja-JP" dirty="0"/>
              <a:t>Play </a:t>
            </a:r>
            <a:r>
              <a:rPr lang="ja-JP" altLang="en-US" dirty="0"/>
              <a:t>ストア」をタップしてください。</a:t>
            </a:r>
            <a:endParaRPr lang="en-US" altLang="ja-JP" dirty="0"/>
          </a:p>
          <a:p>
            <a:endParaRPr lang="en-US" altLang="ja-JP" dirty="0"/>
          </a:p>
          <a:p>
            <a:r>
              <a:rPr lang="ja-JP" altLang="en-US" dirty="0"/>
              <a:t>②「アプリやゲームを検索」をタップしてください。</a:t>
            </a:r>
            <a:endParaRPr lang="en-US" altLang="ja-JP" dirty="0"/>
          </a:p>
          <a:p>
            <a:endParaRPr lang="en-US" altLang="ja-JP" dirty="0"/>
          </a:p>
          <a:p>
            <a:r>
              <a:rPr lang="ja-JP" altLang="en-US" dirty="0"/>
              <a:t>③検索文章の入力箇所に「</a:t>
            </a:r>
            <a:r>
              <a:rPr lang="en-US" altLang="ja-JP" dirty="0"/>
              <a:t>zoom</a:t>
            </a:r>
            <a:r>
              <a:rPr lang="ja-JP" altLang="en-US" dirty="0"/>
              <a:t>」と入力し、検索してください。</a:t>
            </a:r>
            <a:endParaRPr lang="en-US" altLang="ja-JP" dirty="0"/>
          </a:p>
          <a:p>
            <a:endParaRPr lang="en-US" altLang="ja-JP" dirty="0"/>
          </a:p>
          <a:p>
            <a:r>
              <a:rPr lang="ja-JP" altLang="en-US" dirty="0"/>
              <a:t>④アプリをインストールするかどうかの画面が表示されますので、「インストール」のところをタップしてください。</a:t>
            </a:r>
            <a:endParaRPr lang="en-US" altLang="ja-JP" dirty="0"/>
          </a:p>
          <a:p>
            <a:endParaRPr lang="en-US" altLang="ja-JP" dirty="0"/>
          </a:p>
          <a:p>
            <a:r>
              <a:rPr lang="ja-JP" altLang="en-US" dirty="0"/>
              <a:t>インストールが始まります。</a:t>
            </a:r>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8</a:t>
            </a:fld>
            <a:endParaRPr lang="ja-JP" altLang="en-US" dirty="0"/>
          </a:p>
        </p:txBody>
      </p:sp>
      <p:sp>
        <p:nvSpPr>
          <p:cNvPr id="7" name="スライド イメージ プレースホルダー 6">
            <a:extLst>
              <a:ext uri="{FF2B5EF4-FFF2-40B4-BE49-F238E27FC236}">
                <a16:creationId xmlns:a16="http://schemas.microsoft.com/office/drawing/2014/main" id="{7C328338-E30D-B2E4-285D-7EE624F2A648}"/>
              </a:ext>
            </a:extLst>
          </p:cNvPr>
          <p:cNvSpPr>
            <a:spLocks noGrp="1" noRot="1" noChangeAspect="1"/>
          </p:cNvSpPr>
          <p:nvPr>
            <p:ph type="sldImg"/>
          </p:nvPr>
        </p:nvSpPr>
        <p:spPr>
          <a:xfrm>
            <a:off x="755650" y="541338"/>
            <a:ext cx="5591175" cy="4192587"/>
          </a:xfrm>
        </p:spPr>
      </p:sp>
    </p:spTree>
    <p:extLst>
      <p:ext uri="{BB962C8B-B14F-4D97-AF65-F5344CB8AC3E}">
        <p14:creationId xmlns:p14="http://schemas.microsoft.com/office/powerpoint/2010/main" val="42111441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en-US" altLang="ja-JP" dirty="0"/>
              <a:t>iPhone</a:t>
            </a:r>
            <a:r>
              <a:rPr lang="ja-JP" altLang="en-US" dirty="0"/>
              <a:t>をお持ちの方の操作です。</a:t>
            </a:r>
            <a:endParaRPr lang="en-US" altLang="ja-JP" dirty="0"/>
          </a:p>
          <a:p>
            <a:endParaRPr lang="en-US" altLang="ja-JP" dirty="0"/>
          </a:p>
          <a:p>
            <a:r>
              <a:rPr lang="ja-JP" altLang="en-US" dirty="0"/>
              <a:t>①「</a:t>
            </a:r>
            <a:r>
              <a:rPr lang="en-US" altLang="ja-JP" dirty="0"/>
              <a:t>App Store</a:t>
            </a:r>
            <a:r>
              <a:rPr lang="ja-JP" altLang="en-US" dirty="0"/>
              <a:t>（アップストア）」をタップしてください。</a:t>
            </a:r>
            <a:endParaRPr lang="en-US" altLang="ja-JP" dirty="0"/>
          </a:p>
          <a:p>
            <a:endParaRPr lang="en-US" altLang="ja-JP" dirty="0"/>
          </a:p>
          <a:p>
            <a:r>
              <a:rPr lang="ja-JP" altLang="en-US" dirty="0"/>
              <a:t>②次に「検索」をタップしてください。</a:t>
            </a:r>
            <a:endParaRPr lang="en-US" altLang="ja-JP" dirty="0"/>
          </a:p>
          <a:p>
            <a:endParaRPr lang="en-US" altLang="ja-JP" dirty="0"/>
          </a:p>
          <a:p>
            <a:r>
              <a:rPr lang="ja-JP" altLang="en-US" dirty="0"/>
              <a:t>③「ゲーム、</a:t>
            </a:r>
            <a:r>
              <a:rPr lang="en-US" altLang="ja-JP" dirty="0"/>
              <a:t>App</a:t>
            </a:r>
            <a:r>
              <a:rPr lang="ja-JP" altLang="en-US" dirty="0"/>
              <a:t>、ストーリーなど」をタップします。</a:t>
            </a:r>
            <a:endParaRPr lang="en-US" altLang="ja-JP" dirty="0"/>
          </a:p>
          <a:p>
            <a:endParaRPr lang="en-US" altLang="ja-JP" dirty="0"/>
          </a:p>
          <a:p>
            <a:r>
              <a:rPr lang="ja-JP" altLang="en-US" dirty="0"/>
              <a:t>④検索文章の入力箇所に「</a:t>
            </a:r>
            <a:r>
              <a:rPr lang="en-US" altLang="ja-JP" dirty="0"/>
              <a:t>zoom</a:t>
            </a:r>
            <a:r>
              <a:rPr lang="ja-JP" altLang="en-US" dirty="0"/>
              <a:t>」と入力し、検索します。</a:t>
            </a:r>
            <a:endParaRPr lang="en-US" altLang="ja-JP" dirty="0"/>
          </a:p>
          <a:p>
            <a:endParaRPr lang="en-US" altLang="ja-JP" dirty="0"/>
          </a:p>
          <a:p>
            <a:r>
              <a:rPr lang="ja-JP" altLang="en-US" dirty="0"/>
              <a:t>⑤アプリをインストールするかどうかの画面が表示されますので、「入手」のところをタップしてください。</a:t>
            </a:r>
            <a:endParaRPr lang="en-US" altLang="ja-JP" dirty="0"/>
          </a:p>
          <a:p>
            <a:endParaRPr lang="en-US" altLang="ja-JP" dirty="0"/>
          </a:p>
          <a:p>
            <a:r>
              <a:rPr lang="ja-JP" altLang="en-US" dirty="0"/>
              <a:t>インストールが始まります。</a:t>
            </a:r>
            <a:endParaRPr lang="en-US" altLang="ja-JP" dirty="0"/>
          </a:p>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9</a:t>
            </a:fld>
            <a:endParaRPr lang="ja-JP" altLang="en-US"/>
          </a:p>
        </p:txBody>
      </p:sp>
      <p:sp>
        <p:nvSpPr>
          <p:cNvPr id="7" name="スライド イメージ プレースホルダー 6">
            <a:extLst>
              <a:ext uri="{FF2B5EF4-FFF2-40B4-BE49-F238E27FC236}">
                <a16:creationId xmlns:a16="http://schemas.microsoft.com/office/drawing/2014/main" id="{2263AF9B-27BF-16C5-B72C-6C29026F8C51}"/>
              </a:ext>
            </a:extLst>
          </p:cNvPr>
          <p:cNvSpPr>
            <a:spLocks noGrp="1" noRot="1" noChangeAspect="1"/>
          </p:cNvSpPr>
          <p:nvPr>
            <p:ph type="sldImg"/>
          </p:nvPr>
        </p:nvSpPr>
        <p:spPr>
          <a:xfrm>
            <a:off x="755650" y="541338"/>
            <a:ext cx="5591175" cy="4192587"/>
          </a:xfrm>
        </p:spPr>
      </p:sp>
    </p:spTree>
    <p:extLst>
      <p:ext uri="{BB962C8B-B14F-4D97-AF65-F5344CB8AC3E}">
        <p14:creationId xmlns:p14="http://schemas.microsoft.com/office/powerpoint/2010/main" val="13092898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タイトル スライド">
    <p:spTree>
      <p:nvGrpSpPr>
        <p:cNvPr id="1" name=""/>
        <p:cNvGrpSpPr/>
        <p:nvPr/>
      </p:nvGrpSpPr>
      <p:grpSpPr>
        <a:xfrm>
          <a:off x="0" y="0"/>
          <a:ext cx="0" cy="0"/>
          <a:chOff x="0" y="0"/>
          <a:chExt cx="0" cy="0"/>
        </a:xfrm>
      </p:grpSpPr>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pPr/>
              <a:t>‹#›</a:t>
            </a:fld>
            <a:endParaRPr lang="ja-JP" altLang="en-US" dirty="0"/>
          </a:p>
        </p:txBody>
      </p:sp>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764C1CBF-02BE-C949-8A80-6278B6932A94}" type="datetimeFigureOut">
              <a:rPr kumimoji="1" lang="ja-JP" altLang="en-US" smtClean="0"/>
              <a:t>2023/3/7</a:t>
            </a:fld>
            <a:endParaRPr kumimoji="1" lang="ja-JP" altLang="en-US" dirty="0"/>
          </a:p>
        </p:txBody>
      </p:sp>
      <p:sp>
        <p:nvSpPr>
          <p:cNvPr id="4" name="フッター プレースホルダー 3"/>
          <p:cNvSpPr>
            <a:spLocks noGrp="1"/>
          </p:cNvSpPr>
          <p:nvPr>
            <p:ph type="ftr" sz="quarter" idx="11"/>
          </p:nvPr>
        </p:nvSpPr>
        <p:spPr/>
        <p:txBody>
          <a:bodyPr/>
          <a:lstStyle/>
          <a:p>
            <a:endParaRPr kumimoji="1" lang="ja-JP" altLang="en-US" dirty="0"/>
          </a:p>
        </p:txBody>
      </p:sp>
      <p:sp>
        <p:nvSpPr>
          <p:cNvPr id="5" name="スライド番号プレースホルダー 4"/>
          <p:cNvSpPr>
            <a:spLocks noGrp="1"/>
          </p:cNvSpPr>
          <p:nvPr>
            <p:ph type="sldNum" sz="quarter" idx="12"/>
          </p:nvPr>
        </p:nvSpPr>
        <p:spPr/>
        <p:txBody>
          <a:bodyPr/>
          <a:lstStyle/>
          <a:p>
            <a:fld id="{BD61DC6C-4581-DC44-8E22-5B060113FAEC}" type="slidenum">
              <a:rPr kumimoji="1" lang="ja-JP" altLang="en-US" smtClean="0"/>
              <a:t>‹#›</a:t>
            </a:fld>
            <a:endParaRPr kumimoji="1" lang="ja-JP" altLang="en-US" dirty="0"/>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タイトル スライド">
    <p:spTree>
      <p:nvGrpSpPr>
        <p:cNvPr id="1" name=""/>
        <p:cNvGrpSpPr/>
        <p:nvPr/>
      </p:nvGrpSpPr>
      <p:grpSpPr>
        <a:xfrm>
          <a:off x="0" y="0"/>
          <a:ext cx="0" cy="0"/>
          <a:chOff x="0" y="0"/>
          <a:chExt cx="0" cy="0"/>
        </a:xfrm>
      </p:grpSpPr>
      <p:sp>
        <p:nvSpPr>
          <p:cNvPr id="7" name="角丸四角形 6"/>
          <p:cNvSpPr/>
          <p:nvPr userDrawn="1"/>
        </p:nvSpPr>
        <p:spPr>
          <a:xfrm>
            <a:off x="251289" y="188465"/>
            <a:ext cx="8640000" cy="63000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p>
        </p:txBody>
      </p:sp>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14" name="直線コネクタ 13"/>
          <p:cNvCxnSpPr/>
          <p:nvPr userDrawn="1"/>
        </p:nvCxnSpPr>
        <p:spPr>
          <a:xfrm>
            <a:off x="1692275" y="187784"/>
            <a:ext cx="0" cy="630000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pPr/>
              <a:t>‹#›</a:t>
            </a:fld>
            <a:endParaRPr lang="ja-JP" altLang="en-US" dirty="0"/>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7" name="角丸四角形 6"/>
          <p:cNvSpPr/>
          <p:nvPr userDrawn="1"/>
        </p:nvSpPr>
        <p:spPr>
          <a:xfrm>
            <a:off x="251289" y="188465"/>
            <a:ext cx="8640000" cy="63000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p>
        </p:txBody>
      </p:sp>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Title 1"/>
          <p:cNvSpPr>
            <a:spLocks noGrp="1"/>
          </p:cNvSpPr>
          <p:nvPr>
            <p:ph type="ctrTitle"/>
          </p:nvPr>
        </p:nvSpPr>
        <p:spPr>
          <a:xfrm>
            <a:off x="1767718" y="529052"/>
            <a:ext cx="7200000" cy="540000"/>
          </a:xfrm>
        </p:spPr>
        <p:txBody>
          <a:bodyPr anchor="b">
            <a:normAutofit/>
          </a:bodyPr>
          <a:lstStyle>
            <a:lvl1pPr algn="l">
              <a:defRPr sz="3200" b="1" i="0">
                <a:solidFill>
                  <a:srgbClr val="009650"/>
                </a:solidFill>
                <a:latin typeface="Meiryo" charset="-128"/>
                <a:ea typeface="Meiryo" charset="-128"/>
                <a:cs typeface="Meiryo" charset="-128"/>
              </a:defRPr>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1771210" y="1459133"/>
            <a:ext cx="6858000" cy="1655762"/>
          </a:xfrm>
        </p:spPr>
        <p:txBody>
          <a:bodyPr/>
          <a:lstStyle>
            <a:lvl1pPr marL="0" indent="0" algn="l">
              <a:buNone/>
              <a:defRPr sz="2400" b="1" i="0">
                <a:latin typeface="Meiryo" charset="-128"/>
                <a:ea typeface="Meiryo" charset="-128"/>
                <a:cs typeface="Meiryo"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dirty="0"/>
              <a:t>マスター サブタイトルの書式設定</a:t>
            </a:r>
            <a:endParaRPr lang="en-US" dirty="0"/>
          </a:p>
        </p:txBody>
      </p:sp>
      <p:cxnSp>
        <p:nvCxnSpPr>
          <p:cNvPr id="11" name="直線コネクタ 10"/>
          <p:cNvCxnSpPr/>
          <p:nvPr userDrawn="1"/>
        </p:nvCxnSpPr>
        <p:spPr>
          <a:xfrm>
            <a:off x="251289" y="1268413"/>
            <a:ext cx="8640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userDrawn="1"/>
        </p:nvCxnSpPr>
        <p:spPr>
          <a:xfrm>
            <a:off x="1692275" y="1269700"/>
            <a:ext cx="0" cy="522000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pPr/>
              <a:t>‹#›</a:t>
            </a:fld>
            <a:endParaRPr lang="ja-JP" altLang="en-US" dirty="0"/>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guide id="3" pos="158" userDrawn="1">
          <p15:clr>
            <a:srgbClr val="FBAE40"/>
          </p15:clr>
        </p15:guide>
        <p15:guide id="4" pos="5602" userDrawn="1">
          <p15:clr>
            <a:srgbClr val="FBAE40"/>
          </p15:clr>
        </p15:guide>
        <p15:guide id="5" orient="horz" pos="119" userDrawn="1">
          <p15:clr>
            <a:srgbClr val="FBAE40"/>
          </p15:clr>
        </p15:guide>
        <p15:guide id="6" orient="horz" pos="4088" userDrawn="1">
          <p15:clr>
            <a:srgbClr val="FBAE40"/>
          </p15:clr>
        </p15:guide>
        <p15:guide id="7" orient="horz" pos="799" userDrawn="1">
          <p15:clr>
            <a:srgbClr val="FBAE40"/>
          </p15:clr>
        </p15:guide>
        <p15:guide id="8" pos="1066" userDrawn="1">
          <p15:clr>
            <a:srgbClr val="FBAE40"/>
          </p15:clr>
        </p15:guide>
        <p15:guide id="9" orient="horz" pos="572" userDrawn="1">
          <p15:clr>
            <a:srgbClr val="FBAE40"/>
          </p15:clr>
        </p15:guide>
        <p15:guide id="11" orient="horz" pos="346" userDrawn="1">
          <p15:clr>
            <a:srgbClr val="FBAE40"/>
          </p15:clr>
        </p15:guide>
        <p15:guide id="12" pos="385" userDrawn="1">
          <p15:clr>
            <a:srgbClr val="FBAE40"/>
          </p15:clr>
        </p15:guide>
        <p15:guide id="13" pos="1179" userDrawn="1">
          <p15:clr>
            <a:srgbClr val="FBAE40"/>
          </p15:clr>
        </p15:guide>
        <p15:guide id="14" orient="horz" pos="913"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1_タイトル スライド">
    <p:spTree>
      <p:nvGrpSpPr>
        <p:cNvPr id="1" name=""/>
        <p:cNvGrpSpPr/>
        <p:nvPr/>
      </p:nvGrpSpPr>
      <p:grpSpPr>
        <a:xfrm>
          <a:off x="0" y="0"/>
          <a:ext cx="0" cy="0"/>
          <a:chOff x="0" y="0"/>
          <a:chExt cx="0" cy="0"/>
        </a:xfrm>
      </p:grpSpPr>
      <p:sp>
        <p:nvSpPr>
          <p:cNvPr id="7" name="角丸四角形 6"/>
          <p:cNvSpPr/>
          <p:nvPr userDrawn="1"/>
        </p:nvSpPr>
        <p:spPr>
          <a:xfrm>
            <a:off x="251289" y="188465"/>
            <a:ext cx="8640000" cy="63000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p>
        </p:txBody>
      </p:sp>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Title 1"/>
          <p:cNvSpPr>
            <a:spLocks noGrp="1"/>
          </p:cNvSpPr>
          <p:nvPr>
            <p:ph type="ctrTitle"/>
          </p:nvPr>
        </p:nvSpPr>
        <p:spPr>
          <a:xfrm>
            <a:off x="1767718" y="529052"/>
            <a:ext cx="7200000" cy="540000"/>
          </a:xfrm>
        </p:spPr>
        <p:txBody>
          <a:bodyPr anchor="b">
            <a:normAutofit/>
          </a:bodyPr>
          <a:lstStyle>
            <a:lvl1pPr algn="l">
              <a:defRPr sz="3200" b="1" i="0">
                <a:solidFill>
                  <a:srgbClr val="009650"/>
                </a:solidFill>
                <a:latin typeface="Meiryo" charset="-128"/>
                <a:ea typeface="Meiryo" charset="-128"/>
                <a:cs typeface="Meiryo" charset="-128"/>
              </a:defRPr>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507804" y="1459133"/>
            <a:ext cx="8280000" cy="1655762"/>
          </a:xfrm>
        </p:spPr>
        <p:txBody>
          <a:bodyPr/>
          <a:lstStyle>
            <a:lvl1pPr marL="0" indent="0" algn="l">
              <a:buNone/>
              <a:defRPr sz="2400" b="1" i="0">
                <a:latin typeface="Meiryo" charset="-128"/>
                <a:ea typeface="Meiryo" charset="-128"/>
                <a:cs typeface="Meiryo"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dirty="0"/>
              <a:t>マスター サブタイトルの書式設定</a:t>
            </a:r>
            <a:endParaRPr lang="en-US" dirty="0"/>
          </a:p>
        </p:txBody>
      </p:sp>
      <p:cxnSp>
        <p:nvCxnSpPr>
          <p:cNvPr id="11" name="直線コネクタ 10"/>
          <p:cNvCxnSpPr/>
          <p:nvPr userDrawn="1"/>
        </p:nvCxnSpPr>
        <p:spPr>
          <a:xfrm>
            <a:off x="251289" y="1268413"/>
            <a:ext cx="8640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pPr/>
              <a:t>‹#›</a:t>
            </a:fld>
            <a:endParaRPr lang="ja-JP" altLang="en-US" dirty="0"/>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guide id="15" pos="2086" userDrawn="1">
          <p15:clr>
            <a:srgbClr val="FBAE40"/>
          </p15:clr>
        </p15:guide>
        <p15:guide id="16" pos="4127" userDrawn="1">
          <p15:clr>
            <a:srgbClr val="FBAE40"/>
          </p15:clr>
        </p15:guide>
        <p15:guide id="17" pos="5375" userDrawn="1">
          <p15:clr>
            <a:srgbClr val="FBAE40"/>
          </p15:clr>
        </p15:guide>
        <p15:guide id="18" pos="2767" userDrawn="1">
          <p15:clr>
            <a:srgbClr val="FBAE40"/>
          </p15:clr>
        </p15:guide>
        <p15:guide id="19" pos="2993" userDrawn="1">
          <p15:clr>
            <a:srgbClr val="FBAE40"/>
          </p15:clr>
        </p15:guide>
        <p15:guide id="20" orient="horz" pos="1933" userDrawn="1">
          <p15:clr>
            <a:srgbClr val="FBAE40"/>
          </p15:clr>
        </p15:guide>
        <p15:guide id="21" orient="horz" pos="1706" userDrawn="1">
          <p15:clr>
            <a:srgbClr val="FBAE40"/>
          </p15:clr>
        </p15:guide>
        <p15:guide id="22" orient="horz" pos="1480" userDrawn="1">
          <p15:clr>
            <a:srgbClr val="FBAE40"/>
          </p15:clr>
        </p15:guide>
        <p15:guide id="23" orient="horz" pos="1253" userDrawn="1">
          <p15:clr>
            <a:srgbClr val="FBAE40"/>
          </p15:clr>
        </p15:guide>
        <p15:guide id="24" orient="horz" pos="2387" userDrawn="1">
          <p15:clr>
            <a:srgbClr val="FBAE40"/>
          </p15:clr>
        </p15:guide>
        <p15:guide id="25" orient="horz" pos="2614" userDrawn="1">
          <p15:clr>
            <a:srgbClr val="FBAE40"/>
          </p15:clr>
        </p15:guide>
        <p15:guide id="26" orient="horz" pos="3861" userDrawn="1">
          <p15:clr>
            <a:srgbClr val="FBAE40"/>
          </p15:clr>
        </p15:guide>
        <p15:guide id="27" pos="4354" userDrawn="1">
          <p15:clr>
            <a:srgbClr val="FBAE40"/>
          </p15:clr>
        </p15:guide>
        <p15:guide id="28" pos="3107" userDrawn="1">
          <p15:clr>
            <a:srgbClr val="FBAE40"/>
          </p15:clr>
        </p15:guide>
        <p15:guide id="29" pos="3334" userDrawn="1">
          <p15:clr>
            <a:srgbClr val="FBAE40"/>
          </p15:clr>
        </p15:guide>
        <p15:guide id="30" pos="2653" userDrawn="1">
          <p15:clr>
            <a:srgbClr val="FBAE40"/>
          </p15:clr>
        </p15:guide>
        <p15:guide id="31" pos="1859" userDrawn="1">
          <p15:clr>
            <a:srgbClr val="FBAE40"/>
          </p15:clr>
        </p15:guide>
        <p15:guide id="32" pos="4468"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fld id="{764C1CBF-02BE-C949-8A80-6278B6932A94}" type="datetimeFigureOut">
              <a:rPr kumimoji="1" lang="ja-JP" altLang="en-US" smtClean="0"/>
              <a:t>2023/3/7</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BD61DC6C-4581-DC44-8E22-5B060113FAEC}" type="slidenum">
              <a:rPr kumimoji="1" lang="ja-JP" altLang="en-US" smtClean="0"/>
              <a:t>‹#›</a:t>
            </a:fld>
            <a:endParaRPr kumimoji="1" lang="ja-JP"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slideLayout" Target="../slideLayouts/slideLayout3.xml"/><Relationship Id="rId7" Type="http://schemas.openxmlformats.org/officeDocument/2006/relationships/tags" Target="../tags/tag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8" name="オブジェクト 7" hidden="1">
            <a:extLst>
              <a:ext uri="{FF2B5EF4-FFF2-40B4-BE49-F238E27FC236}">
                <a16:creationId xmlns:a16="http://schemas.microsoft.com/office/drawing/2014/main" id="{3A4B5AD0-CDA6-4BE0-927E-7B562244D7C5}"/>
              </a:ext>
            </a:extLst>
          </p:cNvPr>
          <p:cNvGraphicFramePr>
            <a:graphicFrameLocks noChangeAspect="1"/>
          </p:cNvGraphicFramePr>
          <p:nvPr userDrawn="1">
            <p:custDataLst>
              <p:tags r:id="rId7"/>
            </p:custDataLst>
            <p:extLst>
              <p:ext uri="{D42A27DB-BD31-4B8C-83A1-F6EECF244321}">
                <p14:modId xmlns:p14="http://schemas.microsoft.com/office/powerpoint/2010/main" val="40022793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8" imgW="554" imgH="551" progId="TCLayout.ActiveDocument.1">
                  <p:embed/>
                </p:oleObj>
              </mc:Choice>
              <mc:Fallback>
                <p:oleObj name="think-cell スライド" r:id="rId8" imgW="554" imgH="551" progId="TCLayout.ActiveDocument.1">
                  <p:embed/>
                  <p:pic>
                    <p:nvPicPr>
                      <p:cNvPr id="0" name=""/>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4C1CBF-02BE-C949-8A80-6278B6932A94}" type="datetimeFigureOut">
              <a:rPr kumimoji="1" lang="ja-JP" altLang="en-US" smtClean="0"/>
              <a:t>2023/3/7</a:t>
            </a:fld>
            <a:endParaRPr kumimoji="1" lang="ja-JP" alt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61DC6C-4581-DC44-8E22-5B060113FAEC}" type="slidenum">
              <a:rPr kumimoji="1" lang="ja-JP" altLang="en-US" smtClean="0"/>
              <a:t>‹#›</a:t>
            </a:fld>
            <a:endParaRPr kumimoji="1" lang="ja-JP" altLang="en-US" dirty="0"/>
          </a:p>
        </p:txBody>
      </p:sp>
    </p:spTree>
    <p:extLst>
      <p:ext uri="{BB962C8B-B14F-4D97-AF65-F5344CB8AC3E}">
        <p14:creationId xmlns:p14="http://schemas.microsoft.com/office/powerpoint/2010/main" val="1141903494"/>
      </p:ext>
    </p:extLst>
  </p:cSld>
  <p:clrMap bg1="lt1" tx1="dk1" bg2="lt2" tx2="dk2" accent1="accent1" accent2="accent2" accent3="accent3" accent4="accent4" accent5="accent5" accent6="accent6" hlink="hlink" folHlink="folHlink"/>
  <p:sldLayoutIdLst>
    <p:sldLayoutId id="2147483665" r:id="rId1"/>
    <p:sldLayoutId id="2147483664" r:id="rId2"/>
    <p:sldLayoutId id="2147483661" r:id="rId3"/>
    <p:sldLayoutId id="2147483663" r:id="rId4"/>
    <p:sldLayoutId id="2147483662" r:id="rId5"/>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tags" Target="../tags/tag8.xml"/><Relationship Id="rId6" Type="http://schemas.openxmlformats.org/officeDocument/2006/relationships/image" Target="../media/image11.jpeg"/><Relationship Id="rId5" Type="http://schemas.openxmlformats.org/officeDocument/2006/relationships/image" Target="../media/image1.emf"/><Relationship Id="rId4" Type="http://schemas.openxmlformats.org/officeDocument/2006/relationships/oleObject" Target="../embeddings/oleObject7.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xml"/><Relationship Id="rId1" Type="http://schemas.openxmlformats.org/officeDocument/2006/relationships/tags" Target="../tags/tag9.xml"/><Relationship Id="rId6" Type="http://schemas.openxmlformats.org/officeDocument/2006/relationships/image" Target="../media/image12.jpeg"/><Relationship Id="rId5" Type="http://schemas.openxmlformats.org/officeDocument/2006/relationships/image" Target="../media/image1.emf"/><Relationship Id="rId4" Type="http://schemas.openxmlformats.org/officeDocument/2006/relationships/oleObject" Target="../embeddings/oleObject8.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4.xml"/><Relationship Id="rId1" Type="http://schemas.openxmlformats.org/officeDocument/2006/relationships/tags" Target="../tags/tag10.xml"/><Relationship Id="rId6" Type="http://schemas.openxmlformats.org/officeDocument/2006/relationships/image" Target="../media/image13.jpeg"/><Relationship Id="rId5" Type="http://schemas.openxmlformats.org/officeDocument/2006/relationships/image" Target="../media/image1.emf"/><Relationship Id="rId4" Type="http://schemas.openxmlformats.org/officeDocument/2006/relationships/oleObject" Target="../embeddings/oleObject9.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4.xml"/><Relationship Id="rId1" Type="http://schemas.openxmlformats.org/officeDocument/2006/relationships/tags" Target="../tags/tag11.xml"/><Relationship Id="rId6" Type="http://schemas.openxmlformats.org/officeDocument/2006/relationships/image" Target="../media/image14.jpeg"/><Relationship Id="rId5" Type="http://schemas.openxmlformats.org/officeDocument/2006/relationships/image" Target="../media/image1.emf"/><Relationship Id="rId4" Type="http://schemas.openxmlformats.org/officeDocument/2006/relationships/oleObject" Target="../embeddings/oleObject10.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4.xml"/><Relationship Id="rId1" Type="http://schemas.openxmlformats.org/officeDocument/2006/relationships/tags" Target="../tags/tag12.xml"/><Relationship Id="rId6" Type="http://schemas.openxmlformats.org/officeDocument/2006/relationships/image" Target="../media/image15.jpeg"/><Relationship Id="rId5" Type="http://schemas.openxmlformats.org/officeDocument/2006/relationships/image" Target="../media/image1.emf"/><Relationship Id="rId4" Type="http://schemas.openxmlformats.org/officeDocument/2006/relationships/oleObject" Target="../embeddings/oleObject11.bin"/></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4.xml"/><Relationship Id="rId1" Type="http://schemas.openxmlformats.org/officeDocument/2006/relationships/tags" Target="../tags/tag13.xml"/><Relationship Id="rId6" Type="http://schemas.openxmlformats.org/officeDocument/2006/relationships/image" Target="../media/image16.jpeg"/><Relationship Id="rId5" Type="http://schemas.openxmlformats.org/officeDocument/2006/relationships/image" Target="../media/image1.emf"/><Relationship Id="rId4" Type="http://schemas.openxmlformats.org/officeDocument/2006/relationships/oleObject" Target="../embeddings/oleObject12.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4.xml"/><Relationship Id="rId1" Type="http://schemas.openxmlformats.org/officeDocument/2006/relationships/tags" Target="../tags/tag14.xml"/><Relationship Id="rId6" Type="http://schemas.openxmlformats.org/officeDocument/2006/relationships/image" Target="../media/image17.jpeg"/><Relationship Id="rId5" Type="http://schemas.openxmlformats.org/officeDocument/2006/relationships/image" Target="../media/image1.emf"/><Relationship Id="rId4" Type="http://schemas.openxmlformats.org/officeDocument/2006/relationships/oleObject" Target="../embeddings/oleObject13.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4.xml"/><Relationship Id="rId1" Type="http://schemas.openxmlformats.org/officeDocument/2006/relationships/tags" Target="../tags/tag15.xml"/><Relationship Id="rId6" Type="http://schemas.openxmlformats.org/officeDocument/2006/relationships/image" Target="../media/image18.jpeg"/><Relationship Id="rId5" Type="http://schemas.openxmlformats.org/officeDocument/2006/relationships/image" Target="../media/image1.emf"/><Relationship Id="rId4" Type="http://schemas.openxmlformats.org/officeDocument/2006/relationships/oleObject" Target="../embeddings/oleObject14.bin"/></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4.xml"/><Relationship Id="rId1" Type="http://schemas.openxmlformats.org/officeDocument/2006/relationships/tags" Target="../tags/tag16.xml"/><Relationship Id="rId6" Type="http://schemas.openxmlformats.org/officeDocument/2006/relationships/image" Target="../media/image20.jpeg"/><Relationship Id="rId5" Type="http://schemas.openxmlformats.org/officeDocument/2006/relationships/image" Target="../media/image1.emf"/><Relationship Id="rId4" Type="http://schemas.openxmlformats.org/officeDocument/2006/relationships/oleObject" Target="../embeddings/oleObject15.bin"/></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4.xml"/><Relationship Id="rId1" Type="http://schemas.openxmlformats.org/officeDocument/2006/relationships/tags" Target="../tags/tag17.xml"/><Relationship Id="rId6" Type="http://schemas.openxmlformats.org/officeDocument/2006/relationships/image" Target="../media/image21.jpeg"/><Relationship Id="rId5" Type="http://schemas.openxmlformats.org/officeDocument/2006/relationships/image" Target="../media/image1.emf"/><Relationship Id="rId4" Type="http://schemas.openxmlformats.org/officeDocument/2006/relationships/oleObject" Target="../embeddings/oleObject16.bin"/></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4.xml"/><Relationship Id="rId1" Type="http://schemas.openxmlformats.org/officeDocument/2006/relationships/tags" Target="../tags/tag18.xml"/><Relationship Id="rId6" Type="http://schemas.openxmlformats.org/officeDocument/2006/relationships/image" Target="../media/image22.jpeg"/><Relationship Id="rId5" Type="http://schemas.openxmlformats.org/officeDocument/2006/relationships/image" Target="../media/image1.emf"/><Relationship Id="rId4" Type="http://schemas.openxmlformats.org/officeDocument/2006/relationships/oleObject" Target="../embeddings/oleObject17.bin"/></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4.xml"/><Relationship Id="rId1" Type="http://schemas.openxmlformats.org/officeDocument/2006/relationships/tags" Target="../tags/tag19.xml"/><Relationship Id="rId6" Type="http://schemas.openxmlformats.org/officeDocument/2006/relationships/image" Target="../media/image23.jpeg"/><Relationship Id="rId5" Type="http://schemas.openxmlformats.org/officeDocument/2006/relationships/image" Target="../media/image1.emf"/><Relationship Id="rId4" Type="http://schemas.openxmlformats.org/officeDocument/2006/relationships/oleObject" Target="../embeddings/oleObject18.bin"/></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4.xml"/><Relationship Id="rId1" Type="http://schemas.openxmlformats.org/officeDocument/2006/relationships/tags" Target="../tags/tag20.xml"/><Relationship Id="rId6" Type="http://schemas.openxmlformats.org/officeDocument/2006/relationships/image" Target="../media/image24.jpeg"/><Relationship Id="rId5" Type="http://schemas.openxmlformats.org/officeDocument/2006/relationships/image" Target="../media/image1.emf"/><Relationship Id="rId4" Type="http://schemas.openxmlformats.org/officeDocument/2006/relationships/oleObject" Target="../embeddings/oleObject19.bin"/></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4.xml"/><Relationship Id="rId1" Type="http://schemas.openxmlformats.org/officeDocument/2006/relationships/tags" Target="../tags/tag21.xml"/><Relationship Id="rId6" Type="http://schemas.openxmlformats.org/officeDocument/2006/relationships/image" Target="../media/image25.jpeg"/><Relationship Id="rId5" Type="http://schemas.openxmlformats.org/officeDocument/2006/relationships/image" Target="../media/image1.emf"/><Relationship Id="rId4" Type="http://schemas.openxmlformats.org/officeDocument/2006/relationships/oleObject" Target="../embeddings/oleObject20.bin"/></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4.xml"/><Relationship Id="rId1" Type="http://schemas.openxmlformats.org/officeDocument/2006/relationships/tags" Target="../tags/tag22.xml"/><Relationship Id="rId6" Type="http://schemas.openxmlformats.org/officeDocument/2006/relationships/image" Target="../media/image26.jpeg"/><Relationship Id="rId5" Type="http://schemas.openxmlformats.org/officeDocument/2006/relationships/image" Target="../media/image1.emf"/><Relationship Id="rId4" Type="http://schemas.openxmlformats.org/officeDocument/2006/relationships/oleObject" Target="../embeddings/oleObject21.bin"/></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4.xml"/><Relationship Id="rId1" Type="http://schemas.openxmlformats.org/officeDocument/2006/relationships/tags" Target="../tags/tag23.xml"/><Relationship Id="rId6" Type="http://schemas.openxmlformats.org/officeDocument/2006/relationships/image" Target="../media/image27.jpeg"/><Relationship Id="rId5" Type="http://schemas.openxmlformats.org/officeDocument/2006/relationships/image" Target="../media/image1.emf"/><Relationship Id="rId4" Type="http://schemas.openxmlformats.org/officeDocument/2006/relationships/oleObject" Target="../embeddings/oleObject22.bin"/></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tags" Target="../tags/tag3.xml"/><Relationship Id="rId6" Type="http://schemas.openxmlformats.org/officeDocument/2006/relationships/image" Target="../media/image5.jpeg"/><Relationship Id="rId5" Type="http://schemas.openxmlformats.org/officeDocument/2006/relationships/image" Target="../media/image1.emf"/><Relationship Id="rId4" Type="http://schemas.openxmlformats.org/officeDocument/2006/relationships/oleObject" Target="../embeddings/oleObject2.bin"/></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tags" Target="../tags/tag4.xml"/><Relationship Id="rId6" Type="http://schemas.openxmlformats.org/officeDocument/2006/relationships/image" Target="../media/image6.jpeg"/><Relationship Id="rId5" Type="http://schemas.openxmlformats.org/officeDocument/2006/relationships/image" Target="../media/image1.emf"/><Relationship Id="rId4" Type="http://schemas.openxmlformats.org/officeDocument/2006/relationships/oleObject" Target="../embeddings/oleObject3.bin"/></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tags" Target="../tags/tag5.xml"/><Relationship Id="rId6" Type="http://schemas.openxmlformats.org/officeDocument/2006/relationships/image" Target="../media/image7.jpeg"/><Relationship Id="rId5" Type="http://schemas.openxmlformats.org/officeDocument/2006/relationships/image" Target="../media/image1.emf"/><Relationship Id="rId4" Type="http://schemas.openxmlformats.org/officeDocument/2006/relationships/oleObject" Target="../embeddings/oleObject4.bin"/></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tags" Target="../tags/tag6.xml"/><Relationship Id="rId6" Type="http://schemas.openxmlformats.org/officeDocument/2006/relationships/image" Target="../media/image9.jpeg"/><Relationship Id="rId5" Type="http://schemas.openxmlformats.org/officeDocument/2006/relationships/image" Target="../media/image1.emf"/><Relationship Id="rId4" Type="http://schemas.openxmlformats.org/officeDocument/2006/relationships/oleObject" Target="../embeddings/oleObject5.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xml"/><Relationship Id="rId1" Type="http://schemas.openxmlformats.org/officeDocument/2006/relationships/tags" Target="../tags/tag7.xml"/><Relationship Id="rId6" Type="http://schemas.openxmlformats.org/officeDocument/2006/relationships/image" Target="../media/image10.jpeg"/><Relationship Id="rId5" Type="http://schemas.openxmlformats.org/officeDocument/2006/relationships/image" Target="../media/image1.emf"/><Relationship Id="rId4" Type="http://schemas.openxmlformats.org/officeDocument/2006/relationships/oleObject" Target="../embeddings/oleObject6.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390919D1-F224-0F55-A5DA-9A7195AD1FD4}"/>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5991415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オブジェクト 5" hidden="1">
            <a:extLst>
              <a:ext uri="{FF2B5EF4-FFF2-40B4-BE49-F238E27FC236}">
                <a16:creationId xmlns:a16="http://schemas.microsoft.com/office/drawing/2014/main" id="{AA11ACC6-3982-4E88-8555-F8D5AE17C734}"/>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6" name="オブジェクト 5" hidden="1">
                        <a:extLst>
                          <a:ext uri="{FF2B5EF4-FFF2-40B4-BE49-F238E27FC236}">
                            <a16:creationId xmlns:a16="http://schemas.microsoft.com/office/drawing/2014/main" id="{AA11ACC6-3982-4E88-8555-F8D5AE17C73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4" name="図 13">
            <a:extLst>
              <a:ext uri="{FF2B5EF4-FFF2-40B4-BE49-F238E27FC236}">
                <a16:creationId xmlns:a16="http://schemas.microsoft.com/office/drawing/2014/main" id="{3A97881A-03A3-64CB-CBD6-2987695015A3}"/>
              </a:ext>
            </a:extLst>
          </p:cNvPr>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42683047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オブジェクト 5" hidden="1">
            <a:extLst>
              <a:ext uri="{FF2B5EF4-FFF2-40B4-BE49-F238E27FC236}">
                <a16:creationId xmlns:a16="http://schemas.microsoft.com/office/drawing/2014/main" id="{AA11ACC6-3982-4E88-8555-F8D5AE17C734}"/>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6" name="オブジェクト 5" hidden="1">
                        <a:extLst>
                          <a:ext uri="{FF2B5EF4-FFF2-40B4-BE49-F238E27FC236}">
                            <a16:creationId xmlns:a16="http://schemas.microsoft.com/office/drawing/2014/main" id="{AA11ACC6-3982-4E88-8555-F8D5AE17C73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9" name="図 8">
            <a:extLst>
              <a:ext uri="{FF2B5EF4-FFF2-40B4-BE49-F238E27FC236}">
                <a16:creationId xmlns:a16="http://schemas.microsoft.com/office/drawing/2014/main" id="{72205122-EFFF-0F67-3CE9-3C3EDE833C7B}"/>
              </a:ext>
            </a:extLst>
          </p:cNvPr>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1208513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オブジェクト 5" hidden="1">
            <a:extLst>
              <a:ext uri="{FF2B5EF4-FFF2-40B4-BE49-F238E27FC236}">
                <a16:creationId xmlns:a16="http://schemas.microsoft.com/office/drawing/2014/main" id="{AA11ACC6-3982-4E88-8555-F8D5AE17C734}"/>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6" name="オブジェクト 5" hidden="1">
                        <a:extLst>
                          <a:ext uri="{FF2B5EF4-FFF2-40B4-BE49-F238E27FC236}">
                            <a16:creationId xmlns:a16="http://schemas.microsoft.com/office/drawing/2014/main" id="{AA11ACC6-3982-4E88-8555-F8D5AE17C73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8" name="図 7">
            <a:extLst>
              <a:ext uri="{FF2B5EF4-FFF2-40B4-BE49-F238E27FC236}">
                <a16:creationId xmlns:a16="http://schemas.microsoft.com/office/drawing/2014/main" id="{E9099A7E-436B-37E7-BF23-03DF7B08877E}"/>
              </a:ext>
            </a:extLst>
          </p:cNvPr>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38641864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オブジェクト 5" hidden="1">
            <a:extLst>
              <a:ext uri="{FF2B5EF4-FFF2-40B4-BE49-F238E27FC236}">
                <a16:creationId xmlns:a16="http://schemas.microsoft.com/office/drawing/2014/main" id="{AA11ACC6-3982-4E88-8555-F8D5AE17C734}"/>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6" name="オブジェクト 5" hidden="1">
                        <a:extLst>
                          <a:ext uri="{FF2B5EF4-FFF2-40B4-BE49-F238E27FC236}">
                            <a16:creationId xmlns:a16="http://schemas.microsoft.com/office/drawing/2014/main" id="{AA11ACC6-3982-4E88-8555-F8D5AE17C73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2" name="図 11">
            <a:extLst>
              <a:ext uri="{FF2B5EF4-FFF2-40B4-BE49-F238E27FC236}">
                <a16:creationId xmlns:a16="http://schemas.microsoft.com/office/drawing/2014/main" id="{3A8D878C-FDD7-7B07-8419-14388E7CB03B}"/>
              </a:ext>
            </a:extLst>
          </p:cNvPr>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7119050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オブジェクト 5" hidden="1">
            <a:extLst>
              <a:ext uri="{FF2B5EF4-FFF2-40B4-BE49-F238E27FC236}">
                <a16:creationId xmlns:a16="http://schemas.microsoft.com/office/drawing/2014/main" id="{AA11ACC6-3982-4E88-8555-F8D5AE17C734}"/>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6" name="オブジェクト 5" hidden="1">
                        <a:extLst>
                          <a:ext uri="{FF2B5EF4-FFF2-40B4-BE49-F238E27FC236}">
                            <a16:creationId xmlns:a16="http://schemas.microsoft.com/office/drawing/2014/main" id="{AA11ACC6-3982-4E88-8555-F8D5AE17C73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2" name="図 11">
            <a:extLst>
              <a:ext uri="{FF2B5EF4-FFF2-40B4-BE49-F238E27FC236}">
                <a16:creationId xmlns:a16="http://schemas.microsoft.com/office/drawing/2014/main" id="{DF81922D-1CC3-9792-3EAD-622C52C8B566}"/>
              </a:ext>
            </a:extLst>
          </p:cNvPr>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23914787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オブジェクト 5" hidden="1">
            <a:extLst>
              <a:ext uri="{FF2B5EF4-FFF2-40B4-BE49-F238E27FC236}">
                <a16:creationId xmlns:a16="http://schemas.microsoft.com/office/drawing/2014/main" id="{AA11ACC6-3982-4E88-8555-F8D5AE17C734}"/>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6" name="オブジェクト 5" hidden="1">
                        <a:extLst>
                          <a:ext uri="{FF2B5EF4-FFF2-40B4-BE49-F238E27FC236}">
                            <a16:creationId xmlns:a16="http://schemas.microsoft.com/office/drawing/2014/main" id="{AA11ACC6-3982-4E88-8555-F8D5AE17C73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4" name="図 13">
            <a:extLst>
              <a:ext uri="{FF2B5EF4-FFF2-40B4-BE49-F238E27FC236}">
                <a16:creationId xmlns:a16="http://schemas.microsoft.com/office/drawing/2014/main" id="{704293E4-C234-60ED-3373-D0D037803988}"/>
              </a:ext>
            </a:extLst>
          </p:cNvPr>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9607015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オブジェクト 5" hidden="1">
            <a:extLst>
              <a:ext uri="{FF2B5EF4-FFF2-40B4-BE49-F238E27FC236}">
                <a16:creationId xmlns:a16="http://schemas.microsoft.com/office/drawing/2014/main" id="{AA11ACC6-3982-4E88-8555-F8D5AE17C734}"/>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6" name="オブジェクト 5" hidden="1">
                        <a:extLst>
                          <a:ext uri="{FF2B5EF4-FFF2-40B4-BE49-F238E27FC236}">
                            <a16:creationId xmlns:a16="http://schemas.microsoft.com/office/drawing/2014/main" id="{AA11ACC6-3982-4E88-8555-F8D5AE17C73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3" name="図 12">
            <a:extLst>
              <a:ext uri="{FF2B5EF4-FFF2-40B4-BE49-F238E27FC236}">
                <a16:creationId xmlns:a16="http://schemas.microsoft.com/office/drawing/2014/main" id="{BC2C0D0A-ED7F-DA09-CF40-DCE4C7273CEE}"/>
              </a:ext>
            </a:extLst>
          </p:cNvPr>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5353446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オブジェクト 5" hidden="1">
            <a:extLst>
              <a:ext uri="{FF2B5EF4-FFF2-40B4-BE49-F238E27FC236}">
                <a16:creationId xmlns:a16="http://schemas.microsoft.com/office/drawing/2014/main" id="{AA11ACC6-3982-4E88-8555-F8D5AE17C734}"/>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6" name="オブジェクト 5" hidden="1">
                        <a:extLst>
                          <a:ext uri="{FF2B5EF4-FFF2-40B4-BE49-F238E27FC236}">
                            <a16:creationId xmlns:a16="http://schemas.microsoft.com/office/drawing/2014/main" id="{AA11ACC6-3982-4E88-8555-F8D5AE17C73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7" name="図 6">
            <a:extLst>
              <a:ext uri="{FF2B5EF4-FFF2-40B4-BE49-F238E27FC236}">
                <a16:creationId xmlns:a16="http://schemas.microsoft.com/office/drawing/2014/main" id="{B4E78162-3D43-D7A4-A55A-DC669571709B}"/>
              </a:ext>
            </a:extLst>
          </p:cNvPr>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7494275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7FC080EB-8E72-6F8D-9ACC-3954A8798AA2}"/>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1917550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extLst>
              <p:ext uri="{D42A27DB-BD31-4B8C-83A1-F6EECF244321}">
                <p14:modId xmlns:p14="http://schemas.microsoft.com/office/powerpoint/2010/main" val="33751369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9" name="図 8">
            <a:extLst>
              <a:ext uri="{FF2B5EF4-FFF2-40B4-BE49-F238E27FC236}">
                <a16:creationId xmlns:a16="http://schemas.microsoft.com/office/drawing/2014/main" id="{50BDFC2C-DBAB-CEFB-F9FA-50E99A7ED7E1}"/>
              </a:ext>
            </a:extLst>
          </p:cNvPr>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36597333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00F556E0-3426-39AE-7FF7-C2C17CEC8FDD}"/>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937726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オブジェクト 6" hidden="1">
            <a:extLst>
              <a:ext uri="{FF2B5EF4-FFF2-40B4-BE49-F238E27FC236}">
                <a16:creationId xmlns:a16="http://schemas.microsoft.com/office/drawing/2014/main" id="{1A569691-48C8-4D34-AB23-149E54E0AE33}"/>
              </a:ext>
            </a:extLst>
          </p:cNvPr>
          <p:cNvGraphicFramePr>
            <a:graphicFrameLocks noChangeAspect="1"/>
          </p:cNvGraphicFramePr>
          <p:nvPr>
            <p:custDataLst>
              <p:tags r:id="rId1"/>
            </p:custDataLst>
            <p:extLst>
              <p:ext uri="{D42A27DB-BD31-4B8C-83A1-F6EECF244321}">
                <p14:modId xmlns:p14="http://schemas.microsoft.com/office/powerpoint/2010/main" val="37329280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7" name="オブジェクト 6" hidden="1">
                        <a:extLst>
                          <a:ext uri="{FF2B5EF4-FFF2-40B4-BE49-F238E27FC236}">
                            <a16:creationId xmlns:a16="http://schemas.microsoft.com/office/drawing/2014/main" id="{1A569691-48C8-4D34-AB23-149E54E0AE3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2" name="図 1">
            <a:extLst>
              <a:ext uri="{FF2B5EF4-FFF2-40B4-BE49-F238E27FC236}">
                <a16:creationId xmlns:a16="http://schemas.microsoft.com/office/drawing/2014/main" id="{64DAB054-29A9-E1D3-3A58-95F631EAA5EB}"/>
              </a:ext>
            </a:extLst>
          </p:cNvPr>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22891001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オブジェクト 4" hidden="1">
            <a:extLst>
              <a:ext uri="{FF2B5EF4-FFF2-40B4-BE49-F238E27FC236}">
                <a16:creationId xmlns:a16="http://schemas.microsoft.com/office/drawing/2014/main" id="{A137CFDC-166F-431F-887B-64102C6A7AA9}"/>
              </a:ext>
            </a:extLst>
          </p:cNvPr>
          <p:cNvGraphicFramePr>
            <a:graphicFrameLocks noChangeAspect="1"/>
          </p:cNvGraphicFramePr>
          <p:nvPr>
            <p:custDataLst>
              <p:tags r:id="rId1"/>
            </p:custDataLst>
            <p:extLst>
              <p:ext uri="{D42A27DB-BD31-4B8C-83A1-F6EECF244321}">
                <p14:modId xmlns:p14="http://schemas.microsoft.com/office/powerpoint/2010/main" val="98252842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5" name="オブジェクト 4" hidden="1">
                        <a:extLst>
                          <a:ext uri="{FF2B5EF4-FFF2-40B4-BE49-F238E27FC236}">
                            <a16:creationId xmlns:a16="http://schemas.microsoft.com/office/drawing/2014/main" id="{A137CFDC-166F-431F-887B-64102C6A7AA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3" name="図 12">
            <a:extLst>
              <a:ext uri="{FF2B5EF4-FFF2-40B4-BE49-F238E27FC236}">
                <a16:creationId xmlns:a16="http://schemas.microsoft.com/office/drawing/2014/main" id="{03B3F319-229F-9DD8-E584-CD37C0F9A9F1}"/>
              </a:ext>
            </a:extLst>
          </p:cNvPr>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25732804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オブジェクト 4" hidden="1">
            <a:extLst>
              <a:ext uri="{FF2B5EF4-FFF2-40B4-BE49-F238E27FC236}">
                <a16:creationId xmlns:a16="http://schemas.microsoft.com/office/drawing/2014/main" id="{A137CFDC-166F-431F-887B-64102C6A7AA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5" name="オブジェクト 4" hidden="1">
                        <a:extLst>
                          <a:ext uri="{FF2B5EF4-FFF2-40B4-BE49-F238E27FC236}">
                            <a16:creationId xmlns:a16="http://schemas.microsoft.com/office/drawing/2014/main" id="{A137CFDC-166F-431F-887B-64102C6A7AA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7" name="図 6">
            <a:extLst>
              <a:ext uri="{FF2B5EF4-FFF2-40B4-BE49-F238E27FC236}">
                <a16:creationId xmlns:a16="http://schemas.microsoft.com/office/drawing/2014/main" id="{946D68EE-355A-C19C-6002-EF41DC6535C3}"/>
              </a:ext>
            </a:extLst>
          </p:cNvPr>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24268584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オブジェクト 4" hidden="1">
            <a:extLst>
              <a:ext uri="{FF2B5EF4-FFF2-40B4-BE49-F238E27FC236}">
                <a16:creationId xmlns:a16="http://schemas.microsoft.com/office/drawing/2014/main" id="{A137CFDC-166F-431F-887B-64102C6A7AA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5" name="オブジェクト 4" hidden="1">
                        <a:extLst>
                          <a:ext uri="{FF2B5EF4-FFF2-40B4-BE49-F238E27FC236}">
                            <a16:creationId xmlns:a16="http://schemas.microsoft.com/office/drawing/2014/main" id="{A137CFDC-166F-431F-887B-64102C6A7AA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0" name="図 9">
            <a:extLst>
              <a:ext uri="{FF2B5EF4-FFF2-40B4-BE49-F238E27FC236}">
                <a16:creationId xmlns:a16="http://schemas.microsoft.com/office/drawing/2014/main" id="{820CA5D4-5BBC-0B79-DC55-89B53BE59242}"/>
              </a:ext>
            </a:extLst>
          </p:cNvPr>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3700985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オブジェクト 4" hidden="1">
            <a:extLst>
              <a:ext uri="{FF2B5EF4-FFF2-40B4-BE49-F238E27FC236}">
                <a16:creationId xmlns:a16="http://schemas.microsoft.com/office/drawing/2014/main" id="{A137CFDC-166F-431F-887B-64102C6A7AA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5" name="オブジェクト 4" hidden="1">
                        <a:extLst>
                          <a:ext uri="{FF2B5EF4-FFF2-40B4-BE49-F238E27FC236}">
                            <a16:creationId xmlns:a16="http://schemas.microsoft.com/office/drawing/2014/main" id="{A137CFDC-166F-431F-887B-64102C6A7AA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9" name="図 8">
            <a:extLst>
              <a:ext uri="{FF2B5EF4-FFF2-40B4-BE49-F238E27FC236}">
                <a16:creationId xmlns:a16="http://schemas.microsoft.com/office/drawing/2014/main" id="{462734DC-E4F2-F6CB-29FA-879CAEB226FE}"/>
              </a:ext>
            </a:extLst>
          </p:cNvPr>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4961187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オブジェクト 5" hidden="1">
            <a:extLst>
              <a:ext uri="{FF2B5EF4-FFF2-40B4-BE49-F238E27FC236}">
                <a16:creationId xmlns:a16="http://schemas.microsoft.com/office/drawing/2014/main" id="{AA11ACC6-3982-4E88-8555-F8D5AE17C734}"/>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6" name="オブジェクト 5" hidden="1">
                        <a:extLst>
                          <a:ext uri="{FF2B5EF4-FFF2-40B4-BE49-F238E27FC236}">
                            <a16:creationId xmlns:a16="http://schemas.microsoft.com/office/drawing/2014/main" id="{AA11ACC6-3982-4E88-8555-F8D5AE17C73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2" name="図 11">
            <a:extLst>
              <a:ext uri="{FF2B5EF4-FFF2-40B4-BE49-F238E27FC236}">
                <a16:creationId xmlns:a16="http://schemas.microsoft.com/office/drawing/2014/main" id="{53A97944-2D71-5CFB-3FCE-04277F8EF455}"/>
              </a:ext>
            </a:extLst>
          </p:cNvPr>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1877301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オブジェクト 5" hidden="1">
            <a:extLst>
              <a:ext uri="{FF2B5EF4-FFF2-40B4-BE49-F238E27FC236}">
                <a16:creationId xmlns:a16="http://schemas.microsoft.com/office/drawing/2014/main" id="{AA11ACC6-3982-4E88-8555-F8D5AE17C734}"/>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6" name="オブジェクト 5" hidden="1">
                        <a:extLst>
                          <a:ext uri="{FF2B5EF4-FFF2-40B4-BE49-F238E27FC236}">
                            <a16:creationId xmlns:a16="http://schemas.microsoft.com/office/drawing/2014/main" id="{AA11ACC6-3982-4E88-8555-F8D5AE17C73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5" name="図 4">
            <a:extLst>
              <a:ext uri="{FF2B5EF4-FFF2-40B4-BE49-F238E27FC236}">
                <a16:creationId xmlns:a16="http://schemas.microsoft.com/office/drawing/2014/main" id="{397FC138-D763-4898-F53A-A7B869671FFE}"/>
              </a:ext>
            </a:extLst>
          </p:cNvPr>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7643356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08024A1B-A771-CCDC-A983-C0A3C75A1478}"/>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42229122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オブジェクト 1" hidden="1">
            <a:extLst>
              <a:ext uri="{FF2B5EF4-FFF2-40B4-BE49-F238E27FC236}">
                <a16:creationId xmlns:a16="http://schemas.microsoft.com/office/drawing/2014/main" id="{5714120F-91C6-46BA-8384-4A5F2962EF7F}"/>
              </a:ext>
            </a:extLst>
          </p:cNvPr>
          <p:cNvGraphicFramePr>
            <a:graphicFrameLocks noChangeAspect="1"/>
          </p:cNvGraphicFramePr>
          <p:nvPr>
            <p:custDataLst>
              <p:tags r:id="rId1"/>
            </p:custDataLst>
            <p:extLst>
              <p:ext uri="{D42A27DB-BD31-4B8C-83A1-F6EECF244321}">
                <p14:modId xmlns:p14="http://schemas.microsoft.com/office/powerpoint/2010/main" val="173138182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6" name="図 5">
            <a:extLst>
              <a:ext uri="{FF2B5EF4-FFF2-40B4-BE49-F238E27FC236}">
                <a16:creationId xmlns:a16="http://schemas.microsoft.com/office/drawing/2014/main" id="{91E3D0B3-7EA8-109F-1212-D86DA8199F88}"/>
              </a:ext>
            </a:extLst>
          </p:cNvPr>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5346414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オブジェクト 11" hidden="1">
            <a:extLst>
              <a:ext uri="{FF2B5EF4-FFF2-40B4-BE49-F238E27FC236}">
                <a16:creationId xmlns:a16="http://schemas.microsoft.com/office/drawing/2014/main" id="{8EFFC18B-3C5C-4348-A589-4A43CA5F27A1}"/>
              </a:ext>
            </a:extLst>
          </p:cNvPr>
          <p:cNvGraphicFramePr>
            <a:graphicFrameLocks noChangeAspect="1"/>
          </p:cNvGraphicFramePr>
          <p:nvPr>
            <p:custDataLst>
              <p:tags r:id="rId1"/>
            </p:custDataLst>
            <p:extLst>
              <p:ext uri="{D42A27DB-BD31-4B8C-83A1-F6EECF244321}">
                <p14:modId xmlns:p14="http://schemas.microsoft.com/office/powerpoint/2010/main" val="8671727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6" name="図 5">
            <a:extLst>
              <a:ext uri="{FF2B5EF4-FFF2-40B4-BE49-F238E27FC236}">
                <a16:creationId xmlns:a16="http://schemas.microsoft.com/office/drawing/2014/main" id="{F22CEF0F-843D-717E-B46D-BB28687BF645}"/>
              </a:ext>
            </a:extLst>
          </p:cNvPr>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40471988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オブジェクト 11" hidden="1">
            <a:extLst>
              <a:ext uri="{FF2B5EF4-FFF2-40B4-BE49-F238E27FC236}">
                <a16:creationId xmlns:a16="http://schemas.microsoft.com/office/drawing/2014/main" id="{8EFFC18B-3C5C-4348-A589-4A43CA5F27A1}"/>
              </a:ext>
            </a:extLst>
          </p:cNvPr>
          <p:cNvGraphicFramePr>
            <a:graphicFrameLocks noChangeAspect="1"/>
          </p:cNvGraphicFramePr>
          <p:nvPr>
            <p:custDataLst>
              <p:tags r:id="rId1"/>
            </p:custDataLst>
            <p:extLst>
              <p:ext uri="{D42A27DB-BD31-4B8C-83A1-F6EECF244321}">
                <p14:modId xmlns:p14="http://schemas.microsoft.com/office/powerpoint/2010/main" val="126996197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2" name="オブジェクト 11" hidden="1">
                        <a:extLst>
                          <a:ext uri="{FF2B5EF4-FFF2-40B4-BE49-F238E27FC236}">
                            <a16:creationId xmlns:a16="http://schemas.microsoft.com/office/drawing/2014/main" id="{8EFFC18B-3C5C-4348-A589-4A43CA5F27A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8" name="図 7">
            <a:extLst>
              <a:ext uri="{FF2B5EF4-FFF2-40B4-BE49-F238E27FC236}">
                <a16:creationId xmlns:a16="http://schemas.microsoft.com/office/drawing/2014/main" id="{7E2DCB67-F3F2-2549-D80F-8B6B102A3A54}"/>
              </a:ext>
            </a:extLst>
          </p:cNvPr>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5641308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FEE29B7C-B519-E481-07DA-4CCAD6E44B95}"/>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4350209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extLst>
              <p:ext uri="{D42A27DB-BD31-4B8C-83A1-F6EECF244321}">
                <p14:modId xmlns:p14="http://schemas.microsoft.com/office/powerpoint/2010/main" val="165452324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9" name="図 8">
            <a:extLst>
              <a:ext uri="{FF2B5EF4-FFF2-40B4-BE49-F238E27FC236}">
                <a16:creationId xmlns:a16="http://schemas.microsoft.com/office/drawing/2014/main" id="{51F0FA4A-9634-57C1-6769-954671CC563C}"/>
              </a:ext>
            </a:extLst>
          </p:cNvPr>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37459447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オブジェクト 6" hidden="1">
            <a:extLst>
              <a:ext uri="{FF2B5EF4-FFF2-40B4-BE49-F238E27FC236}">
                <a16:creationId xmlns:a16="http://schemas.microsoft.com/office/drawing/2014/main" id="{1A569691-48C8-4D34-AB23-149E54E0AE33}"/>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7" name="オブジェクト 6" hidden="1">
                        <a:extLst>
                          <a:ext uri="{FF2B5EF4-FFF2-40B4-BE49-F238E27FC236}">
                            <a16:creationId xmlns:a16="http://schemas.microsoft.com/office/drawing/2014/main" id="{1A569691-48C8-4D34-AB23-149E54E0AE3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2" name="図 1">
            <a:extLst>
              <a:ext uri="{FF2B5EF4-FFF2-40B4-BE49-F238E27FC236}">
                <a16:creationId xmlns:a16="http://schemas.microsoft.com/office/drawing/2014/main" id="{74E71CCC-3394-2374-4415-D81A7517D35E}"/>
              </a:ext>
            </a:extLst>
          </p:cNvPr>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267204977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ホワイト">
  <a:themeElements>
    <a:clrScheme name="ホワイ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ホワイ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ホワイ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Yu Gothic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Yu Gothic"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3176</Words>
  <Application>Microsoft Office PowerPoint</Application>
  <PresentationFormat>画面に合わせる (4:3)</PresentationFormat>
  <Paragraphs>338</Paragraphs>
  <Slides>26</Slides>
  <Notes>26</Notes>
  <HiddenSlides>0</HiddenSlides>
  <MMClips>0</MMClips>
  <ScaleCrop>false</ScaleCrop>
  <HeadingPairs>
    <vt:vector size="8" baseType="variant">
      <vt:variant>
        <vt:lpstr>使用されているフォント</vt:lpstr>
      </vt:variant>
      <vt:variant>
        <vt:i4>6</vt:i4>
      </vt:variant>
      <vt:variant>
        <vt:lpstr>テーマ</vt:lpstr>
      </vt:variant>
      <vt:variant>
        <vt:i4>1</vt:i4>
      </vt:variant>
      <vt:variant>
        <vt:lpstr>埋め込まれた OLE サーバー</vt:lpstr>
      </vt:variant>
      <vt:variant>
        <vt:i4>1</vt:i4>
      </vt:variant>
      <vt:variant>
        <vt:lpstr>スライド タイトル</vt:lpstr>
      </vt:variant>
      <vt:variant>
        <vt:i4>26</vt:i4>
      </vt:variant>
    </vt:vector>
  </HeadingPairs>
  <TitlesOfParts>
    <vt:vector size="34" baseType="lpstr">
      <vt:lpstr>Meiryo UI</vt:lpstr>
      <vt:lpstr>Meiryo</vt:lpstr>
      <vt:lpstr>Yu Gothic</vt:lpstr>
      <vt:lpstr>Arial</vt:lpstr>
      <vt:lpstr>Calibri</vt:lpstr>
      <vt:lpstr>Calibri Light</vt:lpstr>
      <vt:lpstr>ホワイト</vt:lpstr>
      <vt:lpstr>think-cell スライド</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2021-12-21T00:45:50Z</dcterms:created>
  <dcterms:modified xsi:type="dcterms:W3CDTF">2023-03-07T09:47:14Z</dcterms:modified>
</cp:coreProperties>
</file>