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4"/>
  </p:notesMasterIdLst>
  <p:sldIdLst>
    <p:sldId id="518" r:id="rId2"/>
    <p:sldId id="519" r:id="rId3"/>
    <p:sldId id="520" r:id="rId4"/>
    <p:sldId id="521" r:id="rId5"/>
    <p:sldId id="522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</p:sldIdLst>
  <p:sldSz cx="9144000" cy="6858000" type="screen4x3"/>
  <p:notesSz cx="7102475" cy="10233025"/>
  <p:custDataLst>
    <p:tags r:id="rId2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DF9"/>
    <a:srgbClr val="009650"/>
    <a:srgbClr val="996633"/>
    <a:srgbClr val="FABE00"/>
    <a:srgbClr val="FFFFCC"/>
    <a:srgbClr val="FF00FF"/>
    <a:srgbClr val="FF66CC"/>
    <a:srgbClr val="FF99FF"/>
    <a:srgbClr val="FFCCFF"/>
    <a:srgbClr val="E5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73412" autoAdjust="0"/>
  </p:normalViewPr>
  <p:slideViewPr>
    <p:cSldViewPr snapToGrid="0" snapToObjects="1">
      <p:cViewPr varScale="1">
        <p:scale>
          <a:sx n="55" d="100"/>
          <a:sy n="55" d="100"/>
        </p:scale>
        <p:origin x="18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3509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4008" y="5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40" cy="513428"/>
          </a:xfrm>
          <a:prstGeom prst="rect">
            <a:avLst/>
          </a:prstGeom>
        </p:spPr>
        <p:txBody>
          <a:bodyPr vert="horz" lIns="94310" tIns="47156" rIns="94310" bIns="47156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40" cy="513428"/>
          </a:xfrm>
          <a:prstGeom prst="rect">
            <a:avLst/>
          </a:prstGeom>
        </p:spPr>
        <p:txBody>
          <a:bodyPr vert="horz" lIns="94310" tIns="47156" rIns="94310" bIns="47156" rtlCol="0"/>
          <a:lstStyle>
            <a:lvl1pPr algn="r">
              <a:defRPr sz="1300"/>
            </a:lvl1pPr>
          </a:lstStyle>
          <a:p>
            <a:fld id="{4FE7F398-C44E-EB48-B175-4278262AA32A}" type="datetimeFigureOut">
              <a:rPr kumimoji="1" lang="ja-JP" altLang="en-US" smtClean="0"/>
              <a:t>2023/3/7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541338"/>
            <a:ext cx="5591175" cy="4192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0" tIns="47156" rIns="94310" bIns="4715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4"/>
          </a:xfrm>
          <a:prstGeom prst="rect">
            <a:avLst/>
          </a:prstGeom>
        </p:spPr>
        <p:txBody>
          <a:bodyPr vert="horz" lIns="94310" tIns="47156" rIns="94310" bIns="47156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40" cy="513427"/>
          </a:xfrm>
          <a:prstGeom prst="rect">
            <a:avLst/>
          </a:prstGeom>
        </p:spPr>
        <p:txBody>
          <a:bodyPr vert="horz" lIns="94310" tIns="47156" rIns="94310" bIns="47156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40" cy="513427"/>
          </a:xfrm>
          <a:prstGeom prst="rect">
            <a:avLst/>
          </a:prstGeom>
        </p:spPr>
        <p:txBody>
          <a:bodyPr vert="horz" lIns="94310" tIns="47156" rIns="94310" bIns="47156" rtlCol="0" anchor="b"/>
          <a:lstStyle>
            <a:lvl1pPr algn="r">
              <a:defRPr sz="1300"/>
            </a:lvl1pPr>
          </a:lstStyle>
          <a:p>
            <a:fld id="{2E1C7AFC-CFB2-404C-A69D-ECFBCE546BF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9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ここでは、オンライン会議システムの「</a:t>
            </a:r>
            <a:r>
              <a:rPr lang="en-US" altLang="ja-JP" dirty="0"/>
              <a:t>Webex Meetings</a:t>
            </a:r>
            <a:r>
              <a:rPr lang="ja-JP" altLang="en-US" dirty="0"/>
              <a:t>（ウェベックス　ミーティングス）」の使い方をご紹介します。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8BE8A4F-4557-0388-D4DA-15231D969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49588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今すぐに会議を開催するのではなく、日時を指定して会議をスケジュールする方法です。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 画面下部左から</a:t>
            </a:r>
            <a:r>
              <a:rPr lang="en-US" altLang="ja-JP" dirty="0"/>
              <a:t>2</a:t>
            </a:r>
            <a:r>
              <a:rPr lang="ja-JP" altLang="en-US" dirty="0"/>
              <a:t>番目の「ミーティング」をタップします。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 右上にある「＋」のアイコンをタップします。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 </a:t>
            </a:r>
            <a:r>
              <a:rPr lang="ja-JP" altLang="en-US" dirty="0"/>
              <a:t>会議タイトル、日時、パスワードを入力し、「スケジュール」をタップします。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なお、参加者を招待したい場合は、「スケジュール」をタップする前に、次の頁で紹介する手順を行います。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④ 「マイミーティング」に会議の予定が表示されます。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8FAA43F-FF00-D33E-B21D-8BFBEB4DE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23813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5045894"/>
          </a:xfrm>
        </p:spPr>
        <p:txBody>
          <a:bodyPr/>
          <a:lstStyle/>
          <a:p>
            <a:r>
              <a:rPr lang="ja-JP" altLang="en-US" dirty="0"/>
              <a:t>参加者を招待する方法です。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まずは、</a:t>
            </a:r>
            <a:r>
              <a:rPr lang="en-US" altLang="ja-JP" dirty="0"/>
              <a:t>Android</a:t>
            </a:r>
            <a:r>
              <a:rPr lang="ja-JP" altLang="en-US" dirty="0"/>
              <a:t>の場合です。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①会議の設定を行う画面で、「招待者のメールアドレスを入力」に招待したい相手のメールアドレスを入力します。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②招待者をさらに追加したい場合は「招待者を追加」をタップして、メールアドレスを追加します。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次に、</a:t>
            </a:r>
            <a:r>
              <a:rPr lang="en-US" altLang="ja-JP" dirty="0"/>
              <a:t>iPhone</a:t>
            </a:r>
            <a:r>
              <a:rPr lang="ja-JP" altLang="en-US" dirty="0"/>
              <a:t>の場合です。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①会議の設定を行う画面で、「招待者」をタップします。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②招待したい相手のメールアドレスを入力し、「完了」をタップします。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招待者をさらに追加したい場合は、同じ操作を行います。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2AD593D-DEC2-3852-300B-EC62AE35D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0790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ここでは、オンライン会議システムの「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Meet</a:t>
            </a:r>
            <a:r>
              <a:rPr lang="ja-JP" altLang="en-US" dirty="0"/>
              <a:t>（グーグル　ミート）」の使い方をご紹介します。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C9573B7-BF14-3450-3E6C-0339AF05F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89118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4584179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ミート）」のインストールの仕方について説明します。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Android</a:t>
            </a:r>
            <a:r>
              <a:rPr lang="ja-JP" altLang="en-US" dirty="0"/>
              <a:t>スマートフォンをお持ちの方の操作です。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Play </a:t>
            </a:r>
            <a:r>
              <a:rPr lang="ja-JP" altLang="en-US" dirty="0"/>
              <a:t>ストア」をタップしてください。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②「アプリやゲームを検索」をタップしてください。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③検索文章の入力箇所に「</a:t>
            </a:r>
            <a:r>
              <a:rPr lang="en-US" altLang="ja-JP" dirty="0"/>
              <a:t>google meet</a:t>
            </a:r>
            <a:r>
              <a:rPr lang="ja-JP" altLang="en-US" dirty="0"/>
              <a:t>」と入力し、検索してください。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④アプリをインストールするかどうかの画面が表示されますので、「インストール」のところをタップしてください。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8968026-2DE1-D729-903E-A512AD4F2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6078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4334604"/>
          </a:xfrm>
        </p:spPr>
        <p:txBody>
          <a:bodyPr/>
          <a:lstStyle/>
          <a:p>
            <a:r>
              <a:rPr lang="en-US" altLang="ja-JP" dirty="0"/>
              <a:t>iPhone</a:t>
            </a:r>
            <a:r>
              <a:rPr lang="ja-JP" altLang="en-US" dirty="0"/>
              <a:t>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App Store</a:t>
            </a:r>
            <a:r>
              <a:rPr lang="ja-JP" altLang="en-US" dirty="0"/>
              <a:t>（アップストア）」をタップしてください。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②次に「検索」をタップしてください。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③「ゲーム、</a:t>
            </a:r>
            <a:r>
              <a:rPr lang="en-US" altLang="ja-JP" dirty="0"/>
              <a:t>App</a:t>
            </a:r>
            <a:r>
              <a:rPr lang="ja-JP" altLang="en-US" dirty="0"/>
              <a:t>、ストーリーなど」をタップします。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④検索文章の入力箇所に「</a:t>
            </a:r>
            <a:r>
              <a:rPr lang="en-US" altLang="ja-JP" dirty="0"/>
              <a:t>google meet</a:t>
            </a:r>
            <a:r>
              <a:rPr lang="ja-JP" altLang="en-US" dirty="0"/>
              <a:t>」と入力し、検索します。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⑤アプリをインストールするかどうかの画面が表示されますので、「入手」のところをタップしてください。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1AB4C02-A867-6AA9-E542-B486DB038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030852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まずは利用登録を行います。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スマートフォンのホーム画面から「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ミート）」のアイコンをタップします。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ミート）」のホーム画面が表示されますので、 「ログイン」をタップします。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「続ける」をタップします。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60796399-BB6C-88CF-5A3E-7F57CDB54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77801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アカウントを取得します。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④「アカウントを作成」をタップします。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⑤「自分用」をタップします。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⑥名前を入力し、「次へ」をタップします。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　⑦生年月日と性別を入力し、「次へ」をタップします。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⑧「自分で</a:t>
            </a:r>
            <a:r>
              <a:rPr lang="en-US" altLang="ja-JP" dirty="0"/>
              <a:t>Gmail</a:t>
            </a:r>
            <a:r>
              <a:rPr lang="ja-JP" altLang="en-US" dirty="0"/>
              <a:t>（ジーメール）アドレスを作成」から、メールアドレスを入力し、「次へ」をタップします。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⑨パスワードを入力し、「次へ」をタップします。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 dirty="0"/>
              <a:t>補足説明</a:t>
            </a:r>
            <a:r>
              <a:rPr lang="en-US" altLang="ja-JP" dirty="0"/>
              <a:t>】</a:t>
            </a:r>
          </a:p>
          <a:p>
            <a:endParaRPr lang="en-US" altLang="ja-JP" dirty="0"/>
          </a:p>
          <a:p>
            <a:r>
              <a:rPr lang="ja-JP" altLang="en-US" dirty="0"/>
              <a:t>講師の皆様は、既に</a:t>
            </a:r>
            <a:r>
              <a:rPr lang="en-US" altLang="ja-JP" dirty="0"/>
              <a:t>Google</a:t>
            </a:r>
            <a:r>
              <a:rPr lang="ja-JP" altLang="en-US" dirty="0"/>
              <a:t>アカウントを取得している受講者が参加していた場合、</a:t>
            </a:r>
            <a:r>
              <a:rPr lang="en-US" altLang="ja-JP" dirty="0"/>
              <a:t>44</a:t>
            </a:r>
            <a:r>
              <a:rPr lang="ja-JP" altLang="en-US" dirty="0"/>
              <a:t>ページの手順から行えば良いことをご説明ください。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9C839A7-7324-D174-6D88-67FB0104A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09937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⑩「電話番号の追加」の画面が表示されるので「スキップ」をタップします。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⑪「次へ」をタップします。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⑫利用規約等を確認し、問題がなければ「同意する」をタップします。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DAD3D17-F401-FEB1-08AF-9CEC06C4D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54548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Google</a:t>
            </a:r>
            <a:r>
              <a:rPr lang="ja-JP" altLang="en-US" dirty="0"/>
              <a:t>アカウントにログインします。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Meet</a:t>
            </a:r>
            <a:r>
              <a:rPr lang="ja-JP" altLang="en-US" dirty="0"/>
              <a:t>（グーグル　ミート）」のアプリを起動し、「ログイン」をタップします。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②メールアドレスを入力し、「次へ」をタップします。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パスワードを入力し、「次へ」をタップします。</a:t>
            </a:r>
          </a:p>
          <a:p>
            <a:endParaRPr lang="en-US" altLang="ja-JP" dirty="0"/>
          </a:p>
          <a:p>
            <a:r>
              <a:rPr lang="ja-JP" altLang="en-US" dirty="0"/>
              <a:t>これで「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ミート）」を利用する準備が整いました。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37BE642-1483-9E40-A144-DD05E1649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34902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ここからは「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ミート）」で会議に参加する方法をご紹介します。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まずは、自分以外の誰かが会議を主催し、メールで会議への招待を受けている場合に、ミーティング</a:t>
            </a:r>
            <a:r>
              <a:rPr lang="en-US" altLang="ja-JP" dirty="0"/>
              <a:t>URL</a:t>
            </a:r>
            <a:r>
              <a:rPr lang="ja-JP" altLang="en-US" dirty="0"/>
              <a:t>から直接参加する方法です。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招待されたメールを開き、「会議に参加」に記載されている</a:t>
            </a:r>
            <a:r>
              <a:rPr lang="en-US" altLang="ja-JP" dirty="0"/>
              <a:t>URL</a:t>
            </a:r>
            <a:r>
              <a:rPr lang="ja-JP" altLang="en-US" dirty="0"/>
              <a:t>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②「参加」をタップします。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これで、会議に参加できます。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0" name="スライド イメージ プレースホルダー 9">
            <a:extLst>
              <a:ext uri="{FF2B5EF4-FFF2-40B4-BE49-F238E27FC236}">
                <a16:creationId xmlns:a16="http://schemas.microsoft.com/office/drawing/2014/main" id="{F8C85B2E-4B58-768C-95F3-DFEDA8A17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0608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5151963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Webex Meetings</a:t>
            </a:r>
            <a:r>
              <a:rPr lang="ja-JP" altLang="en-US" dirty="0"/>
              <a:t>（ウェベックス　ミーティングス）」のインストールの仕方について説明します。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Android</a:t>
            </a:r>
            <a:r>
              <a:rPr lang="ja-JP" altLang="en-US" dirty="0"/>
              <a:t>スマートフォンをお持ちの方の操作です。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Play </a:t>
            </a:r>
            <a:r>
              <a:rPr lang="ja-JP" altLang="en-US" dirty="0"/>
              <a:t>ストア」をタップしてください。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②「アプリやゲームを検索」をタップしてください。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③検索文章の入力箇所に「</a:t>
            </a:r>
            <a:r>
              <a:rPr lang="en-US" altLang="ja-JP" dirty="0" err="1"/>
              <a:t>webex</a:t>
            </a:r>
            <a:r>
              <a:rPr lang="en-US" altLang="ja-JP" dirty="0"/>
              <a:t> meet</a:t>
            </a:r>
            <a:r>
              <a:rPr lang="ja-JP" altLang="en-US" dirty="0"/>
              <a:t>」と入力し、検索してください。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④アプリをインストールするかどうかの画面が表示されますので、「インストール」のところをタップしてください。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275E622-D0C2-415E-E315-586D08CDA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595856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4671531"/>
          </a:xfrm>
        </p:spPr>
        <p:txBody>
          <a:bodyPr/>
          <a:lstStyle/>
          <a:p>
            <a:r>
              <a:rPr lang="ja-JP" altLang="en-US" dirty="0"/>
              <a:t>次は、コードを直接入力する場合の参加方法です。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 「コードで参加」をタップします。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 招待されたメールに記載されている会議コードを入力し、「参加」をタップします。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会議コードは、「</a:t>
            </a:r>
            <a:r>
              <a:rPr lang="en-US" altLang="ja-JP" dirty="0"/>
              <a:t>meet.google.com/</a:t>
            </a:r>
            <a:r>
              <a:rPr lang="ja-JP" altLang="en-US" dirty="0"/>
              <a:t>」以降に記された文字列です。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これで、会議に参加できます。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なお、</a:t>
            </a:r>
            <a:r>
              <a:rPr lang="en-US" altLang="ja-JP" dirty="0"/>
              <a:t>Gmail</a:t>
            </a:r>
            <a:r>
              <a:rPr lang="ja-JP" altLang="en-US" dirty="0"/>
              <a:t>（ジーメール）アプリがインストールされている場合、</a:t>
            </a:r>
            <a:r>
              <a:rPr lang="en-US" altLang="ja-JP" dirty="0"/>
              <a:t>Gmail</a:t>
            </a:r>
            <a:r>
              <a:rPr lang="ja-JP" altLang="en-US" dirty="0"/>
              <a:t>（ジーメール）アプリを立ち上げて、右下のアイコンをタップして「</a:t>
            </a:r>
            <a:r>
              <a:rPr lang="en-US" altLang="ja-JP" dirty="0"/>
              <a:t>Meet</a:t>
            </a:r>
            <a:r>
              <a:rPr lang="ja-JP" altLang="en-US" dirty="0"/>
              <a:t>（ミート）」を表示し、「コードで参加」をタップしても、コードで参加することができます。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C16CA76-8BD6-F923-A248-99F7BAF8A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20777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5308383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Meet</a:t>
            </a:r>
            <a:r>
              <a:rPr lang="ja-JP" altLang="en-US" dirty="0"/>
              <a:t>（グーグル　ミート）」には、会議参加中に利用できる様々な機能が用意されています。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画面下部左から</a:t>
            </a:r>
            <a:r>
              <a:rPr lang="en-US" altLang="ja-JP" dirty="0"/>
              <a:t>2</a:t>
            </a:r>
            <a:r>
              <a:rPr lang="ja-JP" altLang="en-US" dirty="0"/>
              <a:t>番目のカメラのアイコンでは、カメラの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②画面下部左から</a:t>
            </a:r>
            <a:r>
              <a:rPr lang="en-US" altLang="ja-JP" dirty="0"/>
              <a:t>3</a:t>
            </a:r>
            <a:r>
              <a:rPr lang="ja-JP" altLang="en-US" dirty="0"/>
              <a:t>番目のマイクのアイコンでは、音声の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画面下部右から</a:t>
            </a:r>
            <a:r>
              <a:rPr lang="en-US" altLang="ja-JP" dirty="0"/>
              <a:t>2</a:t>
            </a:r>
            <a:r>
              <a:rPr lang="ja-JP" altLang="en-US" dirty="0"/>
              <a:t>番目の手のひらのアイコンをタップすると挙手ができます。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発言したいときなどにご活用ください。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手を下げる場合は、同じ操作を行います。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④</a:t>
            </a:r>
            <a:r>
              <a:rPr lang="ja-JP" altLang="en-US" dirty="0"/>
              <a:t>画面下部一番右の縦に点が</a:t>
            </a:r>
            <a:r>
              <a:rPr lang="en-US" altLang="ja-JP" dirty="0"/>
              <a:t>3</a:t>
            </a:r>
            <a:r>
              <a:rPr lang="ja-JP" altLang="en-US" dirty="0"/>
              <a:t>つ並んだアイコンをタップし、「通話中のメッセージ」をタップすると、文字の入力ができるようになります。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⑤</a:t>
            </a:r>
            <a:r>
              <a:rPr lang="ja-JP" altLang="en-US" dirty="0"/>
              <a:t>会議から退出したいときは、画面下部一番左のアイコンをタップします。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本当に退出するかどうかを尋ねられた場合は、再度タップします。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4407211-A544-BD27-5539-A399C957F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782558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4766681"/>
          </a:xfrm>
        </p:spPr>
        <p:txBody>
          <a:bodyPr/>
          <a:lstStyle/>
          <a:p>
            <a:r>
              <a:rPr lang="ja-JP" altLang="en-US" dirty="0"/>
              <a:t>今度は、自らが主催者となって今すぐ会議を開催する方法です。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 「新しい会議」をタップします。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 「会議を今すぐ開始」をタップします。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 </a:t>
            </a:r>
            <a:r>
              <a:rPr lang="ja-JP" altLang="en-US" dirty="0"/>
              <a:t>他の人を会議に招待したい場合は、「招待状を共有」をタップします。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 </a:t>
            </a:r>
            <a:r>
              <a:rPr lang="ja-JP" altLang="ja-JP" dirty="0"/>
              <a:t>メッセージアプリ等、会議の情報を送付するツールを選択し、案内を送付します。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Gmail</a:t>
            </a:r>
            <a:r>
              <a:rPr lang="ja-JP" altLang="en-US" dirty="0"/>
              <a:t>（ジーメール）アプリがインストールされている場合、</a:t>
            </a:r>
            <a:r>
              <a:rPr lang="en-US" altLang="ja-JP" dirty="0"/>
              <a:t>Gmail</a:t>
            </a:r>
            <a:r>
              <a:rPr lang="ja-JP" altLang="en-US" dirty="0"/>
              <a:t>（ジーメール）アプリを立ち上げて、右下のアイコンをタップして「</a:t>
            </a:r>
            <a:r>
              <a:rPr lang="en-US" altLang="ja-JP" dirty="0"/>
              <a:t>Meet</a:t>
            </a:r>
            <a:r>
              <a:rPr lang="ja-JP" altLang="en-US" dirty="0"/>
              <a:t>」を表示し、「新しい会議」をタップすれば、②以降の同じ操作を行うことで会議を開催することができます。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なお、無料アカウントの場合、一度の会議で接続できる時間は参加者</a:t>
            </a:r>
            <a:r>
              <a:rPr lang="en-US" altLang="ja-JP" dirty="0"/>
              <a:t>2</a:t>
            </a:r>
            <a:r>
              <a:rPr lang="ja-JP" altLang="en-US" dirty="0"/>
              <a:t>名の場合は最大</a:t>
            </a:r>
            <a:r>
              <a:rPr lang="en-US" altLang="ja-JP" dirty="0"/>
              <a:t>24</a:t>
            </a:r>
            <a:r>
              <a:rPr lang="ja-JP" altLang="en-US" dirty="0"/>
              <a:t>時間、</a:t>
            </a:r>
            <a:r>
              <a:rPr lang="en-US" altLang="ja-JP" dirty="0"/>
              <a:t>3</a:t>
            </a:r>
            <a:r>
              <a:rPr lang="ja-JP" altLang="en-US" dirty="0"/>
              <a:t>名以上</a:t>
            </a:r>
            <a:r>
              <a:rPr lang="en-US" altLang="ja-JP" dirty="0"/>
              <a:t>100</a:t>
            </a:r>
            <a:r>
              <a:rPr lang="ja-JP" altLang="en-US" dirty="0"/>
              <a:t>名までの場合は最大</a:t>
            </a:r>
            <a:r>
              <a:rPr lang="en-US" altLang="ja-JP" dirty="0"/>
              <a:t>60</a:t>
            </a:r>
            <a:r>
              <a:rPr lang="ja-JP" altLang="en-US" dirty="0"/>
              <a:t>分です。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F0FC417-960A-4F99-C3D2-8290B204A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63757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4509307"/>
          </a:xfrm>
        </p:spPr>
        <p:txBody>
          <a:bodyPr/>
          <a:lstStyle/>
          <a:p>
            <a:r>
              <a:rPr lang="en-US" altLang="ja-JP" dirty="0"/>
              <a:t>iPhone</a:t>
            </a:r>
            <a:r>
              <a:rPr lang="ja-JP" altLang="en-US" dirty="0"/>
              <a:t>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App Store</a:t>
            </a:r>
            <a:r>
              <a:rPr lang="ja-JP" altLang="en-US" dirty="0"/>
              <a:t>（アップストア）」をタップしてください。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②次に「検索」をタップしてください。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③「ゲーム、</a:t>
            </a:r>
            <a:r>
              <a:rPr lang="en-US" altLang="ja-JP" dirty="0"/>
              <a:t>App</a:t>
            </a:r>
            <a:r>
              <a:rPr lang="ja-JP" altLang="en-US" dirty="0"/>
              <a:t>、ストーリーなど」をタップします。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④検索文章の入力箇所に「</a:t>
            </a:r>
            <a:r>
              <a:rPr lang="en-US" altLang="ja-JP" dirty="0" err="1"/>
              <a:t>webex</a:t>
            </a:r>
            <a:r>
              <a:rPr lang="en-US" altLang="ja-JP" dirty="0"/>
              <a:t> meet</a:t>
            </a:r>
            <a:r>
              <a:rPr lang="ja-JP" altLang="en-US" dirty="0"/>
              <a:t>」と入力し、検索します。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⑤アプリをインストールするかどうかの画面が表示されますので、「入手」のところをタップしてください。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344CFCF-18E9-96CC-7354-3C3061218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26561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4509307"/>
          </a:xfrm>
        </p:spPr>
        <p:txBody>
          <a:bodyPr/>
          <a:lstStyle/>
          <a:p>
            <a:r>
              <a:rPr lang="ja-JP" altLang="en-US" dirty="0"/>
              <a:t>まずは利用登録を行います。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スマートフォンのホーム画面から「</a:t>
            </a:r>
            <a:r>
              <a:rPr lang="en-US" altLang="ja-JP" dirty="0"/>
              <a:t>Webex</a:t>
            </a:r>
            <a:r>
              <a:rPr lang="ja-JP" altLang="en-US" dirty="0"/>
              <a:t> </a:t>
            </a:r>
            <a:r>
              <a:rPr lang="en-US" altLang="ja-JP" dirty="0"/>
              <a:t>Meetings</a:t>
            </a:r>
            <a:r>
              <a:rPr lang="ja-JP" altLang="en-US" dirty="0"/>
              <a:t>（ウェベックス　ミーティングス）」のアイコンをタップします。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②規約類を確認し、内容に問題がなければ「同意します」をタップします。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「サインアップ」をタップします。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④</a:t>
            </a:r>
            <a:r>
              <a:rPr lang="ja-JP" altLang="en-US" dirty="0"/>
              <a:t>「メールアドレスの入力」にメールアドレスを入力し、「次へ」をタップします。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⑤</a:t>
            </a:r>
            <a:r>
              <a:rPr lang="ja-JP" altLang="en-US" dirty="0"/>
              <a:t>「確認コードを入力」をタップし、登録したメールアドレスで受信した確認コードを入力します。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1708C34-17E5-B19C-C72F-8C81DF222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24804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5145724"/>
          </a:xfrm>
        </p:spPr>
        <p:txBody>
          <a:bodyPr/>
          <a:lstStyle/>
          <a:p>
            <a:r>
              <a:rPr lang="ja-JP" altLang="en-US" dirty="0"/>
              <a:t>　⑥名前とパスワードを入力し、「次へ」をタップします。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⑦「次へ」をタップします。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⑧カレンダーへのアクセスについて「</a:t>
            </a:r>
            <a:r>
              <a:rPr lang="en-US" altLang="ja-JP" dirty="0"/>
              <a:t>OK</a:t>
            </a:r>
            <a:r>
              <a:rPr lang="ja-JP" altLang="en-US" dirty="0"/>
              <a:t>」もしくは「許可しない」のいずれかをタップします。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いずれを選択しても結構です。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⑨機種によっては、</a:t>
            </a:r>
            <a:r>
              <a:rPr lang="en-US" altLang="ja-JP" dirty="0"/>
              <a:t>Face ID</a:t>
            </a:r>
            <a:r>
              <a:rPr lang="ja-JP" altLang="en-US" dirty="0"/>
              <a:t>（フェース　アイディー）の使用について表示されることがありますので、「</a:t>
            </a:r>
            <a:r>
              <a:rPr lang="en-US" altLang="ja-JP" dirty="0"/>
              <a:t>OK</a:t>
            </a:r>
            <a:r>
              <a:rPr lang="ja-JP" altLang="en-US" dirty="0"/>
              <a:t>」もしくは「許可しない」のいずれかをタップします。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いずれを選択しても結構です。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なお、この表示が出ない機種もあります。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これで「</a:t>
            </a:r>
            <a:r>
              <a:rPr lang="en-US" altLang="ja-JP" dirty="0"/>
              <a:t>Webex Meetings</a:t>
            </a:r>
            <a:r>
              <a:rPr lang="ja-JP" altLang="en-US" dirty="0"/>
              <a:t>（ウェベックス　ミーティングス）」を利用する準備が整いました。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584644B-94CB-8043-63C8-C9BD4A153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86366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ここからは「</a:t>
            </a:r>
            <a:r>
              <a:rPr lang="en-US" altLang="ja-JP" dirty="0"/>
              <a:t>Webex</a:t>
            </a:r>
            <a:r>
              <a:rPr lang="ja-JP" altLang="en-US" dirty="0"/>
              <a:t> </a:t>
            </a:r>
            <a:r>
              <a:rPr lang="en-US" altLang="ja-JP" dirty="0"/>
              <a:t>Meetings</a:t>
            </a:r>
            <a:r>
              <a:rPr lang="ja-JP" altLang="en-US" dirty="0"/>
              <a:t>（ウェベックス　ミーティングス）」で会議に参加する方法をご紹介します。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まずは、自分以外の誰かが会議を主催し、メールで会議への招待を受けている場合に、メールから直接参加する方法です。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招待されたメールを開き、「</a:t>
            </a:r>
            <a:r>
              <a:rPr lang="en-US" altLang="ja-JP" dirty="0"/>
              <a:t>Join meeting</a:t>
            </a:r>
            <a:r>
              <a:rPr lang="ja-JP" altLang="en-US" dirty="0"/>
              <a:t>（ジョイン　ミーティング）」をタップします。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②「ゲストとして参加」をタップします。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これで会議に参加できます。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FC149B5-3767-4B7D-8967-BC1F9E6FC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6526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次は、ミーティング番号を直接入力する場合の参加方法です。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 「</a:t>
            </a:r>
            <a:r>
              <a:rPr lang="en-US" altLang="ja-JP" dirty="0"/>
              <a:t>Webex</a:t>
            </a:r>
            <a:r>
              <a:rPr lang="ja-JP" altLang="en-US" dirty="0"/>
              <a:t> </a:t>
            </a:r>
            <a:r>
              <a:rPr lang="en-US" altLang="ja-JP" dirty="0"/>
              <a:t>Meetings</a:t>
            </a:r>
            <a:r>
              <a:rPr lang="ja-JP" altLang="en-US" dirty="0"/>
              <a:t>（ウェベックス　ミーティングス）」を起動し、「参加」をタップします。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 「ミーティング番号または</a:t>
            </a:r>
            <a:r>
              <a:rPr lang="en-US" altLang="ja-JP" dirty="0"/>
              <a:t>URL</a:t>
            </a:r>
            <a:r>
              <a:rPr lang="ja-JP" altLang="en-US" dirty="0"/>
              <a:t>」にミーティング番号を入力し、</a:t>
            </a:r>
            <a:endParaRPr lang="en-US" altLang="ja-JP" dirty="0"/>
          </a:p>
          <a:p>
            <a:r>
              <a:rPr lang="ja-JP" altLang="en-US" dirty="0"/>
              <a:t>　　「名前」と「メールアドレス」にそれぞれ情報を入力し、「参加」をタップします。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これで会議に参加できます。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6F44C06-807C-FBC9-FFC9-99E590125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99222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755135"/>
            <a:ext cx="5681980" cy="5520088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Webex</a:t>
            </a:r>
            <a:r>
              <a:rPr lang="ja-JP" altLang="en-US" dirty="0"/>
              <a:t> </a:t>
            </a:r>
            <a:r>
              <a:rPr lang="en-US" altLang="ja-JP" dirty="0"/>
              <a:t>Meetings</a:t>
            </a:r>
            <a:r>
              <a:rPr lang="ja-JP" altLang="en-US" dirty="0"/>
              <a:t>（ウェベックス　ミーティングス）」には、会議参加中に利用できる様々な機能が用意されています。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画面下部一番左のマイクのアイコンでは、音声の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②画面下部左から</a:t>
            </a:r>
            <a:r>
              <a:rPr lang="en-US" altLang="ja-JP" dirty="0"/>
              <a:t>2</a:t>
            </a:r>
            <a:r>
              <a:rPr lang="ja-JP" altLang="en-US" dirty="0"/>
              <a:t>番目のカメラのアイコンでは、カメラの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画面下部右から</a:t>
            </a:r>
            <a:r>
              <a:rPr lang="en-US" altLang="ja-JP" dirty="0"/>
              <a:t>2</a:t>
            </a:r>
            <a:r>
              <a:rPr lang="ja-JP" altLang="en-US" dirty="0"/>
              <a:t>番目の「横に点が３つ並んだアイコン」から「全員とチャット」を選択すると、文字の入力ができます。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④</a:t>
            </a:r>
            <a:r>
              <a:rPr lang="ja-JP" altLang="en-US" dirty="0"/>
              <a:t>画面下部右から</a:t>
            </a:r>
            <a:r>
              <a:rPr lang="en-US" altLang="ja-JP" dirty="0"/>
              <a:t>2</a:t>
            </a:r>
            <a:r>
              <a:rPr lang="ja-JP" altLang="en-US" dirty="0"/>
              <a:t>番目の「横に点が３つ並んだアイコン」から、挙手を含めたリアクションを選択できます。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⑤</a:t>
            </a:r>
            <a:r>
              <a:rPr lang="ja-JP" altLang="en-US" dirty="0"/>
              <a:t>会議から退出したいときは、画面下部一番右の「</a:t>
            </a:r>
            <a:r>
              <a:rPr lang="en-US" altLang="ja-JP" dirty="0"/>
              <a:t>×</a:t>
            </a:r>
            <a:r>
              <a:rPr lang="ja-JP" altLang="en-US" dirty="0"/>
              <a:t>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本当に退出するかどうかを尋ねられた場合は、再度タップします。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365D1FF-4489-F955-0921-24333683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94954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今度は、自らが主催者となって今すぐ会議を開催する方法です。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 「ミーティングを開始」をタップします。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 右上にある人型のアイコンをタップします。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 </a:t>
            </a:r>
            <a:r>
              <a:rPr lang="ja-JP" altLang="en-US" dirty="0"/>
              <a:t>右上にある人型のアイコンをタップします。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④ 招待したい相手のメールアドレスを入力し、「送信」をタップします。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なお、無料アカウントの場合、一度の会議で接続できる時間は最大で</a:t>
            </a:r>
            <a:r>
              <a:rPr lang="en-US" altLang="ja-JP" dirty="0"/>
              <a:t>50</a:t>
            </a:r>
            <a:r>
              <a:rPr lang="ja-JP" altLang="en-US" dirty="0"/>
              <a:t>分です。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005570FE-0015-05B9-383F-571CA660E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36443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86" userDrawn="1">
          <p15:clr>
            <a:srgbClr val="FBAE40"/>
          </p15:clr>
        </p15:guide>
        <p15:guide id="16" pos="412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pos="2767" userDrawn="1">
          <p15:clr>
            <a:srgbClr val="FBAE40"/>
          </p15:clr>
        </p15:guide>
        <p15:guide id="19" pos="2993" userDrawn="1">
          <p15:clr>
            <a:srgbClr val="FBAE40"/>
          </p15:clr>
        </p15:guide>
        <p15:guide id="20" orient="horz" pos="1933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1480" userDrawn="1">
          <p15:clr>
            <a:srgbClr val="FBAE40"/>
          </p15:clr>
        </p15:guide>
        <p15:guide id="23" orient="horz" pos="1253" userDrawn="1">
          <p15:clr>
            <a:srgbClr val="FBAE40"/>
          </p15:clr>
        </p15:guide>
        <p15:guide id="24" orient="horz" pos="2387" userDrawn="1">
          <p15:clr>
            <a:srgbClr val="FBAE40"/>
          </p15:clr>
        </p15:guide>
        <p15:guide id="25" orient="horz" pos="2614" userDrawn="1">
          <p15:clr>
            <a:srgbClr val="FBAE40"/>
          </p15:clr>
        </p15:guide>
        <p15:guide id="26" orient="horz" pos="3861" userDrawn="1">
          <p15:clr>
            <a:srgbClr val="FBAE40"/>
          </p15:clr>
        </p15:guide>
        <p15:guide id="27" pos="4354" userDrawn="1">
          <p15:clr>
            <a:srgbClr val="FBAE40"/>
          </p15:clr>
        </p15:guide>
        <p15:guide id="28" pos="3107" userDrawn="1">
          <p15:clr>
            <a:srgbClr val="FBAE40"/>
          </p15:clr>
        </p15:guide>
        <p15:guide id="29" pos="3334" userDrawn="1">
          <p15:clr>
            <a:srgbClr val="FBAE40"/>
          </p15:clr>
        </p15:guide>
        <p15:guide id="30" pos="2653" userDrawn="1">
          <p15:clr>
            <a:srgbClr val="FBAE40"/>
          </p15:clr>
        </p15:guide>
        <p15:guide id="31" pos="1859" userDrawn="1">
          <p15:clr>
            <a:srgbClr val="FBAE40"/>
          </p15:clr>
        </p15:guide>
        <p15:guide id="3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2023/3/7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3A4B5AD0-CDA6-4BE0-927E-7B562244D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0227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2023/3/7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2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2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D42744D-83D4-453C-3FDC-D7A2D3CAE5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1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CBF3E409-F3AB-36FC-DD01-B634A72D0A6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F7602798-4158-D22E-6E4E-19AE4543119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2F0BB5-6FBD-E437-8469-5C14F574FE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5F23C263-3E18-1A08-E50A-AB8ED3108D5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1A569691-48C8-4D34-AB23-149E54E0AE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1A569691-48C8-4D34-AB23-149E54E0A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48F0906E-6EA8-9BBB-5E01-9CFA2871790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2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5563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8DF2C956-5D14-C396-AF46-6A74065C890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1862C700-CD33-2672-6ED4-56447A1571B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AB711366-4C99-C8F0-D730-615F984A133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41638801-7BDC-FA57-6B84-55328206B7F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5047F961-10A3-0D4F-4526-AF9740D833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6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E2FBF915-E4D9-D941-A279-F7D2267ED95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7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74C7045E-92CA-D259-17FA-DD321DDBCEE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5EF7CE98-E1A8-06DF-6AC0-A69A7CB5BD1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361EE7FE-15EA-68DA-EB5A-8EDBEE3F934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1A569691-48C8-4D34-AB23-149E54E0AE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1A569691-48C8-4D34-AB23-149E54E0A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75A8C7DB-C85D-E9BB-23FD-DA4D36EEA59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189F263E-2402-830C-0CAA-2208C5C2CB7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EE61D550-5462-A756-61EE-04B5F4B1DED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32C89C63-BA99-ADF0-4841-2810D8F2E63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A137CFDC-166F-431F-887B-64102C6A7A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A137CFDC-166F-431F-887B-64102C6A7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B454DCD1-E141-FD5E-D0CE-6A1BF28047E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7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AA544D72-C5FE-231B-AC47-1CFE350B30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AA11ACC6-3982-4E88-8555-F8D5AE17C7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AA11ACC6-3982-4E88-8555-F8D5AE17C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F00537BA-BF60-758A-9ADA-952E361CB9D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4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2260</Words>
  <Application>Microsoft Office PowerPoint</Application>
  <PresentationFormat>画面に合わせる (4:3)</PresentationFormat>
  <Paragraphs>258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Meiryo UI</vt:lpstr>
      <vt:lpstr>Meiryo</vt:lpstr>
      <vt:lpstr>Yu Gothic</vt:lpstr>
      <vt:lpstr>Arial</vt:lpstr>
      <vt:lpstr>Calibri</vt:lpstr>
      <vt:lpstr>Calibri Light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2021-12-21T00:45:50Z</dcterms:created>
  <dcterms:modified xsi:type="dcterms:W3CDTF">2023-03-07T09:47:31Z</dcterms:modified>
</cp:coreProperties>
</file>