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ags/tag2.xml" ContentType="application/vnd.openxmlformats-officedocument.presentationml.tags+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ags/tag3.xml" ContentType="application/vnd.openxmlformats-officedocument.presentationml.tags+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3.xml" ContentType="application/vnd.openxmlformats-officedocument.theme+xml"/>
  <Override PartName="/ppt/tags/tag4.xml" ContentType="application/vnd.openxmlformats-officedocument.presentationml.tags+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theme/theme4.xml" ContentType="application/vnd.openxmlformats-officedocument.theme+xml"/>
  <Override PartName="/ppt/tags/tag5.xml" ContentType="application/vnd.openxmlformats-officedocument.presentationml.tags+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tags/tag6.xml" ContentType="application/vnd.openxmlformats-officedocument.presentationml.tags+xml"/>
  <Override PartName="/ppt/notesSlides/notesSlide4.xml" ContentType="application/vnd.openxmlformats-officedocument.presentationml.notesSlide+xml"/>
  <Override PartName="/ppt/notesSlides/notesSlide5.xml" ContentType="application/vnd.openxmlformats-officedocument.presentationml.notesSlide+xml"/>
  <Override PartName="/ppt/tags/tag7.xml" ContentType="application/vnd.openxmlformats-officedocument.presentationml.tags+xml"/>
  <Override PartName="/ppt/notesSlides/notesSlide6.xml" ContentType="application/vnd.openxmlformats-officedocument.presentationml.notesSlide+xml"/>
  <Override PartName="/ppt/tags/tag8.xml" ContentType="application/vnd.openxmlformats-officedocument.presentationml.tags+xml"/>
  <Override PartName="/ppt/notesSlides/notesSlide7.xml" ContentType="application/vnd.openxmlformats-officedocument.presentationml.notesSlide+xml"/>
  <Override PartName="/ppt/tags/tag9.xml" ContentType="application/vnd.openxmlformats-officedocument.presentationml.tags+xml"/>
  <Override PartName="/ppt/notesSlides/notesSlide8.xml" ContentType="application/vnd.openxmlformats-officedocument.presentationml.notesSlide+xml"/>
  <Override PartName="/ppt/notesSlides/notesSlide9.xml" ContentType="application/vnd.openxmlformats-officedocument.presentationml.notesSlide+xml"/>
  <Override PartName="/ppt/tags/tag10.xml" ContentType="application/vnd.openxmlformats-officedocument.presentationml.tags+xml"/>
  <Override PartName="/ppt/notesSlides/notesSlide10.xml" ContentType="application/vnd.openxmlformats-officedocument.presentationml.notesSlide+xml"/>
  <Override PartName="/ppt/tags/tag11.xml" ContentType="application/vnd.openxmlformats-officedocument.presentationml.tags+xml"/>
  <Override PartName="/ppt/notesSlides/notesSlide11.xml" ContentType="application/vnd.openxmlformats-officedocument.presentationml.notesSlide+xml"/>
  <Override PartName="/ppt/tags/tag12.xml" ContentType="application/vnd.openxmlformats-officedocument.presentationml.tags+xml"/>
  <Override PartName="/ppt/notesSlides/notesSlide12.xml" ContentType="application/vnd.openxmlformats-officedocument.presentationml.notesSlide+xml"/>
  <Override PartName="/ppt/tags/tag13.xml" ContentType="application/vnd.openxmlformats-officedocument.presentationml.tags+xml"/>
  <Override PartName="/ppt/notesSlides/notesSlide13.xml" ContentType="application/vnd.openxmlformats-officedocument.presentationml.notesSlide+xml"/>
  <Override PartName="/ppt/tags/tag14.xml" ContentType="application/vnd.openxmlformats-officedocument.presentationml.tags+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autoCompressPictures="0">
  <p:sldMasterIdLst>
    <p:sldMasterId id="2147483660" r:id="rId4"/>
    <p:sldMasterId id="2147483690" r:id="rId5"/>
    <p:sldMasterId id="2147483678" r:id="rId6"/>
    <p:sldMasterId id="2147483666" r:id="rId7"/>
  </p:sldMasterIdLst>
  <p:notesMasterIdLst>
    <p:notesMasterId r:id="rId22"/>
  </p:notesMasterIdLst>
  <p:sldIdLst>
    <p:sldId id="269" r:id="rId8"/>
    <p:sldId id="297" r:id="rId9"/>
    <p:sldId id="442" r:id="rId10"/>
    <p:sldId id="443" r:id="rId11"/>
    <p:sldId id="266" r:id="rId12"/>
    <p:sldId id="441" r:id="rId13"/>
    <p:sldId id="436" r:id="rId14"/>
    <p:sldId id="438" r:id="rId15"/>
    <p:sldId id="419" r:id="rId16"/>
    <p:sldId id="427" r:id="rId17"/>
    <p:sldId id="437" r:id="rId18"/>
    <p:sldId id="440" r:id="rId19"/>
    <p:sldId id="444" r:id="rId20"/>
    <p:sldId id="439" r:id="rId21"/>
  </p:sldIdLst>
  <p:sldSz cx="9144000" cy="6858000" type="screen4x3"/>
  <p:notesSz cx="7104063" cy="10234613"/>
  <p:custDataLst>
    <p:tags r:id="rId23"/>
  </p:custDataLst>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3" name="作成者" initials="A" lastIdx="94" clrIdx="2"/>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9650"/>
    <a:srgbClr val="FFFFCC"/>
    <a:srgbClr val="007864"/>
    <a:srgbClr val="FFFFFF"/>
    <a:srgbClr val="CCFFCC"/>
    <a:srgbClr val="2F528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059" autoAdjust="0"/>
    <p:restoredTop sz="54231" autoAdjust="0"/>
  </p:normalViewPr>
  <p:slideViewPr>
    <p:cSldViewPr snapToObjects="1">
      <p:cViewPr varScale="1">
        <p:scale>
          <a:sx n="69" d="100"/>
          <a:sy n="69" d="100"/>
        </p:scale>
        <p:origin x="2250" y="60"/>
      </p:cViewPr>
      <p:guideLst/>
    </p:cSldViewPr>
  </p:slideViewPr>
  <p:outlineViewPr>
    <p:cViewPr>
      <p:scale>
        <a:sx n="33" d="100"/>
        <a:sy n="33" d="100"/>
      </p:scale>
      <p:origin x="0" y="0"/>
    </p:cViewPr>
  </p:outlineViewPr>
  <p:notesTextViewPr>
    <p:cViewPr>
      <p:scale>
        <a:sx n="75" d="100"/>
        <a:sy n="75" d="100"/>
      </p:scale>
      <p:origin x="0" y="0"/>
    </p:cViewPr>
  </p:notesTextViewPr>
  <p:sorterViewPr>
    <p:cViewPr>
      <p:scale>
        <a:sx n="125" d="100"/>
        <a:sy n="125" d="100"/>
      </p:scale>
      <p:origin x="0" y="0"/>
    </p:cViewPr>
  </p:sorterViewPr>
  <p:notesViewPr>
    <p:cSldViewPr snapToObjects="1">
      <p:cViewPr varScale="1">
        <p:scale>
          <a:sx n="67" d="100"/>
          <a:sy n="67" d="100"/>
        </p:scale>
        <p:origin x="3067" y="3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1.xml"/><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slide" Target="slides/slide14.xml"/><Relationship Id="rId7" Type="http://schemas.openxmlformats.org/officeDocument/2006/relationships/slideMaster" Target="slideMasters/slideMaster4.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9.xml"/><Relationship Id="rId20" Type="http://schemas.openxmlformats.org/officeDocument/2006/relationships/slide" Target="slides/slide13.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4.xml"/><Relationship Id="rId24" Type="http://schemas.openxmlformats.org/officeDocument/2006/relationships/commentAuthors" Target="commentAuthors.xml"/><Relationship Id="rId5" Type="http://schemas.openxmlformats.org/officeDocument/2006/relationships/slideMaster" Target="slideMasters/slideMaster2.xml"/><Relationship Id="rId15" Type="http://schemas.openxmlformats.org/officeDocument/2006/relationships/slide" Target="slides/slide8.xml"/><Relationship Id="rId23" Type="http://schemas.openxmlformats.org/officeDocument/2006/relationships/tags" Target="tags/tag1.xml"/><Relationship Id="rId28" Type="http://schemas.openxmlformats.org/officeDocument/2006/relationships/tableStyles" Target="tableStyles.xml"/><Relationship Id="rId10" Type="http://schemas.openxmlformats.org/officeDocument/2006/relationships/slide" Target="slides/slide3.xml"/><Relationship Id="rId19" Type="http://schemas.openxmlformats.org/officeDocument/2006/relationships/slide" Target="slides/slide12.xml"/><Relationship Id="rId4" Type="http://schemas.openxmlformats.org/officeDocument/2006/relationships/slideMaster" Target="slideMasters/slideMaster1.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notesMaster" Target="notesMasters/notesMaster1.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1" y="1"/>
            <a:ext cx="3078428" cy="513508"/>
          </a:xfrm>
          <a:prstGeom prst="rect">
            <a:avLst/>
          </a:prstGeom>
        </p:spPr>
        <p:txBody>
          <a:bodyPr vert="horz" lIns="95477" tIns="47739" rIns="95477" bIns="47739" rtlCol="0"/>
          <a:lstStyle>
            <a:lvl1pPr algn="l">
              <a:defRPr sz="1300"/>
            </a:lvl1pPr>
          </a:lstStyle>
          <a:p>
            <a:endParaRPr kumimoji="1" lang="ja-JP" altLang="en-US"/>
          </a:p>
        </p:txBody>
      </p:sp>
      <p:sp>
        <p:nvSpPr>
          <p:cNvPr id="3" name="日付プレースホルダー 2"/>
          <p:cNvSpPr>
            <a:spLocks noGrp="1"/>
          </p:cNvSpPr>
          <p:nvPr>
            <p:ph type="dt" idx="1"/>
          </p:nvPr>
        </p:nvSpPr>
        <p:spPr>
          <a:xfrm>
            <a:off x="4023992" y="1"/>
            <a:ext cx="3078428" cy="513508"/>
          </a:xfrm>
          <a:prstGeom prst="rect">
            <a:avLst/>
          </a:prstGeom>
        </p:spPr>
        <p:txBody>
          <a:bodyPr vert="horz" lIns="95477" tIns="47739" rIns="95477" bIns="47739" rtlCol="0"/>
          <a:lstStyle>
            <a:lvl1pPr algn="r">
              <a:defRPr sz="1300"/>
            </a:lvl1pPr>
          </a:lstStyle>
          <a:p>
            <a:fld id="{BA50B120-CD90-CA4A-A384-DB7B908530F3}" type="datetimeFigureOut">
              <a:rPr kumimoji="1" lang="ja-JP" altLang="en-US" smtClean="0"/>
              <a:t>2023/10/10</a:t>
            </a:fld>
            <a:endParaRPr kumimoji="1" lang="ja-JP" altLang="en-US"/>
          </a:p>
        </p:txBody>
      </p:sp>
      <p:sp>
        <p:nvSpPr>
          <p:cNvPr id="4" name="スライド イメージ プレースホルダー 3"/>
          <p:cNvSpPr>
            <a:spLocks noGrp="1" noRot="1" noChangeAspect="1"/>
          </p:cNvSpPr>
          <p:nvPr>
            <p:ph type="sldImg" idx="2"/>
          </p:nvPr>
        </p:nvSpPr>
        <p:spPr>
          <a:xfrm>
            <a:off x="755650" y="538163"/>
            <a:ext cx="5592763" cy="4194175"/>
          </a:xfrm>
          <a:prstGeom prst="rect">
            <a:avLst/>
          </a:prstGeom>
          <a:noFill/>
          <a:ln w="12700">
            <a:solidFill>
              <a:prstClr val="black"/>
            </a:solidFill>
          </a:ln>
        </p:spPr>
        <p:txBody>
          <a:bodyPr vert="horz" lIns="95477" tIns="47739" rIns="95477" bIns="47739" rtlCol="0" anchor="ctr"/>
          <a:lstStyle/>
          <a:p>
            <a:endParaRPr lang="ja-JP" altLang="en-US"/>
          </a:p>
        </p:txBody>
      </p:sp>
      <p:sp>
        <p:nvSpPr>
          <p:cNvPr id="5" name="ノート プレースホルダー 4"/>
          <p:cNvSpPr>
            <a:spLocks noGrp="1"/>
          </p:cNvSpPr>
          <p:nvPr>
            <p:ph type="body" sz="quarter" idx="3"/>
          </p:nvPr>
        </p:nvSpPr>
        <p:spPr>
          <a:xfrm>
            <a:off x="710407" y="4925409"/>
            <a:ext cx="5683250" cy="5088441"/>
          </a:xfrm>
          <a:prstGeom prst="rect">
            <a:avLst/>
          </a:prstGeom>
        </p:spPr>
        <p:txBody>
          <a:bodyPr vert="horz" lIns="95477" tIns="47739" rIns="95477" bIns="47739" rtlCol="0"/>
          <a:lstStyle/>
          <a:p>
            <a:pPr lvl="0"/>
            <a:r>
              <a:rPr kumimoji="1" lang="ja-JP" altLang="en-US" dirty="0"/>
              <a:t>マスター テキストの書式設定</a:t>
            </a:r>
          </a:p>
          <a:p>
            <a:pPr lvl="1"/>
            <a:r>
              <a:rPr kumimoji="1" lang="ja-JP" altLang="en-US" dirty="0"/>
              <a:t>第 </a:t>
            </a:r>
            <a:r>
              <a:rPr kumimoji="1" lang="en-US" altLang="ja-JP" dirty="0"/>
              <a:t>2 </a:t>
            </a:r>
            <a:r>
              <a:rPr kumimoji="1" lang="ja-JP" altLang="en-US" dirty="0"/>
              <a:t>レベル</a:t>
            </a:r>
          </a:p>
          <a:p>
            <a:pPr lvl="2"/>
            <a:r>
              <a:rPr kumimoji="1" lang="ja-JP" altLang="en-US" dirty="0"/>
              <a:t>第 </a:t>
            </a:r>
            <a:r>
              <a:rPr kumimoji="1" lang="en-US" altLang="ja-JP" dirty="0"/>
              <a:t>3 </a:t>
            </a:r>
            <a:r>
              <a:rPr kumimoji="1" lang="ja-JP" altLang="en-US" dirty="0"/>
              <a:t>レベル</a:t>
            </a:r>
          </a:p>
          <a:p>
            <a:pPr lvl="3"/>
            <a:r>
              <a:rPr kumimoji="1" lang="ja-JP" altLang="en-US" dirty="0"/>
              <a:t>第 </a:t>
            </a:r>
            <a:r>
              <a:rPr kumimoji="1" lang="en-US" altLang="ja-JP" dirty="0"/>
              <a:t>4 </a:t>
            </a:r>
            <a:r>
              <a:rPr kumimoji="1" lang="ja-JP" altLang="en-US" dirty="0"/>
              <a:t>レベル</a:t>
            </a:r>
          </a:p>
          <a:p>
            <a:pPr lvl="4"/>
            <a:r>
              <a:rPr kumimoji="1" lang="ja-JP" altLang="en-US" dirty="0"/>
              <a:t>第 </a:t>
            </a:r>
            <a:r>
              <a:rPr kumimoji="1" lang="en-US" altLang="ja-JP" dirty="0"/>
              <a:t>5 </a:t>
            </a:r>
            <a:r>
              <a:rPr kumimoji="1" lang="ja-JP" altLang="en-US" dirty="0"/>
              <a:t>レベル</a:t>
            </a:r>
          </a:p>
        </p:txBody>
      </p:sp>
      <p:sp>
        <p:nvSpPr>
          <p:cNvPr id="6" name="フッター プレースホルダー 5"/>
          <p:cNvSpPr>
            <a:spLocks noGrp="1"/>
          </p:cNvSpPr>
          <p:nvPr>
            <p:ph type="ftr" sz="quarter" idx="4"/>
          </p:nvPr>
        </p:nvSpPr>
        <p:spPr>
          <a:xfrm>
            <a:off x="1" y="9721108"/>
            <a:ext cx="3078428" cy="513507"/>
          </a:xfrm>
          <a:prstGeom prst="rect">
            <a:avLst/>
          </a:prstGeom>
        </p:spPr>
        <p:txBody>
          <a:bodyPr vert="horz" lIns="95477" tIns="47739" rIns="95477" bIns="47739" rtlCol="0" anchor="b"/>
          <a:lstStyle>
            <a:lvl1pPr algn="l">
              <a:defRPr sz="1300"/>
            </a:lvl1pPr>
          </a:lstStyle>
          <a:p>
            <a:endParaRPr kumimoji="1" lang="ja-JP" altLang="en-US"/>
          </a:p>
        </p:txBody>
      </p:sp>
      <p:sp>
        <p:nvSpPr>
          <p:cNvPr id="7" name="スライド番号プレースホルダー 6"/>
          <p:cNvSpPr>
            <a:spLocks noGrp="1"/>
          </p:cNvSpPr>
          <p:nvPr>
            <p:ph type="sldNum" sz="quarter" idx="5"/>
          </p:nvPr>
        </p:nvSpPr>
        <p:spPr>
          <a:xfrm>
            <a:off x="4023992" y="9721108"/>
            <a:ext cx="3078428" cy="513507"/>
          </a:xfrm>
          <a:prstGeom prst="rect">
            <a:avLst/>
          </a:prstGeom>
        </p:spPr>
        <p:txBody>
          <a:bodyPr vert="horz" lIns="95477" tIns="47739" rIns="95477" bIns="47739" rtlCol="0" anchor="b"/>
          <a:lstStyle>
            <a:lvl1pPr algn="r">
              <a:defRPr sz="1300"/>
            </a:lvl1pPr>
          </a:lstStyle>
          <a:p>
            <a:fld id="{2B53D04A-B60E-1241-96E3-BBB7CC6C31A8}" type="slidenum">
              <a:rPr kumimoji="1" lang="ja-JP" altLang="en-US" smtClean="0"/>
              <a:t>‹#›</a:t>
            </a:fld>
            <a:endParaRPr kumimoji="1" lang="ja-JP" altLang="en-US"/>
          </a:p>
        </p:txBody>
      </p:sp>
    </p:spTree>
    <p:extLst>
      <p:ext uri="{BB962C8B-B14F-4D97-AF65-F5344CB8AC3E}">
        <p14:creationId xmlns:p14="http://schemas.microsoft.com/office/powerpoint/2010/main" val="2083310879"/>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700" kern="1200" baseline="0">
        <a:solidFill>
          <a:schemeClr val="tx1"/>
        </a:solidFill>
        <a:latin typeface="Meiryo UI" panose="020B0604030504040204" pitchFamily="50" charset="-128"/>
        <a:ea typeface="Meiryo UI" panose="020B0604030504040204" pitchFamily="50" charset="-128"/>
        <a:cs typeface="+mn-cs"/>
      </a:defRPr>
    </a:lvl1pPr>
    <a:lvl2pPr marL="457200" algn="l" defTabSz="914400" rtl="0" eaLnBrk="1" latinLnBrk="0" hangingPunct="1">
      <a:defRPr kumimoji="1" sz="1700" kern="1200" baseline="0">
        <a:solidFill>
          <a:schemeClr val="tx1"/>
        </a:solidFill>
        <a:latin typeface="Meiryo UI" panose="020B0604030504040204" pitchFamily="50" charset="-128"/>
        <a:ea typeface="Meiryo UI" panose="020B0604030504040204" pitchFamily="50" charset="-128"/>
        <a:cs typeface="+mn-cs"/>
      </a:defRPr>
    </a:lvl2pPr>
    <a:lvl3pPr marL="914400" algn="l" defTabSz="914400" rtl="0" eaLnBrk="1" latinLnBrk="0" hangingPunct="1">
      <a:defRPr kumimoji="1" sz="1700" kern="1200" baseline="0">
        <a:solidFill>
          <a:schemeClr val="tx1"/>
        </a:solidFill>
        <a:latin typeface="Meiryo UI" panose="020B0604030504040204" pitchFamily="50" charset="-128"/>
        <a:ea typeface="Meiryo UI" panose="020B0604030504040204" pitchFamily="50" charset="-128"/>
        <a:cs typeface="+mn-cs"/>
      </a:defRPr>
    </a:lvl3pPr>
    <a:lvl4pPr marL="1371600" algn="l" defTabSz="914400" rtl="0" eaLnBrk="1" latinLnBrk="0" hangingPunct="1">
      <a:defRPr kumimoji="1" sz="1700" kern="1200" baseline="0">
        <a:solidFill>
          <a:schemeClr val="tx1"/>
        </a:solidFill>
        <a:latin typeface="Meiryo UI" panose="020B0604030504040204" pitchFamily="50" charset="-128"/>
        <a:ea typeface="Meiryo UI" panose="020B0604030504040204" pitchFamily="50" charset="-128"/>
        <a:cs typeface="+mn-cs"/>
      </a:defRPr>
    </a:lvl4pPr>
    <a:lvl5pPr marL="1828800" algn="l" defTabSz="914400" rtl="0" eaLnBrk="1" latinLnBrk="0" hangingPunct="1">
      <a:defRPr kumimoji="1" sz="1700" kern="1200" baseline="0">
        <a:solidFill>
          <a:schemeClr val="tx1"/>
        </a:solidFill>
        <a:latin typeface="Meiryo UI" panose="020B0604030504040204" pitchFamily="50" charset="-128"/>
        <a:ea typeface="Meiryo UI" panose="020B0604030504040204" pitchFamily="50" charset="-128"/>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55650" y="538163"/>
            <a:ext cx="5592763" cy="4194175"/>
          </a:xfrm>
        </p:spPr>
      </p:sp>
      <p:sp>
        <p:nvSpPr>
          <p:cNvPr id="3" name="ノート プレースホルダー 2"/>
          <p:cNvSpPr>
            <a:spLocks noGrp="1"/>
          </p:cNvSpPr>
          <p:nvPr>
            <p:ph type="body" idx="1"/>
          </p:nvPr>
        </p:nvSpPr>
        <p:spPr>
          <a:xfrm>
            <a:off x="710407" y="4925408"/>
            <a:ext cx="5683250" cy="5121833"/>
          </a:xfrm>
        </p:spPr>
        <p:txBody>
          <a:bodyPr/>
          <a:lstStyle/>
          <a:p>
            <a:pPr indent="77219"/>
            <a:r>
              <a:rPr kumimoji="1" lang="ja-JP" altLang="en-US" dirty="0">
                <a:latin typeface="Meiryo UI" panose="020B0604030504040204" pitchFamily="50" charset="-128"/>
                <a:ea typeface="Meiryo UI" panose="020B0604030504040204" pitchFamily="50" charset="-128"/>
              </a:rPr>
              <a:t>みなさん、こんにちは。</a:t>
            </a:r>
            <a:endParaRPr kumimoji="1" lang="en-US" altLang="ja-JP" dirty="0">
              <a:latin typeface="Meiryo UI" panose="020B0604030504040204" pitchFamily="50" charset="-128"/>
              <a:ea typeface="Meiryo UI" panose="020B0604030504040204" pitchFamily="50" charset="-128"/>
            </a:endParaRPr>
          </a:p>
          <a:p>
            <a:pPr indent="77219"/>
            <a:endParaRPr kumimoji="1" lang="ja-JP" altLang="en-US" dirty="0">
              <a:latin typeface="Meiryo UI" panose="020B0604030504040204" pitchFamily="50" charset="-128"/>
              <a:ea typeface="Meiryo UI" panose="020B0604030504040204" pitchFamily="50" charset="-128"/>
            </a:endParaRPr>
          </a:p>
          <a:p>
            <a:pPr indent="77219"/>
            <a:r>
              <a:rPr kumimoji="1" lang="ja-JP" altLang="en-US" dirty="0">
                <a:latin typeface="Meiryo UI" panose="020B0604030504040204" pitchFamily="50" charset="-128"/>
                <a:ea typeface="Meiryo UI" panose="020B0604030504040204" pitchFamily="50" charset="-128"/>
              </a:rPr>
              <a:t>この講座では、ご自身のスマートフォンの中にまだ入っていない様々なアプリを追加する方法をご説明します。</a:t>
            </a:r>
            <a:endParaRPr kumimoji="1" lang="en-US" altLang="ja-JP" dirty="0">
              <a:latin typeface="Meiryo UI" panose="020B0604030504040204" pitchFamily="50" charset="-128"/>
              <a:ea typeface="Meiryo UI" panose="020B0604030504040204" pitchFamily="50" charset="-128"/>
            </a:endParaRPr>
          </a:p>
          <a:p>
            <a:pPr indent="77219"/>
            <a:endParaRPr kumimoji="1" lang="ja-JP" altLang="en-US" dirty="0">
              <a:latin typeface="Meiryo UI" panose="020B0604030504040204" pitchFamily="50" charset="-128"/>
              <a:ea typeface="Meiryo UI" panose="020B0604030504040204" pitchFamily="50" charset="-128"/>
            </a:endParaRPr>
          </a:p>
          <a:p>
            <a:pPr indent="77219"/>
            <a:r>
              <a:rPr kumimoji="1" lang="ja-JP" altLang="en-US" dirty="0">
                <a:latin typeface="Meiryo UI" panose="020B0604030504040204" pitchFamily="50" charset="-128"/>
                <a:ea typeface="Meiryo UI" panose="020B0604030504040204" pitchFamily="50" charset="-128"/>
              </a:rPr>
              <a:t>アプリを追加することによって、スマートフォンでできることが増えます。</a:t>
            </a:r>
            <a:endParaRPr kumimoji="1" lang="en-US" altLang="ja-JP" dirty="0">
              <a:latin typeface="Meiryo UI" panose="020B0604030504040204" pitchFamily="50" charset="-128"/>
              <a:ea typeface="Meiryo UI" panose="020B0604030504040204" pitchFamily="50" charset="-128"/>
            </a:endParaRPr>
          </a:p>
          <a:p>
            <a:pPr indent="77219"/>
            <a:endParaRPr kumimoji="1" lang="ja-JP" altLang="en-US" dirty="0">
              <a:latin typeface="Meiryo UI" panose="020B0604030504040204" pitchFamily="50" charset="-128"/>
              <a:ea typeface="Meiryo UI" panose="020B0604030504040204" pitchFamily="50" charset="-128"/>
            </a:endParaRPr>
          </a:p>
          <a:p>
            <a:pPr indent="77219"/>
            <a:r>
              <a:rPr kumimoji="1" lang="en-US" altLang="ja-JP" dirty="0">
                <a:latin typeface="Meiryo UI" panose="020B0604030504040204" pitchFamily="50" charset="-128"/>
                <a:ea typeface="Meiryo UI" panose="020B0604030504040204" pitchFamily="50" charset="-128"/>
              </a:rPr>
              <a:t>Android</a:t>
            </a:r>
            <a:r>
              <a:rPr kumimoji="1" lang="ja-JP" altLang="en-US" dirty="0">
                <a:latin typeface="Meiryo UI" panose="020B0604030504040204" pitchFamily="50" charset="-128"/>
                <a:ea typeface="Meiryo UI" panose="020B0604030504040204" pitchFamily="50" charset="-128"/>
              </a:rPr>
              <a:t>の機種と</a:t>
            </a:r>
            <a:r>
              <a:rPr kumimoji="1" lang="en-US" altLang="ja-JP" dirty="0">
                <a:latin typeface="Meiryo UI" panose="020B0604030504040204" pitchFamily="50" charset="-128"/>
                <a:ea typeface="Meiryo UI" panose="020B0604030504040204" pitchFamily="50" charset="-128"/>
              </a:rPr>
              <a:t>iPhone</a:t>
            </a:r>
            <a:r>
              <a:rPr kumimoji="1" lang="ja-JP" altLang="en-US" dirty="0">
                <a:latin typeface="Meiryo UI" panose="020B0604030504040204" pitchFamily="50" charset="-128"/>
                <a:ea typeface="Meiryo UI" panose="020B0604030504040204" pitchFamily="50" charset="-128"/>
              </a:rPr>
              <a:t>では追加の方法が異なりますので、別々にご説明します。</a:t>
            </a:r>
            <a:endParaRPr kumimoji="1" lang="en-US" altLang="ja-JP" dirty="0">
              <a:latin typeface="Meiryo UI" panose="020B0604030504040204" pitchFamily="50" charset="-128"/>
              <a:ea typeface="Meiryo UI" panose="020B0604030504040204" pitchFamily="50" charset="-128"/>
            </a:endParaRPr>
          </a:p>
          <a:p>
            <a:pPr indent="77219"/>
            <a:endParaRPr kumimoji="1" lang="ja-JP" altLang="en-US" dirty="0">
              <a:latin typeface="Meiryo UI" panose="020B0604030504040204" pitchFamily="50" charset="-128"/>
              <a:ea typeface="Meiryo UI" panose="020B0604030504040204" pitchFamily="50" charset="-128"/>
            </a:endParaRPr>
          </a:p>
          <a:p>
            <a:pPr indent="77219"/>
            <a:r>
              <a:rPr kumimoji="1" lang="ja-JP" altLang="en-US" dirty="0">
                <a:latin typeface="Meiryo UI" panose="020B0604030504040204" pitchFamily="50" charset="-128"/>
                <a:ea typeface="Meiryo UI" panose="020B0604030504040204" pitchFamily="50" charset="-128"/>
              </a:rPr>
              <a:t>ただアプリはどちらの機種でも、発売時期が古い機種や中身の情報が更新されていないと、追加ができないアプリや表示が異なるアプリがありますので、ご了承ください。</a:t>
            </a:r>
            <a:endParaRPr kumimoji="1" lang="en-US" altLang="ja-JP" dirty="0">
              <a:latin typeface="Meiryo UI" panose="020B0604030504040204" pitchFamily="50" charset="-128"/>
              <a:ea typeface="Meiryo UI" panose="020B0604030504040204" pitchFamily="50" charset="-128"/>
            </a:endParaRPr>
          </a:p>
          <a:p>
            <a:pPr indent="77219"/>
            <a:endParaRPr kumimoji="1" lang="ja-JP" altLang="en-US" dirty="0">
              <a:latin typeface="Meiryo UI" panose="020B0604030504040204" pitchFamily="50" charset="-128"/>
              <a:ea typeface="Meiryo UI" panose="020B0604030504040204" pitchFamily="50" charset="-128"/>
            </a:endParaRPr>
          </a:p>
          <a:p>
            <a:pPr indent="77219"/>
            <a:r>
              <a:rPr kumimoji="1" lang="ja-JP" altLang="en-US" dirty="0">
                <a:latin typeface="Meiryo UI" panose="020B0604030504040204" pitchFamily="50" charset="-128"/>
                <a:ea typeface="Meiryo UI" panose="020B0604030504040204" pitchFamily="50" charset="-128"/>
              </a:rPr>
              <a:t>今回は</a:t>
            </a:r>
            <a:r>
              <a:rPr kumimoji="1" lang="en-US" altLang="ja-JP" dirty="0">
                <a:latin typeface="Meiryo UI" panose="020B0604030504040204" pitchFamily="50" charset="-128"/>
                <a:ea typeface="Meiryo UI" panose="020B0604030504040204" pitchFamily="50" charset="-128"/>
              </a:rPr>
              <a:t>Android</a:t>
            </a:r>
            <a:r>
              <a:rPr kumimoji="1" lang="ja-JP" altLang="en-US" dirty="0">
                <a:latin typeface="Meiryo UI" panose="020B0604030504040204" pitchFamily="50" charset="-128"/>
                <a:ea typeface="Meiryo UI" panose="020B0604030504040204" pitchFamily="50" charset="-128"/>
              </a:rPr>
              <a:t>の機種については</a:t>
            </a:r>
            <a:r>
              <a:rPr kumimoji="1" lang="en-US" altLang="ja-JP" dirty="0">
                <a:latin typeface="Meiryo UI" panose="020B0604030504040204" pitchFamily="50" charset="-128"/>
                <a:ea typeface="Meiryo UI" panose="020B0604030504040204" pitchFamily="50" charset="-128"/>
              </a:rPr>
              <a:t>Android6.0</a:t>
            </a:r>
            <a:r>
              <a:rPr kumimoji="1" lang="ja-JP" altLang="en-US" dirty="0">
                <a:latin typeface="Meiryo UI" panose="020B0604030504040204" pitchFamily="50" charset="-128"/>
                <a:ea typeface="Meiryo UI" panose="020B0604030504040204" pitchFamily="50" charset="-128"/>
              </a:rPr>
              <a:t>以上、</a:t>
            </a:r>
            <a:r>
              <a:rPr kumimoji="1" lang="en-US" altLang="ja-JP" dirty="0">
                <a:latin typeface="Meiryo UI" panose="020B0604030504040204" pitchFamily="50" charset="-128"/>
                <a:ea typeface="Meiryo UI" panose="020B0604030504040204" pitchFamily="50" charset="-128"/>
              </a:rPr>
              <a:t>iPhone</a:t>
            </a:r>
            <a:r>
              <a:rPr kumimoji="1" lang="ja-JP" altLang="en-US" dirty="0">
                <a:latin typeface="Meiryo UI" panose="020B0604030504040204" pitchFamily="50" charset="-128"/>
                <a:ea typeface="Meiryo UI" panose="020B0604030504040204" pitchFamily="50" charset="-128"/>
              </a:rPr>
              <a:t>は</a:t>
            </a:r>
            <a:r>
              <a:rPr kumimoji="1" lang="en-US" altLang="ja-JP" dirty="0">
                <a:latin typeface="Meiryo UI" panose="020B0604030504040204" pitchFamily="50" charset="-128"/>
                <a:ea typeface="Meiryo UI" panose="020B0604030504040204" pitchFamily="50" charset="-128"/>
              </a:rPr>
              <a:t>iPhone6</a:t>
            </a:r>
            <a:r>
              <a:rPr kumimoji="1" lang="ja-JP" altLang="en-US" dirty="0">
                <a:latin typeface="Meiryo UI" panose="020B0604030504040204" pitchFamily="50" charset="-128"/>
                <a:ea typeface="Meiryo UI" panose="020B0604030504040204" pitchFamily="50" charset="-128"/>
              </a:rPr>
              <a:t>以降のものでご説明させていただきます。</a:t>
            </a:r>
            <a:endParaRPr lang="ja-JP" altLang="en-US" dirty="0">
              <a:latin typeface="Meiryo UI" panose="020B0604030504040204" pitchFamily="50" charset="-128"/>
              <a:ea typeface="Meiryo UI" panose="020B0604030504040204" pitchFamily="50" charset="-128"/>
            </a:endParaRPr>
          </a:p>
        </p:txBody>
      </p:sp>
      <p:sp>
        <p:nvSpPr>
          <p:cNvPr id="4" name="スライド番号プレースホルダー 3"/>
          <p:cNvSpPr>
            <a:spLocks noGrp="1"/>
          </p:cNvSpPr>
          <p:nvPr>
            <p:ph type="sldNum" sz="quarter" idx="10"/>
          </p:nvPr>
        </p:nvSpPr>
        <p:spPr/>
        <p:txBody>
          <a:bodyPr/>
          <a:lstStyle/>
          <a:p>
            <a:fld id="{2B53D04A-B60E-1241-96E3-BBB7CC6C31A8}" type="slidenum">
              <a:rPr kumimoji="1" lang="ja-JP" altLang="en-US" smtClean="0"/>
              <a:t>1</a:t>
            </a:fld>
            <a:endParaRPr kumimoji="1" lang="ja-JP" altLang="en-US" dirty="0"/>
          </a:p>
        </p:txBody>
      </p:sp>
    </p:spTree>
    <p:extLst>
      <p:ext uri="{BB962C8B-B14F-4D97-AF65-F5344CB8AC3E}">
        <p14:creationId xmlns:p14="http://schemas.microsoft.com/office/powerpoint/2010/main" val="163256266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55650" y="538163"/>
            <a:ext cx="5592763" cy="4194175"/>
          </a:xfrm>
        </p:spPr>
      </p:sp>
      <p:sp>
        <p:nvSpPr>
          <p:cNvPr id="3" name="ノート プレースホルダー 2"/>
          <p:cNvSpPr>
            <a:spLocks noGrp="1"/>
          </p:cNvSpPr>
          <p:nvPr>
            <p:ph type="body" idx="1"/>
          </p:nvPr>
        </p:nvSpPr>
        <p:spPr/>
        <p:txBody>
          <a:bodyPr/>
          <a:lstStyle/>
          <a:p>
            <a:r>
              <a:rPr lang="en-US" altLang="ja-JP" dirty="0">
                <a:latin typeface="Meiryo UI" panose="020B0604030504040204" pitchFamily="50" charset="-128"/>
                <a:ea typeface="Meiryo UI" panose="020B0604030504040204" pitchFamily="50" charset="-128"/>
              </a:rPr>
              <a:t>iPhone</a:t>
            </a:r>
            <a:r>
              <a:rPr lang="ja-JP" altLang="en-US" dirty="0">
                <a:latin typeface="Meiryo UI" panose="020B0604030504040204" pitchFamily="50" charset="-128"/>
                <a:ea typeface="Meiryo UI" panose="020B0604030504040204" pitchFamily="50" charset="-128"/>
              </a:rPr>
              <a:t>のアプリの追加はすべて「</a:t>
            </a:r>
            <a:r>
              <a:rPr lang="en-US" altLang="ja-JP" dirty="0">
                <a:latin typeface="Meiryo UI" panose="020B0604030504040204" pitchFamily="50" charset="-128"/>
                <a:ea typeface="Meiryo UI" panose="020B0604030504040204" pitchFamily="50" charset="-128"/>
              </a:rPr>
              <a:t>App Store</a:t>
            </a:r>
            <a:r>
              <a:rPr lang="ja-JP" altLang="en-US" dirty="0">
                <a:latin typeface="Meiryo UI" panose="020B0604030504040204" pitchFamily="50" charset="-128"/>
                <a:ea typeface="Meiryo UI" panose="020B0604030504040204" pitchFamily="50" charset="-128"/>
              </a:rPr>
              <a:t>（アップストア）</a:t>
            </a:r>
            <a:r>
              <a:rPr lang="en-US" altLang="ja-JP" dirty="0">
                <a:latin typeface="Meiryo UI" panose="020B0604030504040204" pitchFamily="50" charset="-128"/>
                <a:ea typeface="Meiryo UI" panose="020B0604030504040204" pitchFamily="50" charset="-128"/>
              </a:rPr>
              <a:t>｣</a:t>
            </a:r>
            <a:r>
              <a:rPr lang="ja-JP" altLang="en-US" dirty="0">
                <a:latin typeface="Meiryo UI" panose="020B0604030504040204" pitchFamily="50" charset="-128"/>
                <a:ea typeface="Meiryo UI" panose="020B0604030504040204" pitchFamily="50" charset="-128"/>
              </a:rPr>
              <a:t>というアプリからインストールします。</a:t>
            </a:r>
            <a:endParaRPr lang="en-US" altLang="ja-JP" dirty="0">
              <a:latin typeface="Meiryo UI" panose="020B0604030504040204" pitchFamily="50" charset="-128"/>
              <a:ea typeface="Meiryo UI" panose="020B0604030504040204" pitchFamily="50" charset="-128"/>
            </a:endParaRPr>
          </a:p>
          <a:p>
            <a:endParaRPr lang="ja-JP" altLang="en-US" dirty="0">
              <a:latin typeface="Meiryo UI" panose="020B0604030504040204" pitchFamily="50" charset="-128"/>
              <a:ea typeface="Meiryo UI" panose="020B0604030504040204" pitchFamily="50" charset="-128"/>
            </a:endParaRPr>
          </a:p>
          <a:p>
            <a:r>
              <a:rPr lang="ja-JP" altLang="en-US" dirty="0">
                <a:latin typeface="Meiryo UI" panose="020B0604030504040204" pitchFamily="50" charset="-128"/>
                <a:ea typeface="Meiryo UI" panose="020B0604030504040204" pitchFamily="50" charset="-128"/>
              </a:rPr>
              <a:t>この機能以外からは入手できません。</a:t>
            </a:r>
            <a:endParaRPr lang="en-US" altLang="ja-JP" dirty="0">
              <a:latin typeface="Meiryo UI" panose="020B0604030504040204" pitchFamily="50" charset="-128"/>
              <a:ea typeface="Meiryo UI" panose="020B0604030504040204" pitchFamily="50" charset="-128"/>
            </a:endParaRPr>
          </a:p>
          <a:p>
            <a:endParaRPr lang="ja-JP" altLang="en-US" dirty="0">
              <a:latin typeface="Meiryo UI" panose="020B0604030504040204" pitchFamily="50" charset="-128"/>
              <a:ea typeface="Meiryo UI" panose="020B0604030504040204" pitchFamily="50" charset="-128"/>
            </a:endParaRPr>
          </a:p>
          <a:p>
            <a:r>
              <a:rPr lang="ja-JP" altLang="en-US" dirty="0">
                <a:latin typeface="Meiryo UI" panose="020B0604030504040204" pitchFamily="50" charset="-128"/>
                <a:ea typeface="Meiryo UI" panose="020B0604030504040204" pitchFamily="50" charset="-128"/>
              </a:rPr>
              <a:t>アプリには有料のものと無料のものがあります。</a:t>
            </a:r>
            <a:endParaRPr lang="en-US" altLang="ja-JP" dirty="0">
              <a:latin typeface="Meiryo UI" panose="020B0604030504040204" pitchFamily="50" charset="-128"/>
              <a:ea typeface="Meiryo UI" panose="020B0604030504040204" pitchFamily="50" charset="-128"/>
            </a:endParaRPr>
          </a:p>
          <a:p>
            <a:endParaRPr lang="ja-JP" altLang="en-US" dirty="0">
              <a:latin typeface="Meiryo UI" panose="020B0604030504040204" pitchFamily="50" charset="-128"/>
              <a:ea typeface="Meiryo UI" panose="020B0604030504040204" pitchFamily="50" charset="-128"/>
            </a:endParaRPr>
          </a:p>
          <a:p>
            <a:r>
              <a:rPr lang="ja-JP" altLang="en-US" dirty="0">
                <a:latin typeface="Meiryo UI" panose="020B0604030504040204" pitchFamily="50" charset="-128"/>
                <a:ea typeface="Meiryo UI" panose="020B0604030504040204" pitchFamily="50" charset="-128"/>
              </a:rPr>
              <a:t>有料の場合はインストール画面上に金額が表示されていますのでご確認ください。</a:t>
            </a:r>
            <a:endParaRPr lang="en-US" altLang="ja-JP" dirty="0">
              <a:latin typeface="Meiryo UI" panose="020B0604030504040204" pitchFamily="50" charset="-128"/>
              <a:ea typeface="Meiryo UI" panose="020B0604030504040204" pitchFamily="50" charset="-128"/>
            </a:endParaRPr>
          </a:p>
          <a:p>
            <a:endParaRPr lang="ja-JP" altLang="en-US" dirty="0">
              <a:latin typeface="Meiryo UI" panose="020B0604030504040204" pitchFamily="50" charset="-128"/>
              <a:ea typeface="Meiryo UI" panose="020B0604030504040204" pitchFamily="50" charset="-128"/>
            </a:endParaRPr>
          </a:p>
          <a:p>
            <a:r>
              <a:rPr lang="ja-JP" altLang="en-US" dirty="0">
                <a:latin typeface="Meiryo UI" panose="020B0604030504040204" pitchFamily="50" charset="-128"/>
                <a:ea typeface="Meiryo UI" panose="020B0604030504040204" pitchFamily="50" charset="-128"/>
              </a:rPr>
              <a:t>インストールの際はご注意ください。</a:t>
            </a:r>
            <a:endParaRPr lang="en-US" altLang="ja-JP" dirty="0">
              <a:latin typeface="Meiryo UI" panose="020B0604030504040204" pitchFamily="50" charset="-128"/>
              <a:ea typeface="Meiryo UI" panose="020B0604030504040204" pitchFamily="50" charset="-128"/>
            </a:endParaRPr>
          </a:p>
          <a:p>
            <a:endParaRPr lang="ja-JP" altLang="en-US" dirty="0">
              <a:latin typeface="Meiryo UI" panose="020B0604030504040204" pitchFamily="50" charset="-128"/>
              <a:ea typeface="Meiryo UI" panose="020B0604030504040204" pitchFamily="50" charset="-128"/>
            </a:endParaRPr>
          </a:p>
          <a:p>
            <a:r>
              <a:rPr lang="en-US" altLang="ja-JP" dirty="0">
                <a:latin typeface="Meiryo UI" panose="020B0604030504040204" pitchFamily="50" charset="-128"/>
                <a:ea typeface="Meiryo UI" panose="020B0604030504040204" pitchFamily="50" charset="-128"/>
              </a:rPr>
              <a:t>｢App Store</a:t>
            </a:r>
            <a:r>
              <a:rPr lang="ja-JP" altLang="en-US" dirty="0">
                <a:latin typeface="Meiryo UI" panose="020B0604030504040204" pitchFamily="50" charset="-128"/>
                <a:ea typeface="Meiryo UI" panose="020B0604030504040204" pitchFamily="50" charset="-128"/>
              </a:rPr>
              <a:t>（アップストア）</a:t>
            </a:r>
            <a:r>
              <a:rPr lang="en-US" altLang="ja-JP" dirty="0">
                <a:latin typeface="Meiryo UI" panose="020B0604030504040204" pitchFamily="50" charset="-128"/>
                <a:ea typeface="Meiryo UI" panose="020B0604030504040204" pitchFamily="50" charset="-128"/>
              </a:rPr>
              <a:t>｣</a:t>
            </a:r>
            <a:r>
              <a:rPr lang="ja-JP" altLang="en-US" dirty="0">
                <a:latin typeface="Meiryo UI" panose="020B0604030504040204" pitchFamily="50" charset="-128"/>
                <a:ea typeface="Meiryo UI" panose="020B0604030504040204" pitchFamily="50" charset="-128"/>
              </a:rPr>
              <a:t>の起動は①のようにホーム画面で「</a:t>
            </a:r>
            <a:r>
              <a:rPr lang="en-US" altLang="ja-JP" dirty="0">
                <a:latin typeface="Meiryo UI" panose="020B0604030504040204" pitchFamily="50" charset="-128"/>
                <a:ea typeface="Meiryo UI" panose="020B0604030504040204" pitchFamily="50" charset="-128"/>
              </a:rPr>
              <a:t>App Store</a:t>
            </a:r>
            <a:r>
              <a:rPr lang="ja-JP" altLang="en-US" dirty="0">
                <a:latin typeface="Meiryo UI" panose="020B0604030504040204" pitchFamily="50" charset="-128"/>
                <a:ea typeface="Meiryo UI" panose="020B0604030504040204" pitchFamily="50" charset="-128"/>
              </a:rPr>
              <a:t>（アップストア）</a:t>
            </a:r>
            <a:r>
              <a:rPr lang="en-US" altLang="ja-JP" dirty="0">
                <a:latin typeface="Meiryo UI" panose="020B0604030504040204" pitchFamily="50" charset="-128"/>
                <a:ea typeface="Meiryo UI" panose="020B0604030504040204" pitchFamily="50" charset="-128"/>
              </a:rPr>
              <a:t>｣</a:t>
            </a:r>
            <a:r>
              <a:rPr lang="ja-JP" altLang="en-US" dirty="0">
                <a:latin typeface="Meiryo UI" panose="020B0604030504040204" pitchFamily="50" charset="-128"/>
                <a:ea typeface="Meiryo UI" panose="020B0604030504040204" pitchFamily="50" charset="-128"/>
              </a:rPr>
              <a:t>のマークをタップしてください。</a:t>
            </a:r>
            <a:endParaRPr lang="en-US" altLang="ja-JP" dirty="0">
              <a:latin typeface="Meiryo UI" panose="020B0604030504040204" pitchFamily="50" charset="-128"/>
              <a:ea typeface="Meiryo UI" panose="020B0604030504040204" pitchFamily="50" charset="-128"/>
            </a:endParaRPr>
          </a:p>
          <a:p>
            <a:pPr indent="97798"/>
            <a:endParaRPr lang="en-US" altLang="ja-JP" dirty="0">
              <a:latin typeface="Meiryo UI" panose="020B0604030504040204" pitchFamily="50" charset="-128"/>
              <a:ea typeface="Meiryo UI" panose="020B0604030504040204" pitchFamily="50" charset="-128"/>
            </a:endParaRPr>
          </a:p>
        </p:txBody>
      </p:sp>
      <p:sp>
        <p:nvSpPr>
          <p:cNvPr id="4" name="スライド番号プレースホルダー 3"/>
          <p:cNvSpPr>
            <a:spLocks noGrp="1"/>
          </p:cNvSpPr>
          <p:nvPr>
            <p:ph type="sldNum" sz="quarter" idx="10"/>
          </p:nvPr>
        </p:nvSpPr>
        <p:spPr/>
        <p:txBody>
          <a:bodyPr/>
          <a:lstStyle/>
          <a:p>
            <a:fld id="{2B53D04A-B60E-1241-96E3-BBB7CC6C31A8}" type="slidenum">
              <a:rPr kumimoji="1" lang="ja-JP" altLang="en-US" smtClean="0"/>
              <a:t>10</a:t>
            </a:fld>
            <a:endParaRPr kumimoji="1" lang="ja-JP" altLang="en-US"/>
          </a:p>
        </p:txBody>
      </p:sp>
    </p:spTree>
    <p:extLst>
      <p:ext uri="{BB962C8B-B14F-4D97-AF65-F5344CB8AC3E}">
        <p14:creationId xmlns:p14="http://schemas.microsoft.com/office/powerpoint/2010/main" val="91662101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55650" y="538163"/>
            <a:ext cx="5592763" cy="4194175"/>
          </a:xfrm>
        </p:spPr>
      </p:sp>
      <p:sp>
        <p:nvSpPr>
          <p:cNvPr id="3" name="ノート プレースホルダー 2"/>
          <p:cNvSpPr>
            <a:spLocks noGrp="1"/>
          </p:cNvSpPr>
          <p:nvPr>
            <p:ph type="body" idx="1"/>
          </p:nvPr>
        </p:nvSpPr>
        <p:spPr>
          <a:xfrm>
            <a:off x="710407" y="4925410"/>
            <a:ext cx="5683250" cy="5309205"/>
          </a:xfrm>
        </p:spPr>
        <p:txBody>
          <a:bodyPr/>
          <a:lstStyle/>
          <a:p>
            <a:r>
              <a:rPr lang="ja-JP" altLang="en-US" dirty="0">
                <a:latin typeface="Meiryo UI" panose="020B0604030504040204" pitchFamily="50" charset="-128"/>
                <a:ea typeface="Meiryo UI" panose="020B0604030504040204" pitchFamily="50" charset="-128"/>
              </a:rPr>
              <a:t>まず最初はインストールしたいアプリの名前が分かっている場合です。</a:t>
            </a:r>
            <a:endParaRPr lang="en-US" altLang="ja-JP" dirty="0">
              <a:latin typeface="Meiryo UI" panose="020B0604030504040204" pitchFamily="50" charset="-128"/>
              <a:ea typeface="Meiryo UI" panose="020B0604030504040204" pitchFamily="50" charset="-128"/>
            </a:endParaRPr>
          </a:p>
          <a:p>
            <a:endParaRPr lang="ja-JP" altLang="en-US" dirty="0">
              <a:latin typeface="Meiryo UI" panose="020B0604030504040204" pitchFamily="50" charset="-128"/>
              <a:ea typeface="Meiryo UI" panose="020B0604030504040204" pitchFamily="50" charset="-128"/>
            </a:endParaRPr>
          </a:p>
          <a:p>
            <a:r>
              <a:rPr lang="ja-JP" altLang="en-US" dirty="0">
                <a:latin typeface="Meiryo UI" panose="020B0604030504040204" pitchFamily="50" charset="-128"/>
                <a:ea typeface="Meiryo UI" panose="020B0604030504040204" pitchFamily="50" charset="-128"/>
              </a:rPr>
              <a:t>例として今回は</a:t>
            </a:r>
            <a:r>
              <a:rPr lang="en-US" altLang="ja-JP" dirty="0">
                <a:latin typeface="Meiryo UI" panose="020B0604030504040204" pitchFamily="50" charset="-128"/>
                <a:ea typeface="Meiryo UI" panose="020B0604030504040204" pitchFamily="50" charset="-128"/>
              </a:rPr>
              <a:t>｢</a:t>
            </a:r>
            <a:r>
              <a:rPr lang="ja-JP" altLang="en-US" dirty="0">
                <a:latin typeface="Meiryo UI" panose="020B0604030504040204" pitchFamily="50" charset="-128"/>
                <a:ea typeface="Meiryo UI" panose="020B0604030504040204" pitchFamily="50" charset="-128"/>
              </a:rPr>
              <a:t>マイナポータル</a:t>
            </a:r>
            <a:r>
              <a:rPr lang="en-US" altLang="ja-JP" dirty="0">
                <a:latin typeface="Meiryo UI" panose="020B0604030504040204" pitchFamily="50" charset="-128"/>
                <a:ea typeface="Meiryo UI" panose="020B0604030504040204" pitchFamily="50" charset="-128"/>
              </a:rPr>
              <a:t>｣</a:t>
            </a:r>
            <a:r>
              <a:rPr lang="ja-JP" altLang="en-US" dirty="0">
                <a:latin typeface="Meiryo UI" panose="020B0604030504040204" pitchFamily="50" charset="-128"/>
                <a:ea typeface="Meiryo UI" panose="020B0604030504040204" pitchFamily="50" charset="-128"/>
              </a:rPr>
              <a:t>をインストールしてみましょう。</a:t>
            </a:r>
            <a:endParaRPr lang="en-US" altLang="ja-JP" dirty="0">
              <a:latin typeface="Meiryo UI" panose="020B0604030504040204" pitchFamily="50" charset="-128"/>
              <a:ea typeface="Meiryo UI" panose="020B0604030504040204" pitchFamily="50" charset="-128"/>
            </a:endParaRPr>
          </a:p>
          <a:p>
            <a:endParaRPr lang="ja-JP" altLang="en-US" dirty="0">
              <a:latin typeface="Meiryo UI" panose="020B0604030504040204" pitchFamily="50" charset="-128"/>
              <a:ea typeface="Meiryo UI" panose="020B0604030504040204" pitchFamily="50" charset="-128"/>
            </a:endParaRPr>
          </a:p>
          <a:p>
            <a:r>
              <a:rPr lang="ja-JP" altLang="en-US" dirty="0">
                <a:latin typeface="Meiryo UI" panose="020B0604030504040204" pitchFamily="50" charset="-128"/>
                <a:ea typeface="Meiryo UI" panose="020B0604030504040204" pitchFamily="50" charset="-128"/>
              </a:rPr>
              <a:t>最初に②のように</a:t>
            </a:r>
            <a:r>
              <a:rPr lang="en-US" altLang="ja-JP" dirty="0">
                <a:latin typeface="Meiryo UI" panose="020B0604030504040204" pitchFamily="50" charset="-128"/>
                <a:ea typeface="Meiryo UI" panose="020B0604030504040204" pitchFamily="50" charset="-128"/>
              </a:rPr>
              <a:t>｢</a:t>
            </a:r>
            <a:r>
              <a:rPr lang="ja-JP" altLang="en-US" dirty="0">
                <a:latin typeface="Meiryo UI" panose="020B0604030504040204" pitchFamily="50" charset="-128"/>
                <a:ea typeface="Meiryo UI" panose="020B0604030504040204" pitchFamily="50" charset="-128"/>
              </a:rPr>
              <a:t>検索</a:t>
            </a:r>
            <a:r>
              <a:rPr lang="en-US" altLang="ja-JP" dirty="0">
                <a:latin typeface="Meiryo UI" panose="020B0604030504040204" pitchFamily="50" charset="-128"/>
                <a:ea typeface="Meiryo UI" panose="020B0604030504040204" pitchFamily="50" charset="-128"/>
              </a:rPr>
              <a:t>｣</a:t>
            </a:r>
            <a:r>
              <a:rPr lang="ja-JP" altLang="en-US" dirty="0">
                <a:latin typeface="Meiryo UI" panose="020B0604030504040204" pitchFamily="50" charset="-128"/>
                <a:ea typeface="Meiryo UI" panose="020B0604030504040204" pitchFamily="50" charset="-128"/>
              </a:rPr>
              <a:t>を押タップしてください。</a:t>
            </a:r>
            <a:endParaRPr lang="en-US" altLang="ja-JP" dirty="0">
              <a:latin typeface="Meiryo UI" panose="020B0604030504040204" pitchFamily="50" charset="-128"/>
              <a:ea typeface="Meiryo UI" panose="020B0604030504040204" pitchFamily="50" charset="-128"/>
            </a:endParaRPr>
          </a:p>
          <a:p>
            <a:endParaRPr lang="ja-JP" altLang="en-US" dirty="0">
              <a:latin typeface="Meiryo UI" panose="020B0604030504040204" pitchFamily="50" charset="-128"/>
              <a:ea typeface="Meiryo UI" panose="020B0604030504040204" pitchFamily="50" charset="-128"/>
            </a:endParaRPr>
          </a:p>
          <a:p>
            <a:r>
              <a:rPr lang="ja-JP" altLang="en-US" dirty="0">
                <a:latin typeface="Meiryo UI" panose="020B0604030504040204" pitchFamily="50" charset="-128"/>
                <a:ea typeface="Meiryo UI" panose="020B0604030504040204" pitchFamily="50" charset="-128"/>
              </a:rPr>
              <a:t>③検索ボックスに「マイナポータル</a:t>
            </a:r>
            <a:r>
              <a:rPr lang="en-US" altLang="ja-JP" dirty="0">
                <a:latin typeface="Meiryo UI" panose="020B0604030504040204" pitchFamily="50" charset="-128"/>
                <a:ea typeface="Meiryo UI" panose="020B0604030504040204" pitchFamily="50" charset="-128"/>
              </a:rPr>
              <a:t>｣</a:t>
            </a:r>
            <a:r>
              <a:rPr lang="ja-JP" altLang="en-US" dirty="0">
                <a:latin typeface="Meiryo UI" panose="020B0604030504040204" pitchFamily="50" charset="-128"/>
                <a:ea typeface="Meiryo UI" panose="020B0604030504040204" pitchFamily="50" charset="-128"/>
              </a:rPr>
              <a:t>と入力してください。</a:t>
            </a:r>
            <a:endParaRPr lang="en-US" altLang="ja-JP" dirty="0">
              <a:latin typeface="Meiryo UI" panose="020B0604030504040204" pitchFamily="50" charset="-128"/>
              <a:ea typeface="Meiryo UI" panose="020B0604030504040204" pitchFamily="50" charset="-128"/>
            </a:endParaRPr>
          </a:p>
          <a:p>
            <a:endParaRPr lang="ja-JP" altLang="en-US" dirty="0">
              <a:latin typeface="Meiryo UI" panose="020B0604030504040204" pitchFamily="50" charset="-128"/>
              <a:ea typeface="Meiryo UI" panose="020B0604030504040204" pitchFamily="50" charset="-128"/>
            </a:endParaRPr>
          </a:p>
          <a:p>
            <a:r>
              <a:rPr lang="ja-JP" altLang="en-US" dirty="0">
                <a:latin typeface="Meiryo UI" panose="020B0604030504040204" pitchFamily="50" charset="-128"/>
                <a:ea typeface="Meiryo UI" panose="020B0604030504040204" pitchFamily="50" charset="-128"/>
              </a:rPr>
              <a:t>④のように入力が終わったら、検索を行ってください。</a:t>
            </a:r>
            <a:endParaRPr lang="en-US" altLang="ja-JP" dirty="0">
              <a:latin typeface="Meiryo UI" panose="020B0604030504040204" pitchFamily="50" charset="-128"/>
              <a:ea typeface="Meiryo UI" panose="020B0604030504040204" pitchFamily="50" charset="-128"/>
            </a:endParaRPr>
          </a:p>
          <a:p>
            <a:endParaRPr lang="ja-JP" altLang="en-US" dirty="0">
              <a:latin typeface="Meiryo UI" panose="020B0604030504040204" pitchFamily="50" charset="-128"/>
              <a:ea typeface="Meiryo UI" panose="020B0604030504040204" pitchFamily="50" charset="-128"/>
            </a:endParaRPr>
          </a:p>
          <a:p>
            <a:r>
              <a:rPr lang="ja-JP" altLang="en-US" dirty="0">
                <a:latin typeface="Meiryo UI" panose="020B0604030504040204" pitchFamily="50" charset="-128"/>
                <a:ea typeface="Meiryo UI" panose="020B0604030504040204" pitchFamily="50" charset="-128"/>
              </a:rPr>
              <a:t>⑤のようにアプリの紹介画面が表示されますので</a:t>
            </a:r>
            <a:r>
              <a:rPr lang="en-US" altLang="ja-JP" dirty="0">
                <a:latin typeface="Meiryo UI" panose="020B0604030504040204" pitchFamily="50" charset="-128"/>
                <a:ea typeface="Meiryo UI" panose="020B0604030504040204" pitchFamily="50" charset="-128"/>
              </a:rPr>
              <a:t>｢</a:t>
            </a:r>
            <a:r>
              <a:rPr lang="ja-JP" altLang="en-US" dirty="0">
                <a:latin typeface="Meiryo UI" panose="020B0604030504040204" pitchFamily="50" charset="-128"/>
                <a:ea typeface="Meiryo UI" panose="020B0604030504040204" pitchFamily="50" charset="-128"/>
              </a:rPr>
              <a:t>入手</a:t>
            </a:r>
            <a:r>
              <a:rPr lang="en-US" altLang="ja-JP" dirty="0">
                <a:latin typeface="Meiryo UI" panose="020B0604030504040204" pitchFamily="50" charset="-128"/>
                <a:ea typeface="Meiryo UI" panose="020B0604030504040204" pitchFamily="50" charset="-128"/>
              </a:rPr>
              <a:t>｣</a:t>
            </a:r>
            <a:r>
              <a:rPr lang="ja-JP" altLang="en-US" dirty="0">
                <a:latin typeface="Meiryo UI" panose="020B0604030504040204" pitchFamily="50" charset="-128"/>
                <a:ea typeface="Meiryo UI" panose="020B0604030504040204" pitchFamily="50" charset="-128"/>
              </a:rPr>
              <a:t>をタップすると途中で⑥のような画面が表示されますので「インストール</a:t>
            </a:r>
            <a:r>
              <a:rPr lang="en-US" altLang="ja-JP" dirty="0">
                <a:latin typeface="Meiryo UI" panose="020B0604030504040204" pitchFamily="50" charset="-128"/>
                <a:ea typeface="Meiryo UI" panose="020B0604030504040204" pitchFamily="50" charset="-128"/>
              </a:rPr>
              <a:t>｣</a:t>
            </a:r>
            <a:r>
              <a:rPr lang="ja-JP" altLang="en-US" dirty="0">
                <a:latin typeface="Meiryo UI" panose="020B0604030504040204" pitchFamily="50" charset="-128"/>
                <a:ea typeface="Meiryo UI" panose="020B0604030504040204" pitchFamily="50" charset="-128"/>
              </a:rPr>
              <a:t>をタップしてください。</a:t>
            </a:r>
            <a:endParaRPr lang="en-US" altLang="ja-JP" dirty="0">
              <a:latin typeface="Meiryo UI" panose="020B0604030504040204" pitchFamily="50" charset="-128"/>
              <a:ea typeface="Meiryo UI" panose="020B0604030504040204" pitchFamily="50" charset="-128"/>
            </a:endParaRPr>
          </a:p>
          <a:p>
            <a:endParaRPr lang="ja-JP" altLang="en-US" dirty="0">
              <a:latin typeface="Meiryo UI" panose="020B0604030504040204" pitchFamily="50" charset="-128"/>
              <a:ea typeface="Meiryo UI" panose="020B0604030504040204" pitchFamily="50" charset="-128"/>
            </a:endParaRPr>
          </a:p>
          <a:p>
            <a:r>
              <a:rPr lang="ja-JP" altLang="en-US" dirty="0">
                <a:latin typeface="Meiryo UI" panose="020B0604030504040204" pitchFamily="50" charset="-128"/>
                <a:ea typeface="Meiryo UI" panose="020B0604030504040204" pitchFamily="50" charset="-128"/>
              </a:rPr>
              <a:t>インストールが完了しますと⑦のように表示されますので</a:t>
            </a:r>
            <a:r>
              <a:rPr lang="en-US" altLang="ja-JP" dirty="0">
                <a:latin typeface="Meiryo UI" panose="020B0604030504040204" pitchFamily="50" charset="-128"/>
                <a:ea typeface="Meiryo UI" panose="020B0604030504040204" pitchFamily="50" charset="-128"/>
              </a:rPr>
              <a:t>｢</a:t>
            </a:r>
            <a:r>
              <a:rPr lang="ja-JP" altLang="en-US" dirty="0">
                <a:latin typeface="Meiryo UI" panose="020B0604030504040204" pitchFamily="50" charset="-128"/>
                <a:ea typeface="Meiryo UI" panose="020B0604030504040204" pitchFamily="50" charset="-128"/>
              </a:rPr>
              <a:t>開く</a:t>
            </a:r>
            <a:r>
              <a:rPr lang="en-US" altLang="ja-JP" dirty="0">
                <a:latin typeface="Meiryo UI" panose="020B0604030504040204" pitchFamily="50" charset="-128"/>
                <a:ea typeface="Meiryo UI" panose="020B0604030504040204" pitchFamily="50" charset="-128"/>
              </a:rPr>
              <a:t>｣</a:t>
            </a:r>
            <a:r>
              <a:rPr lang="ja-JP" altLang="en-US" dirty="0">
                <a:latin typeface="Meiryo UI" panose="020B0604030504040204" pitchFamily="50" charset="-128"/>
                <a:ea typeface="Meiryo UI" panose="020B0604030504040204" pitchFamily="50" charset="-128"/>
              </a:rPr>
              <a:t>をタップしますと</a:t>
            </a:r>
            <a:r>
              <a:rPr lang="en-US" altLang="ja-JP" dirty="0">
                <a:latin typeface="Meiryo UI" panose="020B0604030504040204" pitchFamily="50" charset="-128"/>
                <a:ea typeface="Meiryo UI" panose="020B0604030504040204" pitchFamily="50" charset="-128"/>
              </a:rPr>
              <a:t>｢</a:t>
            </a:r>
            <a:r>
              <a:rPr lang="ja-JP" altLang="en-US" dirty="0">
                <a:latin typeface="Meiryo UI" panose="020B0604030504040204" pitchFamily="50" charset="-128"/>
                <a:ea typeface="Meiryo UI" panose="020B0604030504040204" pitchFamily="50" charset="-128"/>
              </a:rPr>
              <a:t>マイナポータル</a:t>
            </a:r>
            <a:r>
              <a:rPr lang="en-US" altLang="ja-JP" dirty="0">
                <a:latin typeface="Meiryo UI" panose="020B0604030504040204" pitchFamily="50" charset="-128"/>
                <a:ea typeface="Meiryo UI" panose="020B0604030504040204" pitchFamily="50" charset="-128"/>
              </a:rPr>
              <a:t>｣</a:t>
            </a:r>
            <a:r>
              <a:rPr lang="ja-JP" altLang="en-US" dirty="0">
                <a:latin typeface="Meiryo UI" panose="020B0604030504040204" pitchFamily="50" charset="-128"/>
                <a:ea typeface="Meiryo UI" panose="020B0604030504040204" pitchFamily="50" charset="-128"/>
              </a:rPr>
              <a:t>が起動します。</a:t>
            </a:r>
          </a:p>
          <a:p>
            <a:pPr indent="97798"/>
            <a:endParaRPr lang="en-US" altLang="ja-JP" dirty="0">
              <a:latin typeface="Meiryo UI" panose="020B0604030504040204" pitchFamily="50" charset="-128"/>
              <a:ea typeface="Meiryo UI" panose="020B0604030504040204" pitchFamily="50" charset="-128"/>
            </a:endParaRPr>
          </a:p>
        </p:txBody>
      </p:sp>
      <p:sp>
        <p:nvSpPr>
          <p:cNvPr id="4" name="スライド番号プレースホルダー 3"/>
          <p:cNvSpPr>
            <a:spLocks noGrp="1"/>
          </p:cNvSpPr>
          <p:nvPr>
            <p:ph type="sldNum" sz="quarter" idx="10"/>
          </p:nvPr>
        </p:nvSpPr>
        <p:spPr/>
        <p:txBody>
          <a:bodyPr/>
          <a:lstStyle/>
          <a:p>
            <a:fld id="{2B53D04A-B60E-1241-96E3-BBB7CC6C31A8}" type="slidenum">
              <a:rPr kumimoji="1" lang="ja-JP" altLang="en-US" smtClean="0"/>
              <a:t>11</a:t>
            </a:fld>
            <a:endParaRPr kumimoji="1" lang="ja-JP" altLang="en-US"/>
          </a:p>
        </p:txBody>
      </p:sp>
    </p:spTree>
    <p:extLst>
      <p:ext uri="{BB962C8B-B14F-4D97-AF65-F5344CB8AC3E}">
        <p14:creationId xmlns:p14="http://schemas.microsoft.com/office/powerpoint/2010/main" val="79372386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a:xfrm>
            <a:off x="710407" y="4925409"/>
            <a:ext cx="5683250" cy="5088441"/>
          </a:xfrm>
        </p:spPr>
        <p:txBody>
          <a:bodyPr/>
          <a:lstStyle/>
          <a:p>
            <a:r>
              <a:rPr lang="ja-JP" altLang="en-US" dirty="0"/>
              <a:t>もし、⑥の</a:t>
            </a:r>
            <a:r>
              <a:rPr lang="en-US" altLang="ja-JP" dirty="0"/>
              <a:t>｢</a:t>
            </a:r>
            <a:r>
              <a:rPr lang="ja-JP" altLang="en-US" dirty="0"/>
              <a:t>インストール</a:t>
            </a:r>
            <a:r>
              <a:rPr lang="en-US" altLang="ja-JP" dirty="0"/>
              <a:t>｣</a:t>
            </a:r>
            <a:r>
              <a:rPr lang="ja-JP" altLang="en-US" dirty="0"/>
              <a:t>をタップした後、①のように</a:t>
            </a:r>
            <a:r>
              <a:rPr lang="en-US" altLang="ja-JP" dirty="0"/>
              <a:t>｢Apple ID｣</a:t>
            </a:r>
            <a:r>
              <a:rPr lang="ja-JP" altLang="en-US" dirty="0"/>
              <a:t>のパスワードを入力するように要求する画面が出ましたら、</a:t>
            </a:r>
            <a:endParaRPr lang="en-US" altLang="ja-JP" dirty="0"/>
          </a:p>
          <a:p>
            <a:endParaRPr lang="ja-JP" altLang="en-US" dirty="0"/>
          </a:p>
          <a:p>
            <a:r>
              <a:rPr lang="ja-JP" altLang="en-US" dirty="0"/>
              <a:t>パスワードを入力して「サインイン</a:t>
            </a:r>
            <a:r>
              <a:rPr lang="en-US" altLang="ja-JP" dirty="0"/>
              <a:t>｣</a:t>
            </a:r>
            <a:r>
              <a:rPr lang="ja-JP" altLang="en-US" dirty="0"/>
              <a:t>をタップしてください。</a:t>
            </a:r>
            <a:endParaRPr lang="en-US" altLang="ja-JP" dirty="0"/>
          </a:p>
          <a:p>
            <a:endParaRPr lang="ja-JP" altLang="en-US" dirty="0"/>
          </a:p>
          <a:p>
            <a:r>
              <a:rPr lang="ja-JP" altLang="en-US" dirty="0"/>
              <a:t>次に</a:t>
            </a:r>
            <a:r>
              <a:rPr lang="en-US" altLang="ja-JP" dirty="0"/>
              <a:t>｢</a:t>
            </a:r>
            <a:r>
              <a:rPr lang="ja-JP" altLang="en-US" dirty="0"/>
              <a:t>保存</a:t>
            </a:r>
            <a:r>
              <a:rPr lang="en-US" altLang="ja-JP" dirty="0"/>
              <a:t>｣</a:t>
            </a:r>
            <a:r>
              <a:rPr lang="ja-JP" altLang="en-US" dirty="0"/>
              <a:t>をタップすると、次回に他の無料アプリをインストールする場合には、この表示が出なくなり、スムーズにインストールをすることができます。</a:t>
            </a:r>
          </a:p>
          <a:p>
            <a:endParaRPr lang="en-US" altLang="ja-JP" dirty="0"/>
          </a:p>
          <a:p>
            <a:r>
              <a:rPr lang="ja-JP" altLang="en-US" dirty="0"/>
              <a:t>急に画面上でパスワードを要求されると驚いて慌てることがありますが、冷静に思い出しましょう。</a:t>
            </a:r>
            <a:endParaRPr lang="en-US" altLang="ja-JP" dirty="0"/>
          </a:p>
          <a:p>
            <a:endParaRPr lang="ja-JP" altLang="en-US" dirty="0"/>
          </a:p>
          <a:p>
            <a:r>
              <a:rPr lang="ja-JP" altLang="en-US" dirty="0"/>
              <a:t>また、</a:t>
            </a:r>
            <a:r>
              <a:rPr lang="en-US" altLang="ja-JP" dirty="0"/>
              <a:t>｢Apple ID｣</a:t>
            </a:r>
            <a:r>
              <a:rPr lang="ja-JP" altLang="en-US" dirty="0"/>
              <a:t>とパスワードはどこか安全な別の場所に記録しておきましょう。</a:t>
            </a:r>
          </a:p>
          <a:p>
            <a:endParaRPr lang="en-US" altLang="ja-JP" dirty="0"/>
          </a:p>
          <a:p>
            <a:endParaRPr lang="ja-JP" altLang="en-US" dirty="0"/>
          </a:p>
          <a:p>
            <a:r>
              <a:rPr lang="en-US" altLang="ja-JP" dirty="0"/>
              <a:t>【</a:t>
            </a:r>
            <a:r>
              <a:rPr lang="ja-JP" altLang="en-US" dirty="0"/>
              <a:t>補足説明</a:t>
            </a:r>
            <a:r>
              <a:rPr lang="en-US" altLang="ja-JP" dirty="0"/>
              <a:t>】</a:t>
            </a:r>
          </a:p>
          <a:p>
            <a:endParaRPr lang="en-US" altLang="ja-JP" dirty="0"/>
          </a:p>
          <a:p>
            <a:r>
              <a:rPr lang="ja-JP" altLang="en-US" dirty="0"/>
              <a:t>講師の皆様は、「アプリをインストールする際に、機種によってはパスワード入力ではなく</a:t>
            </a:r>
            <a:r>
              <a:rPr lang="en-US" altLang="ja-JP" dirty="0" err="1"/>
              <a:t>TouchID</a:t>
            </a:r>
            <a:r>
              <a:rPr lang="ja-JP" altLang="en-US" dirty="0"/>
              <a:t>（タッチアイディー）（指紋認証）か</a:t>
            </a:r>
            <a:r>
              <a:rPr lang="en-US" altLang="ja-JP" dirty="0" err="1"/>
              <a:t>FaceID</a:t>
            </a:r>
            <a:r>
              <a:rPr lang="ja-JP" altLang="en-US" dirty="0"/>
              <a:t>（フェイスアイディー）（顔認証）が要求される場合もあります。」とご説明ください。</a:t>
            </a:r>
            <a:endParaRPr lang="en-US" altLang="ja-JP" dirty="0"/>
          </a:p>
          <a:p>
            <a:endParaRPr lang="ja-JP" altLang="en-US" dirty="0"/>
          </a:p>
          <a:p>
            <a:r>
              <a:rPr lang="ja-JP" altLang="en-US" dirty="0"/>
              <a:t>パスワードがその場ではわからないことも多いので、その際は紹介という形で進行しましょう。</a:t>
            </a:r>
            <a:endParaRPr lang="en-US" altLang="ja-JP" dirty="0"/>
          </a:p>
          <a:p>
            <a:endParaRPr lang="ja-JP" altLang="en-US" dirty="0"/>
          </a:p>
          <a:p>
            <a:r>
              <a:rPr lang="ja-JP" altLang="en-US" dirty="0"/>
              <a:t>また、受講者の皆様がパスワードを入力する際に、画面をのぞき込んだり、代理で入力したりしないよう、お気を付けください。</a:t>
            </a:r>
          </a:p>
        </p:txBody>
      </p:sp>
      <p:sp>
        <p:nvSpPr>
          <p:cNvPr id="4" name="スライド番号プレースホルダー 3"/>
          <p:cNvSpPr>
            <a:spLocks noGrp="1"/>
          </p:cNvSpPr>
          <p:nvPr>
            <p:ph type="sldNum" sz="quarter" idx="10"/>
          </p:nvPr>
        </p:nvSpPr>
        <p:spPr/>
        <p:txBody>
          <a:bodyPr/>
          <a:lstStyle/>
          <a:p>
            <a:fld id="{2B53D04A-B60E-1241-96E3-BBB7CC6C31A8}" type="slidenum">
              <a:rPr lang="ja-JP" altLang="en-US" smtClean="0"/>
              <a:pPr/>
              <a:t>12</a:t>
            </a:fld>
            <a:endParaRPr lang="ja-JP" altLang="en-US"/>
          </a:p>
        </p:txBody>
      </p:sp>
      <p:sp>
        <p:nvSpPr>
          <p:cNvPr id="7" name="スライド イメージ プレースホルダー 6">
            <a:extLst>
              <a:ext uri="{FF2B5EF4-FFF2-40B4-BE49-F238E27FC236}">
                <a16:creationId xmlns:a16="http://schemas.microsoft.com/office/drawing/2014/main" id="{2563741C-FC49-BA83-7862-4B84A627A337}"/>
              </a:ext>
            </a:extLst>
          </p:cNvPr>
          <p:cNvSpPr>
            <a:spLocks noGrp="1" noRot="1" noChangeAspect="1"/>
          </p:cNvSpPr>
          <p:nvPr>
            <p:ph type="sldImg"/>
          </p:nvPr>
        </p:nvSpPr>
        <p:spPr/>
      </p:sp>
    </p:spTree>
    <p:extLst>
      <p:ext uri="{BB962C8B-B14F-4D97-AF65-F5344CB8AC3E}">
        <p14:creationId xmlns:p14="http://schemas.microsoft.com/office/powerpoint/2010/main" val="67994307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55650" y="538163"/>
            <a:ext cx="5592763" cy="4194175"/>
          </a:xfrm>
        </p:spPr>
      </p:sp>
      <p:sp>
        <p:nvSpPr>
          <p:cNvPr id="3" name="ノート プレースホルダー 2"/>
          <p:cNvSpPr>
            <a:spLocks noGrp="1"/>
          </p:cNvSpPr>
          <p:nvPr>
            <p:ph type="body" idx="1"/>
          </p:nvPr>
        </p:nvSpPr>
        <p:spPr>
          <a:xfrm>
            <a:off x="527695" y="4743826"/>
            <a:ext cx="6048672" cy="5420617"/>
          </a:xfrm>
        </p:spPr>
        <p:txBody>
          <a:bodyPr/>
          <a:lstStyle/>
          <a:p>
            <a:r>
              <a:rPr kumimoji="1" lang="ja-JP" altLang="en-US" dirty="0">
                <a:latin typeface="Meiryo UI" panose="020B0604030504040204" pitchFamily="50" charset="-128"/>
                <a:ea typeface="Meiryo UI" panose="020B0604030504040204" pitchFamily="50" charset="-128"/>
              </a:rPr>
              <a:t>次に、アプリの名前が分からないが</a:t>
            </a:r>
            <a:r>
              <a:rPr kumimoji="1" lang="en-US" altLang="ja-JP" dirty="0">
                <a:latin typeface="Meiryo UI" panose="020B0604030504040204" pitchFamily="50" charset="-128"/>
                <a:ea typeface="Meiryo UI" panose="020B0604030504040204" pitchFamily="50" charset="-128"/>
              </a:rPr>
              <a:t>｢</a:t>
            </a:r>
            <a:r>
              <a:rPr kumimoji="1" lang="ja-JP" altLang="en-US" dirty="0">
                <a:latin typeface="Meiryo UI" panose="020B0604030504040204" pitchFamily="50" charset="-128"/>
                <a:ea typeface="Meiryo UI" panose="020B0604030504040204" pitchFamily="50" charset="-128"/>
              </a:rPr>
              <a:t>このようなことに使いたい</a:t>
            </a:r>
            <a:r>
              <a:rPr kumimoji="1" lang="en-US" altLang="ja-JP" dirty="0">
                <a:latin typeface="Meiryo UI" panose="020B0604030504040204" pitchFamily="50" charset="-128"/>
                <a:ea typeface="Meiryo UI" panose="020B0604030504040204" pitchFamily="50" charset="-128"/>
              </a:rPr>
              <a:t>｣</a:t>
            </a:r>
            <a:r>
              <a:rPr kumimoji="1" lang="ja-JP" altLang="en-US" dirty="0">
                <a:latin typeface="Meiryo UI" panose="020B0604030504040204" pitchFamily="50" charset="-128"/>
                <a:ea typeface="Meiryo UI" panose="020B0604030504040204" pitchFamily="50" charset="-128"/>
              </a:rPr>
              <a:t>という場合のアプリの検索方法をご紹介いたします。</a:t>
            </a:r>
            <a:endParaRPr kumimoji="1" lang="en-US" altLang="ja-JP" dirty="0">
              <a:latin typeface="Meiryo UI" panose="020B0604030504040204" pitchFamily="50" charset="-128"/>
              <a:ea typeface="Meiryo UI" panose="020B0604030504040204" pitchFamily="50" charset="-128"/>
            </a:endParaRPr>
          </a:p>
          <a:p>
            <a:endParaRPr lang="en-US" altLang="ja-JP" dirty="0"/>
          </a:p>
          <a:p>
            <a:r>
              <a:rPr kumimoji="1" lang="ja-JP" altLang="en-US" dirty="0">
                <a:latin typeface="Meiryo UI" panose="020B0604030504040204" pitchFamily="50" charset="-128"/>
                <a:ea typeface="Meiryo UI" panose="020B0604030504040204" pitchFamily="50" charset="-128"/>
              </a:rPr>
              <a:t>ただしアプリには色々なものがあり、前ページの方法の方が見つけやすいです。</a:t>
            </a:r>
          </a:p>
          <a:p>
            <a:endParaRPr kumimoji="1" lang="ja-JP" altLang="en-US" dirty="0">
              <a:latin typeface="Meiryo UI" panose="020B0604030504040204" pitchFamily="50" charset="-128"/>
              <a:ea typeface="Meiryo UI" panose="020B0604030504040204" pitchFamily="50" charset="-128"/>
            </a:endParaRPr>
          </a:p>
          <a:p>
            <a:r>
              <a:rPr kumimoji="1" lang="ja-JP" altLang="en-US" dirty="0">
                <a:latin typeface="Meiryo UI" panose="020B0604030504040204" pitchFamily="50" charset="-128"/>
                <a:ea typeface="Meiryo UI" panose="020B0604030504040204" pitchFamily="50" charset="-128"/>
              </a:rPr>
              <a:t>①まず画面の下中央にある</a:t>
            </a:r>
            <a:r>
              <a:rPr kumimoji="1" lang="en-US" altLang="ja-JP" dirty="0">
                <a:latin typeface="Meiryo UI" panose="020B0604030504040204" pitchFamily="50" charset="-128"/>
                <a:ea typeface="Meiryo UI" panose="020B0604030504040204" pitchFamily="50" charset="-128"/>
              </a:rPr>
              <a:t>｢App｣</a:t>
            </a:r>
            <a:r>
              <a:rPr kumimoji="1" lang="ja-JP" altLang="en-US" dirty="0">
                <a:latin typeface="Meiryo UI" panose="020B0604030504040204" pitchFamily="50" charset="-128"/>
                <a:ea typeface="Meiryo UI" panose="020B0604030504040204" pitchFamily="50" charset="-128"/>
              </a:rPr>
              <a:t>タップします。</a:t>
            </a:r>
          </a:p>
          <a:p>
            <a:endParaRPr kumimoji="1" lang="ja-JP" altLang="en-US" dirty="0">
              <a:latin typeface="Meiryo UI" panose="020B0604030504040204" pitchFamily="50" charset="-128"/>
              <a:ea typeface="Meiryo UI" panose="020B0604030504040204" pitchFamily="50" charset="-128"/>
            </a:endParaRPr>
          </a:p>
          <a:p>
            <a:r>
              <a:rPr kumimoji="1" lang="en-US" altLang="ja-JP" dirty="0">
                <a:latin typeface="Meiryo UI" panose="020B0604030504040204" pitchFamily="50" charset="-128"/>
                <a:ea typeface="Meiryo UI" panose="020B0604030504040204" pitchFamily="50" charset="-128"/>
              </a:rPr>
              <a:t>App</a:t>
            </a:r>
            <a:r>
              <a:rPr kumimoji="1" lang="ja-JP" altLang="en-US" dirty="0">
                <a:latin typeface="Meiryo UI" panose="020B0604030504040204" pitchFamily="50" charset="-128"/>
                <a:ea typeface="Meiryo UI" panose="020B0604030504040204" pitchFamily="50" charset="-128"/>
              </a:rPr>
              <a:t>の画面が表示されますので画面を下から上にスライドすると、</a:t>
            </a:r>
            <a:r>
              <a:rPr kumimoji="1" lang="en-US" altLang="ja-JP" dirty="0">
                <a:latin typeface="Meiryo UI" panose="020B0604030504040204" pitchFamily="50" charset="-128"/>
                <a:ea typeface="Meiryo UI" panose="020B0604030504040204" pitchFamily="50" charset="-128"/>
              </a:rPr>
              <a:t>｢</a:t>
            </a:r>
            <a:r>
              <a:rPr kumimoji="1" lang="ja-JP" altLang="en-US" dirty="0">
                <a:latin typeface="Meiryo UI" panose="020B0604030504040204" pitchFamily="50" charset="-128"/>
                <a:ea typeface="Meiryo UI" panose="020B0604030504040204" pitchFamily="50" charset="-128"/>
              </a:rPr>
              <a:t>トップカテゴリ</a:t>
            </a:r>
            <a:r>
              <a:rPr kumimoji="1" lang="en-US" altLang="ja-JP" dirty="0">
                <a:latin typeface="Meiryo UI" panose="020B0604030504040204" pitchFamily="50" charset="-128"/>
                <a:ea typeface="Meiryo UI" panose="020B0604030504040204" pitchFamily="50" charset="-128"/>
              </a:rPr>
              <a:t>｣</a:t>
            </a:r>
            <a:r>
              <a:rPr kumimoji="1" lang="ja-JP" altLang="en-US" dirty="0">
                <a:latin typeface="Meiryo UI" panose="020B0604030504040204" pitchFamily="50" charset="-128"/>
                <a:ea typeface="Meiryo UI" panose="020B0604030504040204" pitchFamily="50" charset="-128"/>
              </a:rPr>
              <a:t>が表示されますのでこれの右側に表示されている②「すべてを表示</a:t>
            </a:r>
            <a:r>
              <a:rPr kumimoji="1" lang="en-US" altLang="ja-JP" dirty="0">
                <a:latin typeface="Meiryo UI" panose="020B0604030504040204" pitchFamily="50" charset="-128"/>
                <a:ea typeface="Meiryo UI" panose="020B0604030504040204" pitchFamily="50" charset="-128"/>
              </a:rPr>
              <a:t>｣</a:t>
            </a:r>
            <a:r>
              <a:rPr kumimoji="1" lang="ja-JP" altLang="en-US" dirty="0">
                <a:latin typeface="Meiryo UI" panose="020B0604030504040204" pitchFamily="50" charset="-128"/>
                <a:ea typeface="Meiryo UI" panose="020B0604030504040204" pitchFamily="50" charset="-128"/>
              </a:rPr>
              <a:t>をタップしてください。</a:t>
            </a:r>
          </a:p>
          <a:p>
            <a:endParaRPr kumimoji="1" lang="ja-JP" altLang="en-US" dirty="0">
              <a:latin typeface="Meiryo UI" panose="020B0604030504040204" pitchFamily="50" charset="-128"/>
              <a:ea typeface="Meiryo UI" panose="020B0604030504040204" pitchFamily="50" charset="-128"/>
            </a:endParaRPr>
          </a:p>
          <a:p>
            <a:r>
              <a:rPr kumimoji="1" lang="ja-JP" altLang="en-US" dirty="0">
                <a:latin typeface="Meiryo UI" panose="020B0604030504040204" pitchFamily="50" charset="-128"/>
                <a:ea typeface="Meiryo UI" panose="020B0604030504040204" pitchFamily="50" charset="-128"/>
              </a:rPr>
              <a:t>③カテゴリの画面の中の</a:t>
            </a:r>
            <a:r>
              <a:rPr kumimoji="1" lang="en-US" altLang="ja-JP" dirty="0">
                <a:latin typeface="Meiryo UI" panose="020B0604030504040204" pitchFamily="50" charset="-128"/>
                <a:ea typeface="Meiryo UI" panose="020B0604030504040204" pitchFamily="50" charset="-128"/>
              </a:rPr>
              <a:t>｢</a:t>
            </a:r>
            <a:r>
              <a:rPr kumimoji="1" lang="ja-JP" altLang="en-US" dirty="0">
                <a:latin typeface="Meiryo UI" panose="020B0604030504040204" pitchFamily="50" charset="-128"/>
                <a:ea typeface="Meiryo UI" panose="020B0604030504040204" pitchFamily="50" charset="-128"/>
              </a:rPr>
              <a:t>ユーティリティ</a:t>
            </a:r>
            <a:r>
              <a:rPr kumimoji="1" lang="en-US" altLang="ja-JP" dirty="0">
                <a:latin typeface="Meiryo UI" panose="020B0604030504040204" pitchFamily="50" charset="-128"/>
                <a:ea typeface="Meiryo UI" panose="020B0604030504040204" pitchFamily="50" charset="-128"/>
              </a:rPr>
              <a:t>｣</a:t>
            </a:r>
            <a:r>
              <a:rPr kumimoji="1" lang="ja-JP" altLang="en-US" dirty="0">
                <a:latin typeface="Meiryo UI" panose="020B0604030504040204" pitchFamily="50" charset="-128"/>
                <a:ea typeface="Meiryo UI" panose="020B0604030504040204" pitchFamily="50" charset="-128"/>
              </a:rPr>
              <a:t>を選択しますのでタップします。</a:t>
            </a:r>
          </a:p>
          <a:p>
            <a:endParaRPr kumimoji="1" lang="ja-JP" altLang="en-US" dirty="0">
              <a:latin typeface="Meiryo UI" panose="020B0604030504040204" pitchFamily="50" charset="-128"/>
              <a:ea typeface="Meiryo UI" panose="020B0604030504040204" pitchFamily="50" charset="-128"/>
            </a:endParaRPr>
          </a:p>
          <a:p>
            <a:r>
              <a:rPr kumimoji="1" lang="ja-JP" altLang="en-US" dirty="0">
                <a:latin typeface="Meiryo UI" panose="020B0604030504040204" pitchFamily="50" charset="-128"/>
                <a:ea typeface="Meiryo UI" panose="020B0604030504040204" pitchFamily="50" charset="-128"/>
              </a:rPr>
              <a:t>アプリの一覧の中から目的とする</a:t>
            </a:r>
            <a:r>
              <a:rPr kumimoji="1" lang="en-US" altLang="ja-JP" dirty="0">
                <a:latin typeface="Meiryo UI" panose="020B0604030504040204" pitchFamily="50" charset="-128"/>
                <a:ea typeface="Meiryo UI" panose="020B0604030504040204" pitchFamily="50" charset="-128"/>
              </a:rPr>
              <a:t>｢</a:t>
            </a:r>
            <a:r>
              <a:rPr kumimoji="1" lang="ja-JP" altLang="en-US" dirty="0">
                <a:latin typeface="Meiryo UI" panose="020B0604030504040204" pitchFamily="50" charset="-128"/>
                <a:ea typeface="Meiryo UI" panose="020B0604030504040204" pitchFamily="50" charset="-128"/>
              </a:rPr>
              <a:t>マイナポータル</a:t>
            </a:r>
            <a:r>
              <a:rPr kumimoji="1" lang="en-US" altLang="ja-JP" dirty="0">
                <a:latin typeface="Meiryo UI" panose="020B0604030504040204" pitchFamily="50" charset="-128"/>
                <a:ea typeface="Meiryo UI" panose="020B0604030504040204" pitchFamily="50" charset="-128"/>
              </a:rPr>
              <a:t>｣</a:t>
            </a:r>
            <a:r>
              <a:rPr kumimoji="1" lang="ja-JP" altLang="en-US" dirty="0">
                <a:latin typeface="Meiryo UI" panose="020B0604030504040204" pitchFamily="50" charset="-128"/>
                <a:ea typeface="Meiryo UI" panose="020B0604030504040204" pitchFamily="50" charset="-128"/>
              </a:rPr>
              <a:t>を見つけ出し、右側に表示されている④</a:t>
            </a:r>
            <a:r>
              <a:rPr kumimoji="1" lang="en-US" altLang="ja-JP" dirty="0">
                <a:latin typeface="Meiryo UI" panose="020B0604030504040204" pitchFamily="50" charset="-128"/>
                <a:ea typeface="Meiryo UI" panose="020B0604030504040204" pitchFamily="50" charset="-128"/>
              </a:rPr>
              <a:t>｢</a:t>
            </a:r>
            <a:r>
              <a:rPr kumimoji="1" lang="ja-JP" altLang="en-US" dirty="0">
                <a:latin typeface="Meiryo UI" panose="020B0604030504040204" pitchFamily="50" charset="-128"/>
                <a:ea typeface="Meiryo UI" panose="020B0604030504040204" pitchFamily="50" charset="-128"/>
              </a:rPr>
              <a:t>入手</a:t>
            </a:r>
            <a:r>
              <a:rPr kumimoji="1" lang="en-US" altLang="ja-JP" dirty="0">
                <a:latin typeface="Meiryo UI" panose="020B0604030504040204" pitchFamily="50" charset="-128"/>
                <a:ea typeface="Meiryo UI" panose="020B0604030504040204" pitchFamily="50" charset="-128"/>
              </a:rPr>
              <a:t>｣</a:t>
            </a:r>
            <a:r>
              <a:rPr kumimoji="1" lang="ja-JP" altLang="en-US" dirty="0">
                <a:latin typeface="Meiryo UI" panose="020B0604030504040204" pitchFamily="50" charset="-128"/>
                <a:ea typeface="Meiryo UI" panose="020B0604030504040204" pitchFamily="50" charset="-128"/>
              </a:rPr>
              <a:t>をタップしてください。</a:t>
            </a:r>
          </a:p>
          <a:p>
            <a:endParaRPr kumimoji="1" lang="ja-JP" altLang="en-US" dirty="0">
              <a:latin typeface="Meiryo UI" panose="020B0604030504040204" pitchFamily="50" charset="-128"/>
              <a:ea typeface="Meiryo UI" panose="020B0604030504040204" pitchFamily="50" charset="-128"/>
            </a:endParaRPr>
          </a:p>
          <a:p>
            <a:pPr defTabSz="954820">
              <a:defRPr/>
            </a:pPr>
            <a:r>
              <a:rPr kumimoji="1" lang="ja-JP" altLang="en-US" dirty="0">
                <a:latin typeface="Meiryo UI" panose="020B0604030504040204" pitchFamily="50" charset="-128"/>
                <a:ea typeface="Meiryo UI" panose="020B0604030504040204" pitchFamily="50" charset="-128"/>
              </a:rPr>
              <a:t>⑤「インストール</a:t>
            </a:r>
            <a:r>
              <a:rPr kumimoji="1" lang="en-US" altLang="ja-JP" dirty="0">
                <a:latin typeface="Meiryo UI" panose="020B0604030504040204" pitchFamily="50" charset="-128"/>
                <a:ea typeface="Meiryo UI" panose="020B0604030504040204" pitchFamily="50" charset="-128"/>
              </a:rPr>
              <a:t>｣</a:t>
            </a:r>
            <a:r>
              <a:rPr kumimoji="1" lang="ja-JP" altLang="en-US" dirty="0">
                <a:latin typeface="Meiryo UI" panose="020B0604030504040204" pitchFamily="50" charset="-128"/>
                <a:ea typeface="Meiryo UI" panose="020B0604030504040204" pitchFamily="50" charset="-128"/>
              </a:rPr>
              <a:t>が開始され、９ページと同じようにインストールすることができます。「開く」をタップするとアプリが開きます。</a:t>
            </a:r>
            <a:endParaRPr kumimoji="1" lang="en-US" altLang="ja-JP" dirty="0">
              <a:latin typeface="Meiryo UI" panose="020B0604030504040204" pitchFamily="50" charset="-128"/>
              <a:ea typeface="Meiryo UI" panose="020B0604030504040204" pitchFamily="50" charset="-128"/>
            </a:endParaRPr>
          </a:p>
          <a:p>
            <a:r>
              <a:rPr lang="ja-JP" altLang="en-US" dirty="0">
                <a:latin typeface="Meiryo UI" panose="020B0604030504040204" pitchFamily="50" charset="-128"/>
                <a:ea typeface="Meiryo UI" panose="020B0604030504040204" pitchFamily="50" charset="-128"/>
              </a:rPr>
              <a:t>アプリの追加の仕方についての説明は以上です。</a:t>
            </a:r>
          </a:p>
        </p:txBody>
      </p:sp>
      <p:sp>
        <p:nvSpPr>
          <p:cNvPr id="4" name="スライド番号プレースホルダー 3"/>
          <p:cNvSpPr>
            <a:spLocks noGrp="1"/>
          </p:cNvSpPr>
          <p:nvPr>
            <p:ph type="sldNum" sz="quarter" idx="10"/>
          </p:nvPr>
        </p:nvSpPr>
        <p:spPr/>
        <p:txBody>
          <a:bodyPr/>
          <a:lstStyle/>
          <a:p>
            <a:fld id="{2B53D04A-B60E-1241-96E3-BBB7CC6C31A8}" type="slidenum">
              <a:rPr kumimoji="1" lang="ja-JP" altLang="en-US" smtClean="0"/>
              <a:t>13</a:t>
            </a:fld>
            <a:endParaRPr kumimoji="1" lang="ja-JP" altLang="en-US"/>
          </a:p>
        </p:txBody>
      </p:sp>
    </p:spTree>
    <p:extLst>
      <p:ext uri="{BB962C8B-B14F-4D97-AF65-F5344CB8AC3E}">
        <p14:creationId xmlns:p14="http://schemas.microsoft.com/office/powerpoint/2010/main" val="220688353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55650" y="538163"/>
            <a:ext cx="5592763" cy="4194175"/>
          </a:xfrm>
        </p:spPr>
      </p:sp>
      <p:sp>
        <p:nvSpPr>
          <p:cNvPr id="3" name="ノート プレースホルダー 2"/>
          <p:cNvSpPr>
            <a:spLocks noGrp="1"/>
          </p:cNvSpPr>
          <p:nvPr>
            <p:ph type="body" idx="1"/>
          </p:nvPr>
        </p:nvSpPr>
        <p:spPr>
          <a:xfrm>
            <a:off x="710407" y="4743826"/>
            <a:ext cx="5683250" cy="5420617"/>
          </a:xfrm>
        </p:spPr>
        <p:txBody>
          <a:bodyPr/>
          <a:lstStyle/>
          <a:p>
            <a:r>
              <a:rPr kumimoji="1" lang="ja-JP" altLang="en-US" dirty="0">
                <a:latin typeface="Meiryo UI" panose="020B0604030504040204" pitchFamily="50" charset="-128"/>
                <a:ea typeface="Meiryo UI" panose="020B0604030504040204" pitchFamily="50" charset="-128"/>
              </a:rPr>
              <a:t>アプリの一覧の中から</a:t>
            </a:r>
            <a:r>
              <a:rPr kumimoji="1" lang="en-US" altLang="ja-JP" dirty="0">
                <a:latin typeface="Meiryo UI" panose="020B0604030504040204" pitchFamily="50" charset="-128"/>
                <a:ea typeface="Meiryo UI" panose="020B0604030504040204" pitchFamily="50" charset="-128"/>
              </a:rPr>
              <a:t>｢</a:t>
            </a:r>
            <a:r>
              <a:rPr kumimoji="1" lang="ja-JP" altLang="en-US" dirty="0">
                <a:latin typeface="Meiryo UI" panose="020B0604030504040204" pitchFamily="50" charset="-128"/>
                <a:ea typeface="Meiryo UI" panose="020B0604030504040204" pitchFamily="50" charset="-128"/>
              </a:rPr>
              <a:t>マイナポータル</a:t>
            </a:r>
            <a:r>
              <a:rPr kumimoji="1" lang="en-US" altLang="ja-JP" dirty="0">
                <a:latin typeface="Meiryo UI" panose="020B0604030504040204" pitchFamily="50" charset="-128"/>
                <a:ea typeface="Meiryo UI" panose="020B0604030504040204" pitchFamily="50" charset="-128"/>
              </a:rPr>
              <a:t>｣</a:t>
            </a:r>
            <a:r>
              <a:rPr kumimoji="1" lang="ja-JP" altLang="en-US" dirty="0">
                <a:latin typeface="Meiryo UI" panose="020B0604030504040204" pitchFamily="50" charset="-128"/>
                <a:ea typeface="Meiryo UI" panose="020B0604030504040204" pitchFamily="50" charset="-128"/>
              </a:rPr>
              <a:t>を見つけ出し、右側に表示されている④</a:t>
            </a:r>
            <a:r>
              <a:rPr kumimoji="1" lang="en-US" altLang="ja-JP" dirty="0">
                <a:latin typeface="Meiryo UI" panose="020B0604030504040204" pitchFamily="50" charset="-128"/>
                <a:ea typeface="Meiryo UI" panose="020B0604030504040204" pitchFamily="50" charset="-128"/>
              </a:rPr>
              <a:t>｢</a:t>
            </a:r>
            <a:r>
              <a:rPr kumimoji="1" lang="ja-JP" altLang="en-US" dirty="0">
                <a:latin typeface="Meiryo UI" panose="020B0604030504040204" pitchFamily="50" charset="-128"/>
                <a:ea typeface="Meiryo UI" panose="020B0604030504040204" pitchFamily="50" charset="-128"/>
              </a:rPr>
              <a:t>入手</a:t>
            </a:r>
            <a:r>
              <a:rPr kumimoji="1" lang="en-US" altLang="ja-JP" dirty="0">
                <a:latin typeface="Meiryo UI" panose="020B0604030504040204" pitchFamily="50" charset="-128"/>
                <a:ea typeface="Meiryo UI" panose="020B0604030504040204" pitchFamily="50" charset="-128"/>
              </a:rPr>
              <a:t>｣</a:t>
            </a:r>
            <a:r>
              <a:rPr kumimoji="1" lang="ja-JP" altLang="en-US" dirty="0">
                <a:latin typeface="Meiryo UI" panose="020B0604030504040204" pitchFamily="50" charset="-128"/>
                <a:ea typeface="Meiryo UI" panose="020B0604030504040204" pitchFamily="50" charset="-128"/>
              </a:rPr>
              <a:t>をタップしてください。</a:t>
            </a:r>
            <a:endParaRPr kumimoji="1" lang="en-US" altLang="ja-JP" dirty="0">
              <a:latin typeface="Meiryo UI" panose="020B0604030504040204" pitchFamily="50" charset="-128"/>
              <a:ea typeface="Meiryo UI" panose="020B0604030504040204" pitchFamily="50" charset="-128"/>
            </a:endParaRPr>
          </a:p>
          <a:p>
            <a:endParaRPr kumimoji="1" lang="ja-JP" altLang="en-US" dirty="0">
              <a:latin typeface="Meiryo UI" panose="020B0604030504040204" pitchFamily="50" charset="-128"/>
              <a:ea typeface="Meiryo UI" panose="020B0604030504040204" pitchFamily="50" charset="-128"/>
            </a:endParaRPr>
          </a:p>
          <a:p>
            <a:r>
              <a:rPr kumimoji="1" lang="ja-JP" altLang="en-US" dirty="0">
                <a:latin typeface="Meiryo UI" panose="020B0604030504040204" pitchFamily="50" charset="-128"/>
                <a:ea typeface="Meiryo UI" panose="020B0604030504040204" pitchFamily="50" charset="-128"/>
              </a:rPr>
              <a:t>⑤「インストール</a:t>
            </a:r>
            <a:r>
              <a:rPr kumimoji="1" lang="en-US" altLang="ja-JP" dirty="0">
                <a:latin typeface="Meiryo UI" panose="020B0604030504040204" pitchFamily="50" charset="-128"/>
                <a:ea typeface="Meiryo UI" panose="020B0604030504040204" pitchFamily="50" charset="-128"/>
              </a:rPr>
              <a:t>｣</a:t>
            </a:r>
            <a:r>
              <a:rPr kumimoji="1" lang="ja-JP" altLang="en-US" dirty="0">
                <a:latin typeface="Meiryo UI" panose="020B0604030504040204" pitchFamily="50" charset="-128"/>
                <a:ea typeface="Meiryo UI" panose="020B0604030504040204" pitchFamily="50" charset="-128"/>
              </a:rPr>
              <a:t>が開始され、Ｐ</a:t>
            </a:r>
            <a:r>
              <a:rPr kumimoji="1" lang="en-US" altLang="ja-JP" dirty="0">
                <a:latin typeface="Meiryo UI" panose="020B0604030504040204" pitchFamily="50" charset="-128"/>
                <a:ea typeface="Meiryo UI" panose="020B0604030504040204" pitchFamily="50" charset="-128"/>
              </a:rPr>
              <a:t>8</a:t>
            </a:r>
            <a:r>
              <a:rPr kumimoji="1" lang="ja-JP" altLang="en-US" dirty="0">
                <a:latin typeface="Meiryo UI" panose="020B0604030504040204" pitchFamily="50" charset="-128"/>
                <a:ea typeface="Meiryo UI" panose="020B0604030504040204" pitchFamily="50" charset="-128"/>
              </a:rPr>
              <a:t>の</a:t>
            </a:r>
            <a:r>
              <a:rPr kumimoji="1" lang="en-US" altLang="ja-JP" dirty="0">
                <a:latin typeface="Meiryo UI" panose="020B0604030504040204" pitchFamily="50" charset="-128"/>
                <a:ea typeface="Meiryo UI" panose="020B0604030504040204" pitchFamily="50" charset="-128"/>
              </a:rPr>
              <a:t>Android</a:t>
            </a:r>
            <a:r>
              <a:rPr kumimoji="1" lang="ja-JP" altLang="en-US" dirty="0">
                <a:latin typeface="Meiryo UI" panose="020B0604030504040204" pitchFamily="50" charset="-128"/>
                <a:ea typeface="Meiryo UI" panose="020B0604030504040204" pitchFamily="50" charset="-128"/>
              </a:rPr>
              <a:t>と同じようにインストールすることができます。「開く」を押すとアプリが開きます。</a:t>
            </a:r>
            <a:endParaRPr kumimoji="1" lang="en-US" altLang="ja-JP">
              <a:latin typeface="Meiryo UI" panose="020B0604030504040204" pitchFamily="50" charset="-128"/>
              <a:ea typeface="Meiryo UI" panose="020B0604030504040204" pitchFamily="50" charset="-128"/>
            </a:endParaRPr>
          </a:p>
          <a:p>
            <a:endParaRPr kumimoji="1" lang="ja-JP" altLang="en-US" dirty="0">
              <a:latin typeface="Meiryo UI" panose="020B0604030504040204" pitchFamily="50" charset="-128"/>
              <a:ea typeface="Meiryo UI" panose="020B0604030504040204" pitchFamily="50" charset="-128"/>
            </a:endParaRPr>
          </a:p>
          <a:p>
            <a:r>
              <a:rPr kumimoji="1" lang="ja-JP" altLang="en-US" dirty="0">
                <a:latin typeface="Meiryo UI" panose="020B0604030504040204" pitchFamily="50" charset="-128"/>
                <a:ea typeface="Meiryo UI" panose="020B0604030504040204" pitchFamily="50" charset="-128"/>
              </a:rPr>
              <a:t>アプリの追加の仕方についての説明は以上になります。</a:t>
            </a:r>
            <a:endParaRPr lang="ja-JP" altLang="en-US" dirty="0">
              <a:latin typeface="Meiryo UI" panose="020B0604030504040204" pitchFamily="50" charset="-128"/>
              <a:ea typeface="Meiryo UI" panose="020B0604030504040204" pitchFamily="50" charset="-128"/>
            </a:endParaRPr>
          </a:p>
        </p:txBody>
      </p:sp>
      <p:sp>
        <p:nvSpPr>
          <p:cNvPr id="4" name="スライド番号プレースホルダー 3"/>
          <p:cNvSpPr>
            <a:spLocks noGrp="1"/>
          </p:cNvSpPr>
          <p:nvPr>
            <p:ph type="sldNum" sz="quarter" idx="10"/>
          </p:nvPr>
        </p:nvSpPr>
        <p:spPr/>
        <p:txBody>
          <a:bodyPr/>
          <a:lstStyle/>
          <a:p>
            <a:fld id="{2B53D04A-B60E-1241-96E3-BBB7CC6C31A8}" type="slidenum">
              <a:rPr kumimoji="1" lang="ja-JP" altLang="en-US" smtClean="0"/>
              <a:t>14</a:t>
            </a:fld>
            <a:endParaRPr kumimoji="1" lang="ja-JP" altLang="en-US"/>
          </a:p>
        </p:txBody>
      </p:sp>
    </p:spTree>
    <p:extLst>
      <p:ext uri="{BB962C8B-B14F-4D97-AF65-F5344CB8AC3E}">
        <p14:creationId xmlns:p14="http://schemas.microsoft.com/office/powerpoint/2010/main" val="179124002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55650" y="538163"/>
            <a:ext cx="5592763" cy="4194175"/>
          </a:xfrm>
        </p:spPr>
      </p:sp>
      <p:sp>
        <p:nvSpPr>
          <p:cNvPr id="3" name="ノート プレースホルダー 2"/>
          <p:cNvSpPr>
            <a:spLocks noGrp="1"/>
          </p:cNvSpPr>
          <p:nvPr>
            <p:ph type="body" idx="1"/>
          </p:nvPr>
        </p:nvSpPr>
        <p:spPr/>
        <p:txBody>
          <a:bodyPr/>
          <a:lstStyle/>
          <a:p>
            <a:r>
              <a:rPr lang="ja-JP" altLang="en-US" dirty="0">
                <a:latin typeface="Meiryo UI" panose="020B0604030504040204" pitchFamily="50" charset="-128"/>
                <a:ea typeface="Meiryo UI" panose="020B0604030504040204" pitchFamily="50" charset="-128"/>
              </a:rPr>
              <a:t>この講座では、アプリの追加の仕方について学びます。</a:t>
            </a:r>
          </a:p>
          <a:p>
            <a:endParaRPr lang="en-US" altLang="ja-JP" dirty="0">
              <a:latin typeface="Meiryo UI" panose="020B0604030504040204" pitchFamily="50" charset="-128"/>
              <a:ea typeface="Meiryo UI" panose="020B0604030504040204" pitchFamily="50" charset="-128"/>
            </a:endParaRPr>
          </a:p>
          <a:p>
            <a:endParaRPr lang="ja-JP" altLang="en-US" dirty="0">
              <a:latin typeface="Meiryo UI" panose="020B0604030504040204" pitchFamily="50" charset="-128"/>
              <a:ea typeface="Meiryo UI" panose="020B0604030504040204" pitchFamily="50" charset="-128"/>
            </a:endParaRPr>
          </a:p>
          <a:p>
            <a:r>
              <a:rPr lang="en-US" altLang="ja-JP" dirty="0">
                <a:latin typeface="Meiryo UI" panose="020B0604030504040204" pitchFamily="50" charset="-128"/>
                <a:ea typeface="Meiryo UI" panose="020B0604030504040204" pitchFamily="50" charset="-128"/>
              </a:rPr>
              <a:t>【</a:t>
            </a:r>
            <a:r>
              <a:rPr lang="ja-JP" altLang="en-US" dirty="0">
                <a:latin typeface="Meiryo UI" panose="020B0604030504040204" pitchFamily="50" charset="-128"/>
                <a:ea typeface="Meiryo UI" panose="020B0604030504040204" pitchFamily="50" charset="-128"/>
              </a:rPr>
              <a:t>補足説明</a:t>
            </a:r>
            <a:r>
              <a:rPr lang="en-US" altLang="ja-JP" dirty="0">
                <a:latin typeface="Meiryo UI" panose="020B0604030504040204" pitchFamily="50" charset="-128"/>
                <a:ea typeface="Meiryo UI" panose="020B0604030504040204" pitchFamily="50" charset="-128"/>
              </a:rPr>
              <a:t>】</a:t>
            </a:r>
          </a:p>
          <a:p>
            <a:endParaRPr lang="en-US" altLang="ja-JP" dirty="0">
              <a:latin typeface="Meiryo UI" panose="020B0604030504040204" pitchFamily="50" charset="-128"/>
              <a:ea typeface="Meiryo UI" panose="020B0604030504040204" pitchFamily="50" charset="-128"/>
            </a:endParaRPr>
          </a:p>
          <a:p>
            <a:r>
              <a:rPr lang="ja-JP" altLang="en-US" dirty="0">
                <a:latin typeface="Meiryo UI" panose="020B0604030504040204" pitchFamily="50" charset="-128"/>
                <a:ea typeface="Meiryo UI" panose="020B0604030504040204" pitchFamily="50" charset="-128"/>
              </a:rPr>
              <a:t>講師の皆様は、受講者の皆様がお持ちのスマートフォンが</a:t>
            </a:r>
            <a:r>
              <a:rPr lang="en-US" altLang="ja-JP" dirty="0">
                <a:latin typeface="Meiryo UI" panose="020B0604030504040204" pitchFamily="50" charset="-128"/>
                <a:ea typeface="Meiryo UI" panose="020B0604030504040204" pitchFamily="50" charset="-128"/>
              </a:rPr>
              <a:t>Android</a:t>
            </a:r>
            <a:r>
              <a:rPr lang="ja-JP" altLang="en-US" dirty="0">
                <a:latin typeface="Meiryo UI" panose="020B0604030504040204" pitchFamily="50" charset="-128"/>
                <a:ea typeface="Meiryo UI" panose="020B0604030504040204" pitchFamily="50" charset="-128"/>
              </a:rPr>
              <a:t>（アンドロイド）か</a:t>
            </a:r>
            <a:r>
              <a:rPr lang="en-US" altLang="ja-JP" dirty="0">
                <a:latin typeface="Meiryo UI" panose="020B0604030504040204" pitchFamily="50" charset="-128"/>
                <a:ea typeface="Meiryo UI" panose="020B0604030504040204" pitchFamily="50" charset="-128"/>
              </a:rPr>
              <a:t>iPhone</a:t>
            </a:r>
            <a:r>
              <a:rPr lang="ja-JP" altLang="en-US" dirty="0">
                <a:latin typeface="Meiryo UI" panose="020B0604030504040204" pitchFamily="50" charset="-128"/>
                <a:ea typeface="Meiryo UI" panose="020B0604030504040204" pitchFamily="50" charset="-128"/>
              </a:rPr>
              <a:t>（アイフォン）かを事前に確認し、所持率によって進行の順番を入れ替えてもよいでしょう。</a:t>
            </a:r>
          </a:p>
        </p:txBody>
      </p:sp>
      <p:sp>
        <p:nvSpPr>
          <p:cNvPr id="4" name="スライド番号プレースホルダー 3"/>
          <p:cNvSpPr>
            <a:spLocks noGrp="1"/>
          </p:cNvSpPr>
          <p:nvPr>
            <p:ph type="sldNum" sz="quarter" idx="10"/>
          </p:nvPr>
        </p:nvSpPr>
        <p:spPr/>
        <p:txBody>
          <a:bodyPr/>
          <a:lstStyle/>
          <a:p>
            <a:fld id="{2B53D04A-B60E-1241-96E3-BBB7CC6C31A8}" type="slidenum">
              <a:rPr kumimoji="1" lang="ja-JP" altLang="en-US" smtClean="0"/>
              <a:t>2</a:t>
            </a:fld>
            <a:endParaRPr kumimoji="1" lang="ja-JP" altLang="en-US" dirty="0"/>
          </a:p>
        </p:txBody>
      </p:sp>
    </p:spTree>
    <p:extLst>
      <p:ext uri="{BB962C8B-B14F-4D97-AF65-F5344CB8AC3E}">
        <p14:creationId xmlns:p14="http://schemas.microsoft.com/office/powerpoint/2010/main" val="126215704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55650" y="538163"/>
            <a:ext cx="5592763" cy="4194175"/>
          </a:xfrm>
        </p:spPr>
      </p:sp>
      <p:sp>
        <p:nvSpPr>
          <p:cNvPr id="3" name="ノート プレースホルダー 2"/>
          <p:cNvSpPr>
            <a:spLocks noGrp="1"/>
          </p:cNvSpPr>
          <p:nvPr>
            <p:ph type="body" idx="1"/>
          </p:nvPr>
        </p:nvSpPr>
        <p:spPr/>
        <p:txBody>
          <a:bodyPr/>
          <a:lstStyle/>
          <a:p>
            <a:pPr indent="87464"/>
            <a:endParaRPr kumimoji="1" lang="ja-JP" altLang="en-US" dirty="0">
              <a:latin typeface="Meiryo UI" panose="020B0604030504040204" pitchFamily="50" charset="-128"/>
              <a:ea typeface="Meiryo UI" panose="020B0604030504040204" pitchFamily="50" charset="-128"/>
            </a:endParaRPr>
          </a:p>
          <a:p>
            <a:pPr indent="87464"/>
            <a:endParaRPr lang="ja-JP" altLang="en-US" dirty="0">
              <a:latin typeface="Meiryo UI" panose="020B0604030504040204" pitchFamily="50" charset="-128"/>
              <a:ea typeface="Meiryo UI" panose="020B0604030504040204" pitchFamily="50" charset="-128"/>
            </a:endParaRPr>
          </a:p>
        </p:txBody>
      </p:sp>
      <p:sp>
        <p:nvSpPr>
          <p:cNvPr id="4" name="スライド番号プレースホルダー 3"/>
          <p:cNvSpPr>
            <a:spLocks noGrp="1"/>
          </p:cNvSpPr>
          <p:nvPr>
            <p:ph type="sldNum" sz="quarter" idx="10"/>
          </p:nvPr>
        </p:nvSpPr>
        <p:spPr/>
        <p:txBody>
          <a:bodyPr/>
          <a:lstStyle/>
          <a:p>
            <a:fld id="{2B53D04A-B60E-1241-96E3-BBB7CC6C31A8}" type="slidenum">
              <a:rPr kumimoji="1" lang="ja-JP" altLang="en-US" smtClean="0"/>
              <a:t>3</a:t>
            </a:fld>
            <a:endParaRPr kumimoji="1" lang="ja-JP" altLang="en-US" dirty="0"/>
          </a:p>
        </p:txBody>
      </p:sp>
    </p:spTree>
    <p:extLst>
      <p:ext uri="{BB962C8B-B14F-4D97-AF65-F5344CB8AC3E}">
        <p14:creationId xmlns:p14="http://schemas.microsoft.com/office/powerpoint/2010/main" val="45160550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55650" y="538163"/>
            <a:ext cx="5592763" cy="4194175"/>
          </a:xfrm>
        </p:spPr>
      </p:sp>
      <p:sp>
        <p:nvSpPr>
          <p:cNvPr id="3" name="ノート プレースホルダー 2"/>
          <p:cNvSpPr>
            <a:spLocks noGrp="1"/>
          </p:cNvSpPr>
          <p:nvPr>
            <p:ph type="body" idx="1"/>
          </p:nvPr>
        </p:nvSpPr>
        <p:spPr/>
        <p:txBody>
          <a:bodyPr/>
          <a:lstStyle/>
          <a:p>
            <a:r>
              <a:rPr kumimoji="1" lang="ja-JP" altLang="en-US" dirty="0">
                <a:latin typeface="Meiryo UI" panose="020B0604030504040204" pitchFamily="50" charset="-128"/>
                <a:ea typeface="Meiryo UI" panose="020B0604030504040204" pitchFamily="50" charset="-128"/>
              </a:rPr>
              <a:t>まず皆様には用語についてお話します。</a:t>
            </a:r>
            <a:endParaRPr kumimoji="1" lang="en-US" altLang="ja-JP" dirty="0">
              <a:latin typeface="Meiryo UI" panose="020B0604030504040204" pitchFamily="50" charset="-128"/>
              <a:ea typeface="Meiryo UI" panose="020B0604030504040204" pitchFamily="50" charset="-128"/>
            </a:endParaRPr>
          </a:p>
          <a:p>
            <a:endParaRPr kumimoji="1" lang="ja-JP" altLang="en-US" dirty="0">
              <a:latin typeface="Meiryo UI" panose="020B0604030504040204" pitchFamily="50" charset="-128"/>
              <a:ea typeface="Meiryo UI" panose="020B0604030504040204" pitchFamily="50" charset="-128"/>
            </a:endParaRPr>
          </a:p>
          <a:p>
            <a:r>
              <a:rPr kumimoji="1" lang="ja-JP" altLang="en-US" dirty="0">
                <a:latin typeface="Meiryo UI" panose="020B0604030504040204" pitchFamily="50" charset="-128"/>
                <a:ea typeface="Meiryo UI" panose="020B0604030504040204" pitchFamily="50" charset="-128"/>
              </a:rPr>
              <a:t>スマートフォンを利用しているとお知らせ等で画面上に</a:t>
            </a:r>
            <a:endParaRPr kumimoji="1" lang="en-US" altLang="ja-JP" dirty="0">
              <a:latin typeface="Meiryo UI" panose="020B0604030504040204" pitchFamily="50" charset="-128"/>
              <a:ea typeface="Meiryo UI" panose="020B0604030504040204" pitchFamily="50" charset="-128"/>
            </a:endParaRPr>
          </a:p>
          <a:p>
            <a:endParaRPr kumimoji="1" lang="ja-JP" altLang="en-US" dirty="0">
              <a:latin typeface="Meiryo UI" panose="020B0604030504040204" pitchFamily="50" charset="-128"/>
              <a:ea typeface="Meiryo UI" panose="020B0604030504040204" pitchFamily="50" charset="-128"/>
            </a:endParaRPr>
          </a:p>
          <a:p>
            <a:r>
              <a:rPr kumimoji="1" lang="ja-JP" altLang="en-US" dirty="0">
                <a:latin typeface="Meiryo UI" panose="020B0604030504040204" pitchFamily="50" charset="-128"/>
                <a:ea typeface="Meiryo UI" panose="020B0604030504040204" pitchFamily="50" charset="-128"/>
              </a:rPr>
              <a:t>「インストールをしてください」という表示を見たことがある方もいらっしゃるかと思います。</a:t>
            </a:r>
            <a:endParaRPr kumimoji="1" lang="en-US" altLang="ja-JP" dirty="0">
              <a:latin typeface="Meiryo UI" panose="020B0604030504040204" pitchFamily="50" charset="-128"/>
              <a:ea typeface="Meiryo UI" panose="020B0604030504040204" pitchFamily="50" charset="-128"/>
            </a:endParaRPr>
          </a:p>
          <a:p>
            <a:endParaRPr kumimoji="1" lang="ja-JP" altLang="en-US" dirty="0">
              <a:latin typeface="Meiryo UI" panose="020B0604030504040204" pitchFamily="50" charset="-128"/>
              <a:ea typeface="Meiryo UI" panose="020B0604030504040204" pitchFamily="50" charset="-128"/>
            </a:endParaRPr>
          </a:p>
          <a:p>
            <a:r>
              <a:rPr kumimoji="1" lang="ja-JP" altLang="en-US" dirty="0">
                <a:latin typeface="Meiryo UI" panose="020B0604030504040204" pitchFamily="50" charset="-128"/>
                <a:ea typeface="Meiryo UI" panose="020B0604030504040204" pitchFamily="50" charset="-128"/>
              </a:rPr>
              <a:t>この「インストール」とはスマートフォン等のデジタル機器にアプリケーション等の必要なソフトウェアを取り込んでつかえるようにすることを指します。</a:t>
            </a:r>
          </a:p>
          <a:p>
            <a:endParaRPr kumimoji="1" lang="en-US" altLang="ja-JP" dirty="0">
              <a:latin typeface="Meiryo UI" panose="020B0604030504040204" pitchFamily="50" charset="-128"/>
              <a:ea typeface="Meiryo UI" panose="020B0604030504040204" pitchFamily="50" charset="-128"/>
            </a:endParaRPr>
          </a:p>
          <a:p>
            <a:r>
              <a:rPr kumimoji="1" lang="ja-JP" altLang="en-US" dirty="0">
                <a:latin typeface="Meiryo UI" panose="020B0604030504040204" pitchFamily="50" charset="-128"/>
                <a:ea typeface="Meiryo UI" panose="020B0604030504040204" pitchFamily="50" charset="-128"/>
              </a:rPr>
              <a:t>はじめから入っている機能以外にも、ご自身の使い方にあわせて、スマートフォンを自分好みにすることができます。</a:t>
            </a:r>
            <a:endParaRPr lang="ja-JP" altLang="en-US" dirty="0">
              <a:latin typeface="Meiryo UI" panose="020B0604030504040204" pitchFamily="50" charset="-128"/>
              <a:ea typeface="Meiryo UI" panose="020B0604030504040204" pitchFamily="50" charset="-128"/>
            </a:endParaRPr>
          </a:p>
        </p:txBody>
      </p:sp>
      <p:sp>
        <p:nvSpPr>
          <p:cNvPr id="4" name="スライド番号プレースホルダー 3"/>
          <p:cNvSpPr>
            <a:spLocks noGrp="1"/>
          </p:cNvSpPr>
          <p:nvPr>
            <p:ph type="sldNum" sz="quarter" idx="10"/>
          </p:nvPr>
        </p:nvSpPr>
        <p:spPr/>
        <p:txBody>
          <a:bodyPr/>
          <a:lstStyle/>
          <a:p>
            <a:fld id="{2B53D04A-B60E-1241-96E3-BBB7CC6C31A8}" type="slidenum">
              <a:rPr kumimoji="1" lang="ja-JP" altLang="en-US" smtClean="0"/>
              <a:t>4</a:t>
            </a:fld>
            <a:endParaRPr kumimoji="1" lang="ja-JP" altLang="en-US" dirty="0"/>
          </a:p>
        </p:txBody>
      </p:sp>
    </p:spTree>
    <p:extLst>
      <p:ext uri="{BB962C8B-B14F-4D97-AF65-F5344CB8AC3E}">
        <p14:creationId xmlns:p14="http://schemas.microsoft.com/office/powerpoint/2010/main" val="240295919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55650" y="538163"/>
            <a:ext cx="5592763" cy="4194175"/>
          </a:xfrm>
        </p:spPr>
      </p:sp>
      <p:sp>
        <p:nvSpPr>
          <p:cNvPr id="3" name="ノート プレースホルダー 2"/>
          <p:cNvSpPr>
            <a:spLocks noGrp="1"/>
          </p:cNvSpPr>
          <p:nvPr>
            <p:ph type="body" idx="1"/>
          </p:nvPr>
        </p:nvSpPr>
        <p:spPr/>
        <p:txBody>
          <a:bodyPr/>
          <a:lstStyle/>
          <a:p>
            <a:pPr indent="87464"/>
            <a:r>
              <a:rPr lang="ja-JP" altLang="en-US" dirty="0">
                <a:latin typeface="Meiryo UI" panose="020B0604030504040204" pitchFamily="50" charset="-128"/>
                <a:ea typeface="Meiryo UI" panose="020B0604030504040204" pitchFamily="50" charset="-128"/>
              </a:rPr>
              <a:t>それでは</a:t>
            </a:r>
            <a:r>
              <a:rPr lang="en-US" altLang="ja-JP" dirty="0">
                <a:latin typeface="Meiryo UI" panose="020B0604030504040204" pitchFamily="50" charset="-128"/>
                <a:ea typeface="Meiryo UI" panose="020B0604030504040204" pitchFamily="50" charset="-128"/>
              </a:rPr>
              <a:t>Android</a:t>
            </a:r>
            <a:r>
              <a:rPr lang="ja-JP" altLang="en-US" dirty="0">
                <a:latin typeface="Meiryo UI" panose="020B0604030504040204" pitchFamily="50" charset="-128"/>
                <a:ea typeface="Meiryo UI" panose="020B0604030504040204" pitchFamily="50" charset="-128"/>
              </a:rPr>
              <a:t>のアプリの追加の仕方をご説明します。</a:t>
            </a:r>
            <a:endParaRPr lang="en-US" altLang="ja-JP" dirty="0">
              <a:latin typeface="Meiryo UI" panose="020B0604030504040204" pitchFamily="50" charset="-128"/>
              <a:ea typeface="Meiryo UI" panose="020B0604030504040204" pitchFamily="50" charset="-128"/>
            </a:endParaRPr>
          </a:p>
          <a:p>
            <a:pPr indent="87464"/>
            <a:endParaRPr lang="ja-JP" altLang="en-US" dirty="0">
              <a:latin typeface="Meiryo UI" panose="020B0604030504040204" pitchFamily="50" charset="-128"/>
              <a:ea typeface="Meiryo UI" panose="020B0604030504040204" pitchFamily="50" charset="-128"/>
            </a:endParaRPr>
          </a:p>
          <a:p>
            <a:pPr indent="87464"/>
            <a:r>
              <a:rPr lang="en-US" altLang="ja-JP" dirty="0">
                <a:latin typeface="Meiryo UI" panose="020B0604030504040204" pitchFamily="50" charset="-128"/>
                <a:ea typeface="Meiryo UI" panose="020B0604030504040204" pitchFamily="50" charset="-128"/>
              </a:rPr>
              <a:t>iPhone</a:t>
            </a:r>
            <a:r>
              <a:rPr lang="ja-JP" altLang="en-US" dirty="0">
                <a:latin typeface="Meiryo UI" panose="020B0604030504040204" pitchFamily="50" charset="-128"/>
                <a:ea typeface="Meiryo UI" panose="020B0604030504040204" pitchFamily="50" charset="-128"/>
              </a:rPr>
              <a:t>をお持ちの方は手順が異なります。</a:t>
            </a:r>
            <a:endParaRPr kumimoji="1" lang="en-US" altLang="ja-JP" dirty="0">
              <a:latin typeface="Meiryo UI" panose="020B0604030504040204" pitchFamily="50" charset="-128"/>
              <a:ea typeface="Meiryo UI" panose="020B0604030504040204" pitchFamily="50" charset="-128"/>
            </a:endParaRPr>
          </a:p>
          <a:p>
            <a:pPr indent="87464"/>
            <a:endParaRPr kumimoji="1" lang="ja-JP" altLang="en-US" dirty="0">
              <a:latin typeface="Meiryo UI" panose="020B0604030504040204" pitchFamily="50" charset="-128"/>
              <a:ea typeface="Meiryo UI" panose="020B0604030504040204" pitchFamily="50" charset="-128"/>
            </a:endParaRPr>
          </a:p>
          <a:p>
            <a:pPr indent="87464"/>
            <a:endParaRPr lang="ja-JP" altLang="en-US" dirty="0">
              <a:latin typeface="Meiryo UI" panose="020B0604030504040204" pitchFamily="50" charset="-128"/>
              <a:ea typeface="Meiryo UI" panose="020B0604030504040204" pitchFamily="50" charset="-128"/>
            </a:endParaRPr>
          </a:p>
        </p:txBody>
      </p:sp>
      <p:sp>
        <p:nvSpPr>
          <p:cNvPr id="4" name="スライド番号プレースホルダー 3"/>
          <p:cNvSpPr>
            <a:spLocks noGrp="1"/>
          </p:cNvSpPr>
          <p:nvPr>
            <p:ph type="sldNum" sz="quarter" idx="10"/>
          </p:nvPr>
        </p:nvSpPr>
        <p:spPr/>
        <p:txBody>
          <a:bodyPr/>
          <a:lstStyle/>
          <a:p>
            <a:fld id="{2B53D04A-B60E-1241-96E3-BBB7CC6C31A8}" type="slidenum">
              <a:rPr kumimoji="1" lang="ja-JP" altLang="en-US" smtClean="0"/>
              <a:t>5</a:t>
            </a:fld>
            <a:endParaRPr kumimoji="1" lang="ja-JP" altLang="en-US" dirty="0"/>
          </a:p>
        </p:txBody>
      </p:sp>
    </p:spTree>
    <p:extLst>
      <p:ext uri="{BB962C8B-B14F-4D97-AF65-F5344CB8AC3E}">
        <p14:creationId xmlns:p14="http://schemas.microsoft.com/office/powerpoint/2010/main" val="117942338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55650" y="538163"/>
            <a:ext cx="5592763" cy="4194175"/>
          </a:xfrm>
        </p:spPr>
      </p:sp>
      <p:sp>
        <p:nvSpPr>
          <p:cNvPr id="3" name="ノート プレースホルダー 2"/>
          <p:cNvSpPr>
            <a:spLocks noGrp="1"/>
          </p:cNvSpPr>
          <p:nvPr>
            <p:ph type="body" idx="1"/>
          </p:nvPr>
        </p:nvSpPr>
        <p:spPr>
          <a:xfrm>
            <a:off x="527695" y="4754277"/>
            <a:ext cx="6336704" cy="5619613"/>
          </a:xfrm>
        </p:spPr>
        <p:txBody>
          <a:bodyPr/>
          <a:lstStyle/>
          <a:p>
            <a:r>
              <a:rPr kumimoji="1" lang="en-US" altLang="ja-JP" dirty="0">
                <a:latin typeface="Meiryo UI" panose="020B0604030504040204" pitchFamily="50" charset="-128"/>
                <a:ea typeface="Meiryo UI" panose="020B0604030504040204" pitchFamily="50" charset="-128"/>
              </a:rPr>
              <a:t>Android</a:t>
            </a:r>
            <a:r>
              <a:rPr kumimoji="1" lang="ja-JP" altLang="en-US" dirty="0">
                <a:latin typeface="Meiryo UI" panose="020B0604030504040204" pitchFamily="50" charset="-128"/>
                <a:ea typeface="Meiryo UI" panose="020B0604030504040204" pitchFamily="50" charset="-128"/>
              </a:rPr>
              <a:t>スマートフォンのアプリの追加はすべて「</a:t>
            </a:r>
            <a:r>
              <a:rPr kumimoji="1" lang="en-US" altLang="ja-JP" dirty="0">
                <a:latin typeface="Meiryo UI" panose="020B0604030504040204" pitchFamily="50" charset="-128"/>
                <a:ea typeface="Meiryo UI" panose="020B0604030504040204" pitchFamily="50" charset="-128"/>
              </a:rPr>
              <a:t>Play</a:t>
            </a:r>
            <a:r>
              <a:rPr kumimoji="1" lang="ja-JP" altLang="en-US" dirty="0">
                <a:latin typeface="Meiryo UI" panose="020B0604030504040204" pitchFamily="50" charset="-128"/>
                <a:ea typeface="Meiryo UI" panose="020B0604030504040204" pitchFamily="50" charset="-128"/>
              </a:rPr>
              <a:t>（プレイ）ストア</a:t>
            </a:r>
            <a:r>
              <a:rPr kumimoji="1" lang="en-US" altLang="ja-JP" dirty="0">
                <a:latin typeface="Meiryo UI" panose="020B0604030504040204" pitchFamily="50" charset="-128"/>
                <a:ea typeface="Meiryo UI" panose="020B0604030504040204" pitchFamily="50" charset="-128"/>
              </a:rPr>
              <a:t>｣</a:t>
            </a:r>
            <a:r>
              <a:rPr kumimoji="1" lang="ja-JP" altLang="en-US" dirty="0">
                <a:latin typeface="Meiryo UI" panose="020B0604030504040204" pitchFamily="50" charset="-128"/>
                <a:ea typeface="Meiryo UI" panose="020B0604030504040204" pitchFamily="50" charset="-128"/>
              </a:rPr>
              <a:t>というアプリからインストールします。この機能以外からは入手できません。</a:t>
            </a:r>
            <a:endParaRPr kumimoji="1" lang="en-US" altLang="ja-JP" dirty="0">
              <a:latin typeface="Meiryo UI" panose="020B0604030504040204" pitchFamily="50" charset="-128"/>
              <a:ea typeface="Meiryo UI" panose="020B0604030504040204" pitchFamily="50" charset="-128"/>
            </a:endParaRPr>
          </a:p>
          <a:p>
            <a:endParaRPr kumimoji="1" lang="ja-JP" altLang="en-US" dirty="0">
              <a:latin typeface="Meiryo UI" panose="020B0604030504040204" pitchFamily="50" charset="-128"/>
              <a:ea typeface="Meiryo UI" panose="020B0604030504040204" pitchFamily="50" charset="-128"/>
            </a:endParaRPr>
          </a:p>
          <a:p>
            <a:r>
              <a:rPr kumimoji="1" lang="ja-JP" altLang="en-US" dirty="0">
                <a:latin typeface="Meiryo UI" panose="020B0604030504040204" pitchFamily="50" charset="-128"/>
                <a:ea typeface="Meiryo UI" panose="020B0604030504040204" pitchFamily="50" charset="-128"/>
              </a:rPr>
              <a:t>アプリには有料のものと無料のものがあります。</a:t>
            </a:r>
          </a:p>
          <a:p>
            <a:endParaRPr kumimoji="1" lang="en-US" altLang="ja-JP" dirty="0">
              <a:latin typeface="Meiryo UI" panose="020B0604030504040204" pitchFamily="50" charset="-128"/>
              <a:ea typeface="Meiryo UI" panose="020B0604030504040204" pitchFamily="50" charset="-128"/>
            </a:endParaRPr>
          </a:p>
          <a:p>
            <a:r>
              <a:rPr kumimoji="1" lang="ja-JP" altLang="en-US" dirty="0">
                <a:latin typeface="Meiryo UI" panose="020B0604030504040204" pitchFamily="50" charset="-128"/>
                <a:ea typeface="Meiryo UI" panose="020B0604030504040204" pitchFamily="50" charset="-128"/>
              </a:rPr>
              <a:t>有料の場合はインストール画面上に金額が表示されていますのでご確認ください。</a:t>
            </a:r>
          </a:p>
          <a:p>
            <a:endParaRPr kumimoji="1" lang="en-US" altLang="ja-JP" dirty="0">
              <a:latin typeface="Meiryo UI" panose="020B0604030504040204" pitchFamily="50" charset="-128"/>
              <a:ea typeface="Meiryo UI" panose="020B0604030504040204" pitchFamily="50" charset="-128"/>
            </a:endParaRPr>
          </a:p>
          <a:p>
            <a:r>
              <a:rPr kumimoji="1" lang="ja-JP" altLang="en-US" dirty="0">
                <a:latin typeface="Meiryo UI" panose="020B0604030504040204" pitchFamily="50" charset="-128"/>
                <a:ea typeface="Meiryo UI" panose="020B0604030504040204" pitchFamily="50" charset="-128"/>
              </a:rPr>
              <a:t>インストールの際はご注意ください。</a:t>
            </a:r>
          </a:p>
          <a:p>
            <a:endParaRPr kumimoji="1" lang="en-US" altLang="ja-JP" dirty="0">
              <a:latin typeface="Meiryo UI" panose="020B0604030504040204" pitchFamily="50" charset="-128"/>
              <a:ea typeface="Meiryo UI" panose="020B0604030504040204" pitchFamily="50" charset="-128"/>
            </a:endParaRPr>
          </a:p>
          <a:p>
            <a:r>
              <a:rPr kumimoji="1" lang="ja-JP" altLang="en-US" dirty="0">
                <a:latin typeface="Meiryo UI" panose="020B0604030504040204" pitchFamily="50" charset="-128"/>
                <a:ea typeface="Meiryo UI" panose="020B0604030504040204" pitchFamily="50" charset="-128"/>
              </a:rPr>
              <a:t>①のようにホーム画面で「</a:t>
            </a:r>
            <a:r>
              <a:rPr kumimoji="1" lang="en-US" altLang="ja-JP" dirty="0">
                <a:latin typeface="Meiryo UI" panose="020B0604030504040204" pitchFamily="50" charset="-128"/>
                <a:ea typeface="Meiryo UI" panose="020B0604030504040204" pitchFamily="50" charset="-128"/>
              </a:rPr>
              <a:t>Play</a:t>
            </a:r>
            <a:r>
              <a:rPr kumimoji="1" lang="ja-JP" altLang="en-US" dirty="0">
                <a:latin typeface="Meiryo UI" panose="020B0604030504040204" pitchFamily="50" charset="-128"/>
                <a:ea typeface="Meiryo UI" panose="020B0604030504040204" pitchFamily="50" charset="-128"/>
              </a:rPr>
              <a:t>（プレイ）ストア</a:t>
            </a:r>
            <a:r>
              <a:rPr kumimoji="1" lang="en-US" altLang="ja-JP" dirty="0">
                <a:latin typeface="Meiryo UI" panose="020B0604030504040204" pitchFamily="50" charset="-128"/>
                <a:ea typeface="Meiryo UI" panose="020B0604030504040204" pitchFamily="50" charset="-128"/>
              </a:rPr>
              <a:t>｣</a:t>
            </a:r>
            <a:r>
              <a:rPr kumimoji="1" lang="ja-JP" altLang="en-US" dirty="0">
                <a:latin typeface="Meiryo UI" panose="020B0604030504040204" pitchFamily="50" charset="-128"/>
                <a:ea typeface="Meiryo UI" panose="020B0604030504040204" pitchFamily="50" charset="-128"/>
              </a:rPr>
              <a:t>のマークをタップして「</a:t>
            </a:r>
            <a:r>
              <a:rPr kumimoji="1" lang="en-US" altLang="ja-JP" dirty="0">
                <a:latin typeface="Meiryo UI" panose="020B0604030504040204" pitchFamily="50" charset="-128"/>
                <a:ea typeface="Meiryo UI" panose="020B0604030504040204" pitchFamily="50" charset="-128"/>
              </a:rPr>
              <a:t>Play</a:t>
            </a:r>
            <a:r>
              <a:rPr kumimoji="1" lang="ja-JP" altLang="en-US" dirty="0">
                <a:latin typeface="Meiryo UI" panose="020B0604030504040204" pitchFamily="50" charset="-128"/>
                <a:ea typeface="Meiryo UI" panose="020B0604030504040204" pitchFamily="50" charset="-128"/>
              </a:rPr>
              <a:t>ストア</a:t>
            </a:r>
            <a:r>
              <a:rPr kumimoji="1" lang="en-US" altLang="ja-JP" dirty="0">
                <a:latin typeface="Meiryo UI" panose="020B0604030504040204" pitchFamily="50" charset="-128"/>
                <a:ea typeface="Meiryo UI" panose="020B0604030504040204" pitchFamily="50" charset="-128"/>
              </a:rPr>
              <a:t>｣</a:t>
            </a:r>
            <a:r>
              <a:rPr kumimoji="1" lang="ja-JP" altLang="en-US" dirty="0">
                <a:latin typeface="Meiryo UI" panose="020B0604030504040204" pitchFamily="50" charset="-128"/>
                <a:ea typeface="Meiryo UI" panose="020B0604030504040204" pitchFamily="50" charset="-128"/>
              </a:rPr>
              <a:t>を開いてみましょう。</a:t>
            </a:r>
          </a:p>
          <a:p>
            <a:endParaRPr kumimoji="1" lang="en-US" altLang="ja-JP" dirty="0">
              <a:latin typeface="Meiryo UI" panose="020B0604030504040204" pitchFamily="50" charset="-128"/>
              <a:ea typeface="Meiryo UI" panose="020B0604030504040204" pitchFamily="50" charset="-128"/>
            </a:endParaRPr>
          </a:p>
          <a:p>
            <a:endParaRPr kumimoji="1" lang="ja-JP" altLang="en-US" dirty="0">
              <a:latin typeface="Meiryo UI" panose="020B0604030504040204" pitchFamily="50" charset="-128"/>
              <a:ea typeface="Meiryo UI" panose="020B0604030504040204" pitchFamily="50" charset="-128"/>
            </a:endParaRPr>
          </a:p>
          <a:p>
            <a:r>
              <a:rPr kumimoji="1" lang="en-US" altLang="ja-JP" dirty="0">
                <a:latin typeface="Meiryo UI" panose="020B0604030504040204" pitchFamily="50" charset="-128"/>
                <a:ea typeface="Meiryo UI" panose="020B0604030504040204" pitchFamily="50" charset="-128"/>
              </a:rPr>
              <a:t>【</a:t>
            </a:r>
            <a:r>
              <a:rPr kumimoji="1" lang="ja-JP" altLang="en-US" dirty="0">
                <a:latin typeface="Meiryo UI" panose="020B0604030504040204" pitchFamily="50" charset="-128"/>
                <a:ea typeface="Meiryo UI" panose="020B0604030504040204" pitchFamily="50" charset="-128"/>
              </a:rPr>
              <a:t>補足説明</a:t>
            </a:r>
            <a:r>
              <a:rPr kumimoji="1" lang="en-US" altLang="ja-JP" dirty="0">
                <a:latin typeface="Meiryo UI" panose="020B0604030504040204" pitchFamily="50" charset="-128"/>
                <a:ea typeface="Meiryo UI" panose="020B0604030504040204" pitchFamily="50" charset="-128"/>
              </a:rPr>
              <a:t>】</a:t>
            </a:r>
          </a:p>
          <a:p>
            <a:r>
              <a:rPr kumimoji="1" lang="ja-JP" altLang="en-US" dirty="0">
                <a:latin typeface="Meiryo UI" panose="020B0604030504040204" pitchFamily="50" charset="-128"/>
                <a:ea typeface="Meiryo UI" panose="020B0604030504040204" pitchFamily="50" charset="-128"/>
              </a:rPr>
              <a:t>講師の皆様は、「また、インストールは無料であっても、アプリの中で料金が発生するものや、料金を払わないと一部機能が利用できない場合もあるので注意して使いましょう。」</a:t>
            </a:r>
          </a:p>
          <a:p>
            <a:r>
              <a:rPr kumimoji="1" lang="ja-JP" altLang="en-US" dirty="0">
                <a:latin typeface="Meiryo UI" panose="020B0604030504040204" pitchFamily="50" charset="-128"/>
                <a:ea typeface="Meiryo UI" panose="020B0604030504040204" pitchFamily="50" charset="-128"/>
              </a:rPr>
              <a:t>と補足して説明すると良いでしょう。</a:t>
            </a:r>
            <a:endParaRPr lang="ja-JP" altLang="en-US" dirty="0">
              <a:latin typeface="Meiryo UI" panose="020B0604030504040204" pitchFamily="50" charset="-128"/>
              <a:ea typeface="Meiryo UI" panose="020B0604030504040204" pitchFamily="50" charset="-128"/>
            </a:endParaRPr>
          </a:p>
        </p:txBody>
      </p:sp>
      <p:sp>
        <p:nvSpPr>
          <p:cNvPr id="4" name="スライド番号プレースホルダー 3"/>
          <p:cNvSpPr>
            <a:spLocks noGrp="1"/>
          </p:cNvSpPr>
          <p:nvPr>
            <p:ph type="sldNum" sz="quarter" idx="10"/>
          </p:nvPr>
        </p:nvSpPr>
        <p:spPr/>
        <p:txBody>
          <a:bodyPr/>
          <a:lstStyle/>
          <a:p>
            <a:fld id="{2B53D04A-B60E-1241-96E3-BBB7CC6C31A8}" type="slidenum">
              <a:rPr kumimoji="1" lang="ja-JP" altLang="en-US" smtClean="0"/>
              <a:t>6</a:t>
            </a:fld>
            <a:endParaRPr kumimoji="1" lang="ja-JP" altLang="en-US" dirty="0"/>
          </a:p>
        </p:txBody>
      </p:sp>
    </p:spTree>
    <p:extLst>
      <p:ext uri="{BB962C8B-B14F-4D97-AF65-F5344CB8AC3E}">
        <p14:creationId xmlns:p14="http://schemas.microsoft.com/office/powerpoint/2010/main" val="23030639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p:txBody>
          <a:bodyPr/>
          <a:lstStyle/>
          <a:p>
            <a:r>
              <a:rPr lang="ja-JP" altLang="en-US" dirty="0"/>
              <a:t>まず最初にインストールしたいアプリの名前が分かっている場合の方法です。</a:t>
            </a:r>
            <a:endParaRPr lang="en-US" altLang="ja-JP" dirty="0"/>
          </a:p>
          <a:p>
            <a:endParaRPr lang="ja-JP" altLang="en-US" dirty="0"/>
          </a:p>
          <a:p>
            <a:r>
              <a:rPr lang="ja-JP" altLang="en-US" dirty="0"/>
              <a:t>今回は例として</a:t>
            </a:r>
            <a:r>
              <a:rPr lang="en-US" altLang="ja-JP" dirty="0"/>
              <a:t>｢</a:t>
            </a:r>
            <a:r>
              <a:rPr lang="ja-JP" altLang="en-US" dirty="0"/>
              <a:t>マイナポータル」をインストールしてみましょう。</a:t>
            </a:r>
            <a:endParaRPr lang="en-US" altLang="ja-JP" dirty="0"/>
          </a:p>
          <a:p>
            <a:endParaRPr lang="ja-JP" altLang="en-US" dirty="0"/>
          </a:p>
          <a:p>
            <a:r>
              <a:rPr lang="ja-JP" altLang="en-US" dirty="0"/>
              <a:t>最初に②の検索ボックスに「マイナポータル</a:t>
            </a:r>
            <a:r>
              <a:rPr lang="en-US" altLang="ja-JP" dirty="0"/>
              <a:t>｣</a:t>
            </a:r>
            <a:r>
              <a:rPr lang="ja-JP" altLang="en-US" dirty="0"/>
              <a:t>と入力してください。</a:t>
            </a:r>
            <a:endParaRPr lang="en-US" altLang="ja-JP" dirty="0"/>
          </a:p>
          <a:p>
            <a:endParaRPr lang="ja-JP" altLang="en-US" dirty="0"/>
          </a:p>
          <a:p>
            <a:r>
              <a:rPr lang="ja-JP" altLang="en-US" dirty="0"/>
              <a:t>すると③のように目的とする</a:t>
            </a:r>
            <a:r>
              <a:rPr lang="en-US" altLang="ja-JP" dirty="0"/>
              <a:t>｢</a:t>
            </a:r>
            <a:r>
              <a:rPr lang="ja-JP" altLang="en-US" dirty="0"/>
              <a:t>マイナポータル</a:t>
            </a:r>
            <a:r>
              <a:rPr lang="en-US" altLang="ja-JP" dirty="0"/>
              <a:t>｣</a:t>
            </a:r>
            <a:r>
              <a:rPr lang="ja-JP" altLang="en-US" dirty="0"/>
              <a:t>が表示されますので、それをタップしてください。</a:t>
            </a:r>
            <a:endParaRPr lang="en-US" altLang="ja-JP" dirty="0"/>
          </a:p>
          <a:p>
            <a:endParaRPr lang="ja-JP" altLang="en-US" dirty="0"/>
          </a:p>
          <a:p>
            <a:r>
              <a:rPr lang="ja-JP" altLang="en-US" dirty="0"/>
              <a:t>④のようにアプリの紹介画面が表示されますので</a:t>
            </a:r>
            <a:r>
              <a:rPr lang="en-US" altLang="ja-JP" dirty="0"/>
              <a:t>｢</a:t>
            </a:r>
            <a:r>
              <a:rPr lang="ja-JP" altLang="en-US" dirty="0"/>
              <a:t>インストール</a:t>
            </a:r>
            <a:r>
              <a:rPr lang="en-US" altLang="ja-JP" dirty="0"/>
              <a:t>｣</a:t>
            </a:r>
            <a:r>
              <a:rPr lang="ja-JP" altLang="en-US" dirty="0"/>
              <a:t>をタップしますとインストールが開始されます。</a:t>
            </a:r>
            <a:endParaRPr lang="en-US" altLang="ja-JP" dirty="0"/>
          </a:p>
          <a:p>
            <a:endParaRPr lang="ja-JP" altLang="en-US" dirty="0"/>
          </a:p>
          <a:p>
            <a:r>
              <a:rPr lang="ja-JP" altLang="en-US" dirty="0"/>
              <a:t>既にインストールされている場合ははじめから「インストール」ではなく「開く」の表示になっています。</a:t>
            </a:r>
            <a:endParaRPr lang="en-US" altLang="ja-JP" dirty="0"/>
          </a:p>
          <a:p>
            <a:endParaRPr lang="ja-JP" altLang="en-US" dirty="0"/>
          </a:p>
          <a:p>
            <a:r>
              <a:rPr lang="ja-JP" altLang="en-US" dirty="0"/>
              <a:t>インストールが完了しますと⑤のように表示されますので</a:t>
            </a:r>
            <a:r>
              <a:rPr lang="en-US" altLang="ja-JP" dirty="0"/>
              <a:t>｢</a:t>
            </a:r>
            <a:r>
              <a:rPr lang="ja-JP" altLang="en-US" dirty="0"/>
              <a:t>開く</a:t>
            </a:r>
            <a:r>
              <a:rPr lang="en-US" altLang="ja-JP" dirty="0"/>
              <a:t>｣</a:t>
            </a:r>
            <a:r>
              <a:rPr lang="ja-JP" altLang="en-US" dirty="0"/>
              <a:t>を押すと</a:t>
            </a:r>
            <a:r>
              <a:rPr lang="en-US" altLang="ja-JP" dirty="0"/>
              <a:t>｢</a:t>
            </a:r>
            <a:r>
              <a:rPr lang="ja-JP" altLang="en-US" dirty="0"/>
              <a:t>マイナポータル」が起動されます。</a:t>
            </a:r>
          </a:p>
          <a:p>
            <a:endParaRPr lang="en-US" altLang="ja-JP" dirty="0"/>
          </a:p>
          <a:p>
            <a:endParaRPr lang="ja-JP" altLang="en-US" dirty="0"/>
          </a:p>
          <a:p>
            <a:r>
              <a:rPr lang="en-US" altLang="ja-JP" dirty="0"/>
              <a:t>【</a:t>
            </a:r>
            <a:r>
              <a:rPr lang="ja-JP" altLang="en-US" dirty="0"/>
              <a:t>補足説明</a:t>
            </a:r>
            <a:r>
              <a:rPr lang="en-US" altLang="ja-JP" dirty="0"/>
              <a:t>】</a:t>
            </a:r>
          </a:p>
          <a:p>
            <a:endParaRPr lang="en-US" altLang="ja-JP" dirty="0"/>
          </a:p>
          <a:p>
            <a:r>
              <a:rPr lang="ja-JP" altLang="en-US" dirty="0"/>
              <a:t>講師の皆様は、スマートフォンにアプリをインストールすることに不安を感じている受講者がいた場合、「マイナポータル」のアプリは国が出しているアプリなので、追加費用等もかからず、安全であることをご説明ください。</a:t>
            </a:r>
            <a:endParaRPr lang="en-US" altLang="ja-JP" dirty="0"/>
          </a:p>
        </p:txBody>
      </p:sp>
      <p:sp>
        <p:nvSpPr>
          <p:cNvPr id="4" name="スライド番号プレースホルダー 3"/>
          <p:cNvSpPr>
            <a:spLocks noGrp="1"/>
          </p:cNvSpPr>
          <p:nvPr>
            <p:ph type="sldNum" sz="quarter" idx="10"/>
          </p:nvPr>
        </p:nvSpPr>
        <p:spPr/>
        <p:txBody>
          <a:bodyPr/>
          <a:lstStyle/>
          <a:p>
            <a:fld id="{2B53D04A-B60E-1241-96E3-BBB7CC6C31A8}" type="slidenum">
              <a:rPr lang="ja-JP" altLang="en-US" smtClean="0"/>
              <a:pPr/>
              <a:t>7</a:t>
            </a:fld>
            <a:endParaRPr lang="ja-JP" altLang="en-US" dirty="0"/>
          </a:p>
        </p:txBody>
      </p:sp>
      <p:sp>
        <p:nvSpPr>
          <p:cNvPr id="7" name="スライド イメージ プレースホルダー 6">
            <a:extLst>
              <a:ext uri="{FF2B5EF4-FFF2-40B4-BE49-F238E27FC236}">
                <a16:creationId xmlns:a16="http://schemas.microsoft.com/office/drawing/2014/main" id="{6D910AB0-B7E7-AABF-7DA8-EE86AD81BBC2}"/>
              </a:ext>
            </a:extLst>
          </p:cNvPr>
          <p:cNvSpPr>
            <a:spLocks noGrp="1" noRot="1" noChangeAspect="1"/>
          </p:cNvSpPr>
          <p:nvPr>
            <p:ph type="sldImg"/>
          </p:nvPr>
        </p:nvSpPr>
        <p:spPr/>
      </p:sp>
    </p:spTree>
    <p:extLst>
      <p:ext uri="{BB962C8B-B14F-4D97-AF65-F5344CB8AC3E}">
        <p14:creationId xmlns:p14="http://schemas.microsoft.com/office/powerpoint/2010/main" val="194268048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55650" y="538163"/>
            <a:ext cx="5592763" cy="4194175"/>
          </a:xfrm>
        </p:spPr>
      </p:sp>
      <p:sp>
        <p:nvSpPr>
          <p:cNvPr id="3" name="ノート プレースホルダー 2"/>
          <p:cNvSpPr>
            <a:spLocks noGrp="1"/>
          </p:cNvSpPr>
          <p:nvPr>
            <p:ph type="body" idx="1"/>
          </p:nvPr>
        </p:nvSpPr>
        <p:spPr>
          <a:xfrm>
            <a:off x="710407" y="4925409"/>
            <a:ext cx="5683250" cy="4795698"/>
          </a:xfrm>
        </p:spPr>
        <p:txBody>
          <a:bodyPr/>
          <a:lstStyle/>
          <a:p>
            <a:r>
              <a:rPr lang="ja-JP" altLang="en-US" dirty="0">
                <a:latin typeface="Meiryo UI" panose="020B0604030504040204" pitchFamily="50" charset="-128"/>
                <a:ea typeface="Meiryo UI" panose="020B0604030504040204" pitchFamily="50" charset="-128"/>
              </a:rPr>
              <a:t>次にアプリの名前は分からないが</a:t>
            </a:r>
            <a:r>
              <a:rPr lang="en-US" altLang="ja-JP" dirty="0">
                <a:latin typeface="Meiryo UI" panose="020B0604030504040204" pitchFamily="50" charset="-128"/>
                <a:ea typeface="Meiryo UI" panose="020B0604030504040204" pitchFamily="50" charset="-128"/>
              </a:rPr>
              <a:t>｢</a:t>
            </a:r>
            <a:r>
              <a:rPr lang="ja-JP" altLang="en-US" dirty="0">
                <a:latin typeface="Meiryo UI" panose="020B0604030504040204" pitchFamily="50" charset="-128"/>
                <a:ea typeface="Meiryo UI" panose="020B0604030504040204" pitchFamily="50" charset="-128"/>
              </a:rPr>
              <a:t>このようなことに使いたい」と希望の用途がある場合のアプリの検索方法をご紹介します。</a:t>
            </a:r>
            <a:endParaRPr lang="en-US" altLang="ja-JP" dirty="0">
              <a:latin typeface="Meiryo UI" panose="020B0604030504040204" pitchFamily="50" charset="-128"/>
              <a:ea typeface="Meiryo UI" panose="020B0604030504040204" pitchFamily="50" charset="-128"/>
            </a:endParaRPr>
          </a:p>
          <a:p>
            <a:endParaRPr lang="ja-JP" altLang="en-US" dirty="0">
              <a:latin typeface="Meiryo UI" panose="020B0604030504040204" pitchFamily="50" charset="-128"/>
              <a:ea typeface="Meiryo UI" panose="020B0604030504040204" pitchFamily="50" charset="-128"/>
            </a:endParaRPr>
          </a:p>
          <a:p>
            <a:r>
              <a:rPr lang="ja-JP" altLang="en-US" dirty="0">
                <a:latin typeface="Meiryo UI" panose="020B0604030504040204" pitchFamily="50" charset="-128"/>
                <a:ea typeface="Meiryo UI" panose="020B0604030504040204" pitchFamily="50" charset="-128"/>
              </a:rPr>
              <a:t>ただしアプリには様々なものがあり、インストールしたいアプリが決まっている場合は前のページの方法の方が手軽に見つけやすいです。</a:t>
            </a:r>
          </a:p>
          <a:p>
            <a:endParaRPr lang="en-US" altLang="ja-JP" dirty="0">
              <a:latin typeface="Meiryo UI" panose="020B0604030504040204" pitchFamily="50" charset="-128"/>
              <a:ea typeface="Meiryo UI" panose="020B0604030504040204" pitchFamily="50" charset="-128"/>
            </a:endParaRPr>
          </a:p>
          <a:p>
            <a:r>
              <a:rPr lang="ja-JP" altLang="en-US" dirty="0">
                <a:latin typeface="Meiryo UI" panose="020B0604030504040204" pitchFamily="50" charset="-128"/>
                <a:ea typeface="Meiryo UI" panose="020B0604030504040204" pitchFamily="50" charset="-128"/>
              </a:rPr>
              <a:t>①まず画面の下にある①の「アブリ」をタップすると、上に帯状の選択画面の中に②のように</a:t>
            </a:r>
            <a:r>
              <a:rPr lang="en-US" altLang="ja-JP" dirty="0">
                <a:latin typeface="Meiryo UI" panose="020B0604030504040204" pitchFamily="50" charset="-128"/>
                <a:ea typeface="Meiryo UI" panose="020B0604030504040204" pitchFamily="50" charset="-128"/>
              </a:rPr>
              <a:t>｢</a:t>
            </a:r>
            <a:r>
              <a:rPr lang="ja-JP" altLang="en-US" dirty="0">
                <a:latin typeface="Meiryo UI" panose="020B0604030504040204" pitchFamily="50" charset="-128"/>
                <a:ea typeface="Meiryo UI" panose="020B0604030504040204" pitchFamily="50" charset="-128"/>
              </a:rPr>
              <a:t>カテゴリ</a:t>
            </a:r>
            <a:r>
              <a:rPr lang="en-US" altLang="ja-JP" dirty="0">
                <a:latin typeface="Meiryo UI" panose="020B0604030504040204" pitchFamily="50" charset="-128"/>
                <a:ea typeface="Meiryo UI" panose="020B0604030504040204" pitchFamily="50" charset="-128"/>
              </a:rPr>
              <a:t>｣</a:t>
            </a:r>
            <a:r>
              <a:rPr lang="ja-JP" altLang="en-US" dirty="0">
                <a:latin typeface="Meiryo UI" panose="020B0604030504040204" pitchFamily="50" charset="-128"/>
                <a:ea typeface="Meiryo UI" panose="020B0604030504040204" pitchFamily="50" charset="-128"/>
              </a:rPr>
              <a:t>が表示されますのでこちらをタップしてください。</a:t>
            </a:r>
          </a:p>
          <a:p>
            <a:endParaRPr lang="en-US" altLang="ja-JP" dirty="0">
              <a:latin typeface="Meiryo UI" panose="020B0604030504040204" pitchFamily="50" charset="-128"/>
              <a:ea typeface="Meiryo UI" panose="020B0604030504040204" pitchFamily="50" charset="-128"/>
            </a:endParaRPr>
          </a:p>
          <a:p>
            <a:r>
              <a:rPr lang="ja-JP" altLang="en-US" dirty="0">
                <a:latin typeface="Meiryo UI" panose="020B0604030504040204" pitchFamily="50" charset="-128"/>
                <a:ea typeface="Meiryo UI" panose="020B0604030504040204" pitchFamily="50" charset="-128"/>
              </a:rPr>
              <a:t>③カテゴリの画面の中の</a:t>
            </a:r>
            <a:r>
              <a:rPr lang="en-US" altLang="ja-JP" dirty="0">
                <a:latin typeface="Meiryo UI" panose="020B0604030504040204" pitchFamily="50" charset="-128"/>
                <a:ea typeface="Meiryo UI" panose="020B0604030504040204" pitchFamily="50" charset="-128"/>
              </a:rPr>
              <a:t>｢</a:t>
            </a:r>
            <a:r>
              <a:rPr lang="ja-JP" altLang="en-US" dirty="0">
                <a:latin typeface="Meiryo UI" panose="020B0604030504040204" pitchFamily="50" charset="-128"/>
                <a:ea typeface="Meiryo UI" panose="020B0604030504040204" pitchFamily="50" charset="-128"/>
              </a:rPr>
              <a:t>ツール</a:t>
            </a:r>
            <a:r>
              <a:rPr lang="en-US" altLang="ja-JP" dirty="0">
                <a:latin typeface="Meiryo UI" panose="020B0604030504040204" pitchFamily="50" charset="-128"/>
                <a:ea typeface="Meiryo UI" panose="020B0604030504040204" pitchFamily="50" charset="-128"/>
              </a:rPr>
              <a:t>｣</a:t>
            </a:r>
            <a:r>
              <a:rPr lang="ja-JP" altLang="en-US" dirty="0">
                <a:latin typeface="Meiryo UI" panose="020B0604030504040204" pitchFamily="50" charset="-128"/>
                <a:ea typeface="Meiryo UI" panose="020B0604030504040204" pitchFamily="50" charset="-128"/>
              </a:rPr>
              <a:t>を選択し、タップします。</a:t>
            </a:r>
          </a:p>
          <a:p>
            <a:endParaRPr lang="en-US" altLang="ja-JP" dirty="0">
              <a:latin typeface="Meiryo UI" panose="020B0604030504040204" pitchFamily="50" charset="-128"/>
              <a:ea typeface="Meiryo UI" panose="020B0604030504040204" pitchFamily="50" charset="-128"/>
            </a:endParaRPr>
          </a:p>
          <a:p>
            <a:r>
              <a:rPr lang="ja-JP" altLang="en-US" dirty="0">
                <a:latin typeface="Meiryo UI" panose="020B0604030504040204" pitchFamily="50" charset="-128"/>
                <a:ea typeface="Meiryo UI" panose="020B0604030504040204" pitchFamily="50" charset="-128"/>
              </a:rPr>
              <a:t>無料のアプリの一覧の中から</a:t>
            </a:r>
            <a:r>
              <a:rPr lang="en-US" altLang="ja-JP" dirty="0">
                <a:latin typeface="Meiryo UI" panose="020B0604030504040204" pitchFamily="50" charset="-128"/>
                <a:ea typeface="Meiryo UI" panose="020B0604030504040204" pitchFamily="50" charset="-128"/>
              </a:rPr>
              <a:t>｢</a:t>
            </a:r>
            <a:r>
              <a:rPr lang="ja-JP" altLang="en-US" dirty="0">
                <a:latin typeface="Meiryo UI" panose="020B0604030504040204" pitchFamily="50" charset="-128"/>
                <a:ea typeface="Meiryo UI" panose="020B0604030504040204" pitchFamily="50" charset="-128"/>
              </a:rPr>
              <a:t>マイナポータル</a:t>
            </a:r>
            <a:r>
              <a:rPr lang="en-US" altLang="ja-JP" dirty="0">
                <a:latin typeface="Meiryo UI" panose="020B0604030504040204" pitchFamily="50" charset="-128"/>
                <a:ea typeface="Meiryo UI" panose="020B0604030504040204" pitchFamily="50" charset="-128"/>
              </a:rPr>
              <a:t>｣</a:t>
            </a:r>
            <a:r>
              <a:rPr lang="ja-JP" altLang="en-US" dirty="0">
                <a:latin typeface="Meiryo UI" panose="020B0604030504040204" pitchFamily="50" charset="-128"/>
                <a:ea typeface="Meiryo UI" panose="020B0604030504040204" pitchFamily="50" charset="-128"/>
              </a:rPr>
              <a:t>アプリを見つけ出して④をタップしてください。</a:t>
            </a:r>
          </a:p>
          <a:p>
            <a:endParaRPr lang="en-US" altLang="ja-JP" dirty="0">
              <a:latin typeface="Meiryo UI" panose="020B0604030504040204" pitchFamily="50" charset="-128"/>
              <a:ea typeface="Meiryo UI" panose="020B0604030504040204" pitchFamily="50" charset="-128"/>
            </a:endParaRPr>
          </a:p>
          <a:p>
            <a:r>
              <a:rPr lang="ja-JP" altLang="en-US" dirty="0">
                <a:latin typeface="Meiryo UI" panose="020B0604030504040204" pitchFamily="50" charset="-128"/>
                <a:ea typeface="Meiryo UI" panose="020B0604030504040204" pitchFamily="50" charset="-128"/>
              </a:rPr>
              <a:t>⑤「インストール</a:t>
            </a:r>
            <a:r>
              <a:rPr lang="en-US" altLang="ja-JP" dirty="0">
                <a:latin typeface="Meiryo UI" panose="020B0604030504040204" pitchFamily="50" charset="-128"/>
                <a:ea typeface="Meiryo UI" panose="020B0604030504040204" pitchFamily="50" charset="-128"/>
              </a:rPr>
              <a:t>｣</a:t>
            </a:r>
            <a:r>
              <a:rPr lang="ja-JP" altLang="en-US" dirty="0">
                <a:latin typeface="Meiryo UI" panose="020B0604030504040204" pitchFamily="50" charset="-128"/>
                <a:ea typeface="Meiryo UI" panose="020B0604030504040204" pitchFamily="50" charset="-128"/>
              </a:rPr>
              <a:t>をタップすると前のページと同じようにインストールすることができます。</a:t>
            </a:r>
          </a:p>
          <a:p>
            <a:endParaRPr lang="en-US" altLang="ja-JP" dirty="0">
              <a:latin typeface="Meiryo UI" panose="020B0604030504040204" pitchFamily="50" charset="-128"/>
              <a:ea typeface="Meiryo UI" panose="020B0604030504040204" pitchFamily="50" charset="-128"/>
            </a:endParaRPr>
          </a:p>
          <a:p>
            <a:r>
              <a:rPr lang="ja-JP" altLang="en-US" dirty="0">
                <a:latin typeface="Meiryo UI" panose="020B0604030504040204" pitchFamily="50" charset="-128"/>
                <a:ea typeface="Meiryo UI" panose="020B0604030504040204" pitchFamily="50" charset="-128"/>
              </a:rPr>
              <a:t>このようにアプリのジャンルから検索する方法もあります。</a:t>
            </a:r>
          </a:p>
          <a:p>
            <a:endParaRPr lang="ja-JP" altLang="en-US" dirty="0">
              <a:latin typeface="Meiryo UI" panose="020B0604030504040204" pitchFamily="50" charset="-128"/>
              <a:ea typeface="Meiryo UI" panose="020B0604030504040204" pitchFamily="50" charset="-128"/>
            </a:endParaRPr>
          </a:p>
          <a:p>
            <a:endParaRPr lang="en-US" altLang="ja-JP" dirty="0">
              <a:latin typeface="Meiryo UI" panose="020B0604030504040204" pitchFamily="50" charset="-128"/>
              <a:ea typeface="Meiryo UI" panose="020B0604030504040204" pitchFamily="50" charset="-128"/>
            </a:endParaRPr>
          </a:p>
          <a:p>
            <a:r>
              <a:rPr lang="en-US" altLang="ja-JP" dirty="0">
                <a:latin typeface="Meiryo UI" panose="020B0604030504040204" pitchFamily="50" charset="-128"/>
                <a:ea typeface="Meiryo UI" panose="020B0604030504040204" pitchFamily="50" charset="-128"/>
              </a:rPr>
              <a:t>【</a:t>
            </a:r>
            <a:r>
              <a:rPr lang="ja-JP" altLang="en-US" dirty="0">
                <a:latin typeface="Meiryo UI" panose="020B0604030504040204" pitchFamily="50" charset="-128"/>
                <a:ea typeface="Meiryo UI" panose="020B0604030504040204" pitchFamily="50" charset="-128"/>
              </a:rPr>
              <a:t>補足説明</a:t>
            </a:r>
            <a:r>
              <a:rPr lang="en-US" altLang="ja-JP" dirty="0">
                <a:latin typeface="Meiryo UI" panose="020B0604030504040204" pitchFamily="50" charset="-128"/>
                <a:ea typeface="Meiryo UI" panose="020B0604030504040204" pitchFamily="50" charset="-128"/>
              </a:rPr>
              <a:t>】</a:t>
            </a:r>
          </a:p>
          <a:p>
            <a:endParaRPr lang="en-US" altLang="ja-JP" dirty="0">
              <a:latin typeface="Meiryo UI" panose="020B0604030504040204" pitchFamily="50" charset="-128"/>
              <a:ea typeface="Meiryo UI" panose="020B0604030504040204" pitchFamily="50" charset="-128"/>
            </a:endParaRPr>
          </a:p>
          <a:p>
            <a:r>
              <a:rPr lang="ja-JP" altLang="en-US" dirty="0">
                <a:latin typeface="Meiryo UI" panose="020B0604030504040204" pitchFamily="50" charset="-128"/>
                <a:ea typeface="Meiryo UI" panose="020B0604030504040204" pitchFamily="50" charset="-128"/>
              </a:rPr>
              <a:t>講師の皆様は、「カテゴリ」で検索する際に、関係がありそうだと思うものを選んでタップするようにご説明ください。</a:t>
            </a:r>
          </a:p>
          <a:p>
            <a:endParaRPr lang="en-US" altLang="ja-JP" dirty="0">
              <a:latin typeface="Meiryo UI" panose="020B0604030504040204" pitchFamily="50" charset="-128"/>
              <a:ea typeface="Meiryo UI" panose="020B0604030504040204" pitchFamily="50" charset="-128"/>
            </a:endParaRPr>
          </a:p>
          <a:p>
            <a:r>
              <a:rPr lang="ja-JP" altLang="en-US" dirty="0">
                <a:latin typeface="Meiryo UI" panose="020B0604030504040204" pitchFamily="50" charset="-128"/>
                <a:ea typeface="Meiryo UI" panose="020B0604030504040204" pitchFamily="50" charset="-128"/>
              </a:rPr>
              <a:t>また、カテゴリを選んだ際に、目的のアプリが見つからない場合は、人気ランキング等の右側にある矢印を押すと目的のアプリが見つかる可能性があるとお伝えください。</a:t>
            </a:r>
            <a:endParaRPr lang="en-US" altLang="ja-JP" dirty="0">
              <a:latin typeface="Meiryo UI" panose="020B0604030504040204" pitchFamily="50" charset="-128"/>
              <a:ea typeface="Meiryo UI" panose="020B0604030504040204" pitchFamily="50" charset="-128"/>
            </a:endParaRPr>
          </a:p>
        </p:txBody>
      </p:sp>
      <p:sp>
        <p:nvSpPr>
          <p:cNvPr id="4" name="スライド番号プレースホルダー 3"/>
          <p:cNvSpPr>
            <a:spLocks noGrp="1"/>
          </p:cNvSpPr>
          <p:nvPr>
            <p:ph type="sldNum" sz="quarter" idx="10"/>
          </p:nvPr>
        </p:nvSpPr>
        <p:spPr/>
        <p:txBody>
          <a:bodyPr/>
          <a:lstStyle/>
          <a:p>
            <a:fld id="{2B53D04A-B60E-1241-96E3-BBB7CC6C31A8}" type="slidenum">
              <a:rPr kumimoji="1" lang="ja-JP" altLang="en-US" smtClean="0"/>
              <a:t>8</a:t>
            </a:fld>
            <a:endParaRPr kumimoji="1" lang="ja-JP" altLang="en-US"/>
          </a:p>
        </p:txBody>
      </p:sp>
    </p:spTree>
    <p:extLst>
      <p:ext uri="{BB962C8B-B14F-4D97-AF65-F5344CB8AC3E}">
        <p14:creationId xmlns:p14="http://schemas.microsoft.com/office/powerpoint/2010/main" val="80572193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55650" y="538163"/>
            <a:ext cx="5592763" cy="4194175"/>
          </a:xfrm>
        </p:spPr>
      </p:sp>
      <p:sp>
        <p:nvSpPr>
          <p:cNvPr id="3" name="ノート プレースホルダー 2"/>
          <p:cNvSpPr>
            <a:spLocks noGrp="1"/>
          </p:cNvSpPr>
          <p:nvPr>
            <p:ph type="body" idx="1"/>
          </p:nvPr>
        </p:nvSpPr>
        <p:spPr/>
        <p:txBody>
          <a:bodyPr/>
          <a:lstStyle/>
          <a:p>
            <a:pPr indent="87464"/>
            <a:r>
              <a:rPr lang="ja-JP" altLang="en-US" dirty="0">
                <a:latin typeface="Meiryo UI" panose="020B0604030504040204" pitchFamily="50" charset="-128"/>
                <a:ea typeface="Meiryo UI" panose="020B0604030504040204" pitchFamily="50" charset="-128"/>
              </a:rPr>
              <a:t>次に</a:t>
            </a:r>
            <a:r>
              <a:rPr lang="en-US" altLang="ja-JP" dirty="0">
                <a:latin typeface="Meiryo UI" panose="020B0604030504040204" pitchFamily="50" charset="-128"/>
                <a:ea typeface="Meiryo UI" panose="020B0604030504040204" pitchFamily="50" charset="-128"/>
              </a:rPr>
              <a:t>iPhone</a:t>
            </a:r>
            <a:r>
              <a:rPr lang="ja-JP" altLang="en-US" dirty="0">
                <a:latin typeface="Meiryo UI" panose="020B0604030504040204" pitchFamily="50" charset="-128"/>
                <a:ea typeface="Meiryo UI" panose="020B0604030504040204" pitchFamily="50" charset="-128"/>
              </a:rPr>
              <a:t>のアプリの追加の仕方をご説明いたします。</a:t>
            </a:r>
            <a:endParaRPr lang="en-US" altLang="ja-JP" dirty="0">
              <a:latin typeface="Meiryo UI" panose="020B0604030504040204" pitchFamily="50" charset="-128"/>
              <a:ea typeface="Meiryo UI" panose="020B0604030504040204" pitchFamily="50" charset="-128"/>
            </a:endParaRPr>
          </a:p>
          <a:p>
            <a:pPr indent="87464"/>
            <a:endParaRPr lang="ja-JP" altLang="en-US" dirty="0">
              <a:latin typeface="Meiryo UI" panose="020B0604030504040204" pitchFamily="50" charset="-128"/>
              <a:ea typeface="Meiryo UI" panose="020B0604030504040204" pitchFamily="50" charset="-128"/>
            </a:endParaRPr>
          </a:p>
          <a:p>
            <a:pPr indent="87464"/>
            <a:r>
              <a:rPr lang="en-US" altLang="ja-JP" dirty="0">
                <a:latin typeface="Meiryo UI" panose="020B0604030504040204" pitchFamily="50" charset="-128"/>
                <a:ea typeface="Meiryo UI" panose="020B0604030504040204" pitchFamily="50" charset="-128"/>
              </a:rPr>
              <a:t>Android</a:t>
            </a:r>
            <a:r>
              <a:rPr lang="ja-JP" altLang="en-US" dirty="0">
                <a:latin typeface="Meiryo UI" panose="020B0604030504040204" pitchFamily="50" charset="-128"/>
                <a:ea typeface="Meiryo UI" panose="020B0604030504040204" pitchFamily="50" charset="-128"/>
              </a:rPr>
              <a:t>の機種をお持ちの方は手順が異なります。</a:t>
            </a:r>
          </a:p>
          <a:p>
            <a:pPr indent="87464"/>
            <a:endParaRPr lang="en-US" altLang="ja-JP" dirty="0">
              <a:latin typeface="Meiryo UI" panose="020B0604030504040204" pitchFamily="50" charset="-128"/>
              <a:ea typeface="Meiryo UI" panose="020B0604030504040204" pitchFamily="50" charset="-128"/>
            </a:endParaRPr>
          </a:p>
          <a:p>
            <a:pPr indent="87464"/>
            <a:endParaRPr lang="ja-JP" altLang="en-US" dirty="0">
              <a:latin typeface="Meiryo UI" panose="020B0604030504040204" pitchFamily="50" charset="-128"/>
              <a:ea typeface="Meiryo UI" panose="020B0604030504040204" pitchFamily="50" charset="-128"/>
            </a:endParaRPr>
          </a:p>
          <a:p>
            <a:pPr indent="87464"/>
            <a:r>
              <a:rPr lang="en-US" altLang="ja-JP" dirty="0">
                <a:latin typeface="Meiryo UI" panose="020B0604030504040204" pitchFamily="50" charset="-128"/>
                <a:ea typeface="Meiryo UI" panose="020B0604030504040204" pitchFamily="50" charset="-128"/>
              </a:rPr>
              <a:t>【</a:t>
            </a:r>
            <a:r>
              <a:rPr lang="ja-JP" altLang="en-US" dirty="0">
                <a:latin typeface="Meiryo UI" panose="020B0604030504040204" pitchFamily="50" charset="-128"/>
                <a:ea typeface="Meiryo UI" panose="020B0604030504040204" pitchFamily="50" charset="-128"/>
              </a:rPr>
              <a:t>補足説明</a:t>
            </a:r>
            <a:r>
              <a:rPr lang="en-US" altLang="ja-JP" dirty="0">
                <a:latin typeface="Meiryo UI" panose="020B0604030504040204" pitchFamily="50" charset="-128"/>
                <a:ea typeface="Meiryo UI" panose="020B0604030504040204" pitchFamily="50" charset="-128"/>
              </a:rPr>
              <a:t>】</a:t>
            </a:r>
          </a:p>
          <a:p>
            <a:pPr indent="87464"/>
            <a:endParaRPr lang="en-US" altLang="ja-JP" dirty="0">
              <a:latin typeface="Meiryo UI" panose="020B0604030504040204" pitchFamily="50" charset="-128"/>
              <a:ea typeface="Meiryo UI" panose="020B0604030504040204" pitchFamily="50" charset="-128"/>
            </a:endParaRPr>
          </a:p>
          <a:p>
            <a:pPr indent="87464"/>
            <a:r>
              <a:rPr lang="ja-JP" altLang="en-US" dirty="0">
                <a:latin typeface="Meiryo UI" panose="020B0604030504040204" pitchFamily="50" charset="-128"/>
                <a:ea typeface="Meiryo UI" panose="020B0604030504040204" pitchFamily="50" charset="-128"/>
              </a:rPr>
              <a:t>講師の皆様は、既に</a:t>
            </a:r>
            <a:r>
              <a:rPr lang="en-US" altLang="ja-JP" dirty="0">
                <a:latin typeface="Meiryo UI" panose="020B0604030504040204" pitchFamily="50" charset="-128"/>
                <a:ea typeface="Meiryo UI" panose="020B0604030504040204" pitchFamily="50" charset="-128"/>
              </a:rPr>
              <a:t>Android</a:t>
            </a:r>
            <a:r>
              <a:rPr lang="ja-JP" altLang="en-US" dirty="0">
                <a:latin typeface="Meiryo UI" panose="020B0604030504040204" pitchFamily="50" charset="-128"/>
                <a:ea typeface="Meiryo UI" panose="020B0604030504040204" pitchFamily="50" charset="-128"/>
              </a:rPr>
              <a:t>の機種で手順や注意事項等を説明している場合は、受講者の理解度に応じて、説明を割愛する箇所があっても構いません。</a:t>
            </a:r>
          </a:p>
          <a:p>
            <a:pPr indent="92829"/>
            <a:endParaRPr lang="ja-JP" altLang="en-US" dirty="0">
              <a:latin typeface="Meiryo UI" panose="020B0604030504040204" pitchFamily="50" charset="-128"/>
              <a:ea typeface="Meiryo UI" panose="020B0604030504040204" pitchFamily="50" charset="-128"/>
            </a:endParaRPr>
          </a:p>
        </p:txBody>
      </p:sp>
      <p:sp>
        <p:nvSpPr>
          <p:cNvPr id="4" name="スライド番号プレースホルダー 3"/>
          <p:cNvSpPr>
            <a:spLocks noGrp="1"/>
          </p:cNvSpPr>
          <p:nvPr>
            <p:ph type="sldNum" sz="quarter" idx="10"/>
          </p:nvPr>
        </p:nvSpPr>
        <p:spPr/>
        <p:txBody>
          <a:bodyPr/>
          <a:lstStyle/>
          <a:p>
            <a:fld id="{2B53D04A-B60E-1241-96E3-BBB7CC6C31A8}" type="slidenum">
              <a:rPr kumimoji="1" lang="ja-JP" altLang="en-US" smtClean="0"/>
              <a:t>9</a:t>
            </a:fld>
            <a:endParaRPr kumimoji="1" lang="ja-JP" altLang="en-US"/>
          </a:p>
        </p:txBody>
      </p:sp>
    </p:spTree>
    <p:extLst>
      <p:ext uri="{BB962C8B-B14F-4D97-AF65-F5344CB8AC3E}">
        <p14:creationId xmlns:p14="http://schemas.microsoft.com/office/powerpoint/2010/main" val="5777262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3_タイトル スライド">
    <p:spTree>
      <p:nvGrpSpPr>
        <p:cNvPr id="1" name=""/>
        <p:cNvGrpSpPr/>
        <p:nvPr/>
      </p:nvGrpSpPr>
      <p:grpSpPr>
        <a:xfrm>
          <a:off x="0" y="0"/>
          <a:ext cx="0" cy="0"/>
          <a:chOff x="0" y="0"/>
          <a:chExt cx="0" cy="0"/>
        </a:xfrm>
      </p:grpSpPr>
      <p:sp>
        <p:nvSpPr>
          <p:cNvPr id="8" name="円/楕円 7"/>
          <p:cNvSpPr/>
          <p:nvPr userDrawn="1"/>
        </p:nvSpPr>
        <p:spPr>
          <a:xfrm>
            <a:off x="4397496" y="6317066"/>
            <a:ext cx="360000" cy="360000"/>
          </a:xfrm>
          <a:prstGeom prst="ellipse">
            <a:avLst/>
          </a:prstGeom>
          <a:solidFill>
            <a:schemeClr val="bg1"/>
          </a:solidFill>
          <a:ln w="19050">
            <a:solidFill>
              <a:srgbClr val="0096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 name="Slide Number Placeholder 5"/>
          <p:cNvSpPr txBox="1">
            <a:spLocks/>
          </p:cNvSpPr>
          <p:nvPr userDrawn="1"/>
        </p:nvSpPr>
        <p:spPr>
          <a:xfrm>
            <a:off x="4221932" y="6328430"/>
            <a:ext cx="720000" cy="360000"/>
          </a:xfrm>
          <a:prstGeom prst="rect">
            <a:avLst/>
          </a:prstGeom>
        </p:spPr>
        <p:txBody>
          <a:bodyPr vert="horz" lIns="91440" tIns="45720" rIns="91440" bIns="45720" rtlCol="0" anchor="ctr"/>
          <a:lstStyle>
            <a:defPPr>
              <a:defRPr lang="ja-JP"/>
            </a:defPPr>
            <a:lvl1pPr marL="0" algn="ctr" defTabSz="914400" rtl="0" eaLnBrk="1" latinLnBrk="0" hangingPunct="1">
              <a:defRPr kumimoji="1" sz="1600" b="1" i="0" kern="1200">
                <a:solidFill>
                  <a:srgbClr val="009650"/>
                </a:solidFill>
                <a:latin typeface="Meiryo" charset="-128"/>
                <a:ea typeface="Meiryo" charset="-128"/>
                <a:cs typeface="Meiryo"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BD61DC6C-4581-DC44-8E22-5B060113FAEC}" type="slidenum">
              <a:rPr lang="ja-JP" altLang="en-US" smtClean="0"/>
              <a:pPr/>
              <a:t>‹#›</a:t>
            </a:fld>
            <a:endParaRPr lang="ja-JP" altLang="en-US" dirty="0"/>
          </a:p>
        </p:txBody>
      </p:sp>
    </p:spTree>
  </p:cSld>
  <p:clrMapOvr>
    <a:masterClrMapping/>
  </p:clrMapOvr>
  <p:extLst>
    <p:ext uri="{DCECCB84-F9BA-43D5-87BE-67443E8EF086}">
      <p15:sldGuideLst xmlns:p15="http://schemas.microsoft.com/office/powerpoint/2012/main">
        <p15:guide id="1" orient="horz" pos="2160">
          <p15:clr>
            <a:srgbClr val="FBAE40"/>
          </p15:clr>
        </p15:guide>
        <p15:guide id="2" pos="2880">
          <p15:clr>
            <a:srgbClr val="FBAE40"/>
          </p15:clr>
        </p15:guide>
        <p15:guide id="3" pos="158">
          <p15:clr>
            <a:srgbClr val="FBAE40"/>
          </p15:clr>
        </p15:guide>
        <p15:guide id="4" pos="5602">
          <p15:clr>
            <a:srgbClr val="FBAE40"/>
          </p15:clr>
        </p15:guide>
        <p15:guide id="5" orient="horz" pos="119">
          <p15:clr>
            <a:srgbClr val="FBAE40"/>
          </p15:clr>
        </p15:guide>
        <p15:guide id="6" orient="horz" pos="4088">
          <p15:clr>
            <a:srgbClr val="FBAE40"/>
          </p15:clr>
        </p15:guide>
        <p15:guide id="7" orient="horz" pos="799">
          <p15:clr>
            <a:srgbClr val="FBAE40"/>
          </p15:clr>
        </p15:guide>
        <p15:guide id="8" pos="1066">
          <p15:clr>
            <a:srgbClr val="FBAE40"/>
          </p15:clr>
        </p15:guide>
        <p15:guide id="9" orient="horz" pos="572">
          <p15:clr>
            <a:srgbClr val="FBAE40"/>
          </p15:clr>
        </p15:guide>
        <p15:guide id="11" orient="horz" pos="346">
          <p15:clr>
            <a:srgbClr val="FBAE40"/>
          </p15:clr>
        </p15:guide>
        <p15:guide id="12" pos="385">
          <p15:clr>
            <a:srgbClr val="FBAE40"/>
          </p15:clr>
        </p15:guide>
        <p15:guide id="13" pos="1179">
          <p15:clr>
            <a:srgbClr val="FBAE40"/>
          </p15:clr>
        </p15:guide>
        <p15:guide id="14" orient="horz" pos="913">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630238" y="365125"/>
            <a:ext cx="7886700" cy="1325563"/>
          </a:xfrm>
        </p:spPr>
        <p:txBody>
          <a:bodyPr/>
          <a:lstStyle/>
          <a:p>
            <a:r>
              <a:rPr kumimoji="1" lang="ja-JP" altLang="en-US"/>
              <a:t>マスター タイトルの書式設定</a:t>
            </a:r>
          </a:p>
        </p:txBody>
      </p:sp>
      <p:sp>
        <p:nvSpPr>
          <p:cNvPr id="3" name="テキスト プレースホルダー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4" name="コンテンツ プレースホルダー 3"/>
          <p:cNvSpPr>
            <a:spLocks noGrp="1"/>
          </p:cNvSpPr>
          <p:nvPr>
            <p:ph sz="half" idx="2"/>
          </p:nvPr>
        </p:nvSpPr>
        <p:spPr>
          <a:xfrm>
            <a:off x="630238" y="2505075"/>
            <a:ext cx="3868737"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6" name="コンテンツ プレースホルダー 5"/>
          <p:cNvSpPr>
            <a:spLocks noGrp="1"/>
          </p:cNvSpPr>
          <p:nvPr>
            <p:ph sz="quarter" idx="4"/>
          </p:nvPr>
        </p:nvSpPr>
        <p:spPr>
          <a:xfrm>
            <a:off x="4629150" y="2505075"/>
            <a:ext cx="3887788"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p:cNvSpPr>
            <a:spLocks noGrp="1"/>
          </p:cNvSpPr>
          <p:nvPr>
            <p:ph type="dt" sz="half" idx="10"/>
          </p:nvPr>
        </p:nvSpPr>
        <p:spPr/>
        <p:txBody>
          <a:bodyPr/>
          <a:lstStyle/>
          <a:p>
            <a:fld id="{D15B91B9-0E52-1348-9F7A-7024B62C7558}" type="datetimeFigureOut">
              <a:rPr kumimoji="1" lang="ja-JP" altLang="en-US" smtClean="0"/>
              <a:t>2023/10/10</a:t>
            </a:fld>
            <a:endParaRPr kumimoji="1" lang="ja-JP" altLang="en-US"/>
          </a:p>
        </p:txBody>
      </p:sp>
      <p:sp>
        <p:nvSpPr>
          <p:cNvPr id="8" name="フッター プレースホルダー 7"/>
          <p:cNvSpPr>
            <a:spLocks noGrp="1"/>
          </p:cNvSpPr>
          <p:nvPr>
            <p:ph type="ftr" sz="quarter" idx="11"/>
          </p:nvPr>
        </p:nvSpPr>
        <p:spPr/>
        <p:txBody>
          <a:bodyPr/>
          <a:lstStyle/>
          <a:p>
            <a:endParaRPr kumimoji="1" lang="ja-JP" altLang="en-US"/>
          </a:p>
        </p:txBody>
      </p:sp>
      <p:sp>
        <p:nvSpPr>
          <p:cNvPr id="9" name="スライド番号プレースホルダー 8"/>
          <p:cNvSpPr>
            <a:spLocks noGrp="1"/>
          </p:cNvSpPr>
          <p:nvPr>
            <p:ph type="sldNum" sz="quarter" idx="12"/>
          </p:nvPr>
        </p:nvSpPr>
        <p:spPr/>
        <p:txBody>
          <a:bodyPr/>
          <a:lstStyle/>
          <a:p>
            <a:fld id="{2622410C-4591-454A-A93B-94A28CA57784}" type="slidenum">
              <a:rPr kumimoji="1" lang="ja-JP" altLang="en-US" smtClean="0"/>
              <a:t>‹#›</a:t>
            </a:fld>
            <a:endParaRPr kumimoji="1" lang="ja-JP" altLang="en-US"/>
          </a:p>
        </p:txBody>
      </p:sp>
    </p:spTree>
    <p:extLst>
      <p:ext uri="{BB962C8B-B14F-4D97-AF65-F5344CB8AC3E}">
        <p14:creationId xmlns:p14="http://schemas.microsoft.com/office/powerpoint/2010/main" val="43276232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日付プレースホルダー 2"/>
          <p:cNvSpPr>
            <a:spLocks noGrp="1"/>
          </p:cNvSpPr>
          <p:nvPr>
            <p:ph type="dt" sz="half" idx="10"/>
          </p:nvPr>
        </p:nvSpPr>
        <p:spPr/>
        <p:txBody>
          <a:bodyPr/>
          <a:lstStyle/>
          <a:p>
            <a:fld id="{D15B91B9-0E52-1348-9F7A-7024B62C7558}" type="datetimeFigureOut">
              <a:rPr kumimoji="1" lang="ja-JP" altLang="en-US" smtClean="0"/>
              <a:t>2023/10/10</a:t>
            </a:fld>
            <a:endParaRPr kumimoji="1" lang="ja-JP" altLang="en-US"/>
          </a:p>
        </p:txBody>
      </p:sp>
      <p:sp>
        <p:nvSpPr>
          <p:cNvPr id="4" name="フッター プレースホルダー 3"/>
          <p:cNvSpPr>
            <a:spLocks noGrp="1"/>
          </p:cNvSpPr>
          <p:nvPr>
            <p:ph type="ftr" sz="quarter" idx="11"/>
          </p:nvPr>
        </p:nvSpPr>
        <p:spPr/>
        <p:txBody>
          <a:bodyPr/>
          <a:lstStyle/>
          <a:p>
            <a:endParaRPr kumimoji="1" lang="ja-JP" altLang="en-US"/>
          </a:p>
        </p:txBody>
      </p:sp>
      <p:sp>
        <p:nvSpPr>
          <p:cNvPr id="5" name="スライド番号プレースホルダー 4"/>
          <p:cNvSpPr>
            <a:spLocks noGrp="1"/>
          </p:cNvSpPr>
          <p:nvPr>
            <p:ph type="sldNum" sz="quarter" idx="12"/>
          </p:nvPr>
        </p:nvSpPr>
        <p:spPr/>
        <p:txBody>
          <a:bodyPr/>
          <a:lstStyle/>
          <a:p>
            <a:fld id="{2622410C-4591-454A-A93B-94A28CA57784}" type="slidenum">
              <a:rPr kumimoji="1" lang="ja-JP" altLang="en-US" smtClean="0"/>
              <a:t>‹#›</a:t>
            </a:fld>
            <a:endParaRPr kumimoji="1" lang="ja-JP" altLang="en-US"/>
          </a:p>
        </p:txBody>
      </p:sp>
    </p:spTree>
    <p:extLst>
      <p:ext uri="{BB962C8B-B14F-4D97-AF65-F5344CB8AC3E}">
        <p14:creationId xmlns:p14="http://schemas.microsoft.com/office/powerpoint/2010/main" val="205671711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D15B91B9-0E52-1348-9F7A-7024B62C7558}" type="datetimeFigureOut">
              <a:rPr kumimoji="1" lang="ja-JP" altLang="en-US" smtClean="0"/>
              <a:t>2023/10/10</a:t>
            </a:fld>
            <a:endParaRPr kumimoji="1" lang="ja-JP" altLang="en-US"/>
          </a:p>
        </p:txBody>
      </p:sp>
      <p:sp>
        <p:nvSpPr>
          <p:cNvPr id="3" name="フッター プレースホルダー 2"/>
          <p:cNvSpPr>
            <a:spLocks noGrp="1"/>
          </p:cNvSpPr>
          <p:nvPr>
            <p:ph type="ftr" sz="quarter" idx="11"/>
          </p:nvPr>
        </p:nvSpPr>
        <p:spPr/>
        <p:txBody>
          <a:bodyPr/>
          <a:lstStyle/>
          <a:p>
            <a:endParaRPr kumimoji="1" lang="ja-JP" altLang="en-US"/>
          </a:p>
        </p:txBody>
      </p:sp>
      <p:sp>
        <p:nvSpPr>
          <p:cNvPr id="4" name="スライド番号プレースホルダー 3"/>
          <p:cNvSpPr>
            <a:spLocks noGrp="1"/>
          </p:cNvSpPr>
          <p:nvPr>
            <p:ph type="sldNum" sz="quarter" idx="12"/>
          </p:nvPr>
        </p:nvSpPr>
        <p:spPr/>
        <p:txBody>
          <a:bodyPr/>
          <a:lstStyle/>
          <a:p>
            <a:fld id="{2622410C-4591-454A-A93B-94A28CA57784}" type="slidenum">
              <a:rPr kumimoji="1" lang="ja-JP" altLang="en-US" smtClean="0"/>
              <a:t>‹#›</a:t>
            </a:fld>
            <a:endParaRPr kumimoji="1" lang="ja-JP" altLang="en-US"/>
          </a:p>
        </p:txBody>
      </p:sp>
    </p:spTree>
    <p:extLst>
      <p:ext uri="{BB962C8B-B14F-4D97-AF65-F5344CB8AC3E}">
        <p14:creationId xmlns:p14="http://schemas.microsoft.com/office/powerpoint/2010/main" val="134771927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630238" y="457200"/>
            <a:ext cx="2949575" cy="1600200"/>
          </a:xfrm>
        </p:spPr>
        <p:txBody>
          <a:bodyPr anchor="b"/>
          <a:lstStyle>
            <a:lvl1pPr>
              <a:defRPr sz="3200"/>
            </a:lvl1pPr>
          </a:lstStyle>
          <a:p>
            <a:r>
              <a:rPr kumimoji="1" lang="ja-JP" altLang="en-US"/>
              <a:t>マスター タイトルの書式設定</a:t>
            </a:r>
          </a:p>
        </p:txBody>
      </p:sp>
      <p:sp>
        <p:nvSpPr>
          <p:cNvPr id="3" name="コンテンツ プレースホルダー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D15B91B9-0E52-1348-9F7A-7024B62C7558}" type="datetimeFigureOut">
              <a:rPr kumimoji="1" lang="ja-JP" altLang="en-US" smtClean="0"/>
              <a:t>2023/10/10</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2622410C-4591-454A-A93B-94A28CA57784}" type="slidenum">
              <a:rPr kumimoji="1" lang="ja-JP" altLang="en-US" smtClean="0"/>
              <a:t>‹#›</a:t>
            </a:fld>
            <a:endParaRPr kumimoji="1" lang="ja-JP" altLang="en-US"/>
          </a:p>
        </p:txBody>
      </p:sp>
    </p:spTree>
    <p:extLst>
      <p:ext uri="{BB962C8B-B14F-4D97-AF65-F5344CB8AC3E}">
        <p14:creationId xmlns:p14="http://schemas.microsoft.com/office/powerpoint/2010/main" val="160777959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630238" y="457200"/>
            <a:ext cx="2949575" cy="1600200"/>
          </a:xfrm>
        </p:spPr>
        <p:txBody>
          <a:bodyPr anchor="b"/>
          <a:lstStyle>
            <a:lvl1pPr>
              <a:defRPr sz="3200"/>
            </a:lvl1pPr>
          </a:lstStyle>
          <a:p>
            <a:r>
              <a:rPr kumimoji="1" lang="ja-JP" altLang="en-US"/>
              <a:t>マスター タイトルの書式設定</a:t>
            </a:r>
          </a:p>
        </p:txBody>
      </p:sp>
      <p:sp>
        <p:nvSpPr>
          <p:cNvPr id="3" name="図プレースホルダー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D15B91B9-0E52-1348-9F7A-7024B62C7558}" type="datetimeFigureOut">
              <a:rPr kumimoji="1" lang="ja-JP" altLang="en-US" smtClean="0"/>
              <a:t>2023/10/10</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2622410C-4591-454A-A93B-94A28CA57784}" type="slidenum">
              <a:rPr kumimoji="1" lang="ja-JP" altLang="en-US" smtClean="0"/>
              <a:t>‹#›</a:t>
            </a:fld>
            <a:endParaRPr kumimoji="1" lang="ja-JP" altLang="en-US"/>
          </a:p>
        </p:txBody>
      </p:sp>
    </p:spTree>
    <p:extLst>
      <p:ext uri="{BB962C8B-B14F-4D97-AF65-F5344CB8AC3E}">
        <p14:creationId xmlns:p14="http://schemas.microsoft.com/office/powerpoint/2010/main" val="16492296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D15B91B9-0E52-1348-9F7A-7024B62C7558}" type="datetimeFigureOut">
              <a:rPr kumimoji="1" lang="ja-JP" altLang="en-US" smtClean="0"/>
              <a:t>2023/10/10</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2622410C-4591-454A-A93B-94A28CA57784}" type="slidenum">
              <a:rPr kumimoji="1" lang="ja-JP" altLang="en-US" smtClean="0"/>
              <a:t>‹#›</a:t>
            </a:fld>
            <a:endParaRPr kumimoji="1" lang="ja-JP" altLang="en-US"/>
          </a:p>
        </p:txBody>
      </p:sp>
    </p:spTree>
    <p:extLst>
      <p:ext uri="{BB962C8B-B14F-4D97-AF65-F5344CB8AC3E}">
        <p14:creationId xmlns:p14="http://schemas.microsoft.com/office/powerpoint/2010/main" val="160635131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543675" y="365125"/>
            <a:ext cx="1971675" cy="5811838"/>
          </a:xfrm>
        </p:spPr>
        <p:txBody>
          <a:bodyPr vert="eaVert"/>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a:xfrm>
            <a:off x="628650" y="365125"/>
            <a:ext cx="5762625" cy="5811838"/>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D15B91B9-0E52-1348-9F7A-7024B62C7558}" type="datetimeFigureOut">
              <a:rPr kumimoji="1" lang="ja-JP" altLang="en-US" smtClean="0"/>
              <a:t>2023/10/10</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2622410C-4591-454A-A93B-94A28CA57784}" type="slidenum">
              <a:rPr kumimoji="1" lang="ja-JP" altLang="en-US" smtClean="0"/>
              <a:t>‹#›</a:t>
            </a:fld>
            <a:endParaRPr kumimoji="1" lang="ja-JP" altLang="en-US"/>
          </a:p>
        </p:txBody>
      </p:sp>
    </p:spTree>
    <p:extLst>
      <p:ext uri="{BB962C8B-B14F-4D97-AF65-F5344CB8AC3E}">
        <p14:creationId xmlns:p14="http://schemas.microsoft.com/office/powerpoint/2010/main" val="192967518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1143000" y="1122363"/>
            <a:ext cx="6858000" cy="2387600"/>
          </a:xfrm>
        </p:spPr>
        <p:txBody>
          <a:bodyPr anchor="b"/>
          <a:lstStyle>
            <a:lvl1pPr algn="ctr">
              <a:defRPr sz="6000"/>
            </a:lvl1pPr>
          </a:lstStyle>
          <a:p>
            <a:r>
              <a:rPr kumimoji="1" lang="ja-JP" altLang="en-US"/>
              <a:t>マスター タイトルの書式設定</a:t>
            </a:r>
          </a:p>
        </p:txBody>
      </p:sp>
      <p:sp>
        <p:nvSpPr>
          <p:cNvPr id="3" name="サブタイトル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kumimoji="1" lang="ja-JP" altLang="en-US"/>
              <a:t>マスター サブタイトルの書式設定</a:t>
            </a:r>
          </a:p>
        </p:txBody>
      </p:sp>
      <p:sp>
        <p:nvSpPr>
          <p:cNvPr id="4" name="日付プレースホルダー 3"/>
          <p:cNvSpPr>
            <a:spLocks noGrp="1"/>
          </p:cNvSpPr>
          <p:nvPr>
            <p:ph type="dt" sz="half" idx="10"/>
          </p:nvPr>
        </p:nvSpPr>
        <p:spPr/>
        <p:txBody>
          <a:bodyPr/>
          <a:lstStyle/>
          <a:p>
            <a:fld id="{12BCF989-9BCB-4249-AF50-0BAC399E1845}" type="datetimeFigureOut">
              <a:rPr kumimoji="1" lang="ja-JP" altLang="en-US" smtClean="0"/>
              <a:t>2023/10/10</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5319E15C-225A-BD4B-BF39-350809AE0F65}" type="slidenum">
              <a:rPr kumimoji="1" lang="ja-JP" altLang="en-US" smtClean="0"/>
              <a:t>‹#›</a:t>
            </a:fld>
            <a:endParaRPr kumimoji="1" lang="ja-JP" altLang="en-US"/>
          </a:p>
        </p:txBody>
      </p:sp>
    </p:spTree>
    <p:extLst>
      <p:ext uri="{BB962C8B-B14F-4D97-AF65-F5344CB8AC3E}">
        <p14:creationId xmlns:p14="http://schemas.microsoft.com/office/powerpoint/2010/main" val="109308009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12BCF989-9BCB-4249-AF50-0BAC399E1845}" type="datetimeFigureOut">
              <a:rPr kumimoji="1" lang="ja-JP" altLang="en-US" smtClean="0"/>
              <a:t>2023/10/10</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5319E15C-225A-BD4B-BF39-350809AE0F65}" type="slidenum">
              <a:rPr kumimoji="1" lang="ja-JP" altLang="en-US" smtClean="0"/>
              <a:t>‹#›</a:t>
            </a:fld>
            <a:endParaRPr kumimoji="1" lang="ja-JP" altLang="en-US"/>
          </a:p>
        </p:txBody>
      </p:sp>
    </p:spTree>
    <p:extLst>
      <p:ext uri="{BB962C8B-B14F-4D97-AF65-F5344CB8AC3E}">
        <p14:creationId xmlns:p14="http://schemas.microsoft.com/office/powerpoint/2010/main" val="182202342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623888" y="1709738"/>
            <a:ext cx="7886700" cy="2852737"/>
          </a:xfrm>
        </p:spPr>
        <p:txBody>
          <a:bodyPr anchor="b"/>
          <a:lstStyle>
            <a:lvl1pPr>
              <a:defRPr sz="6000"/>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623888" y="4589463"/>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kumimoji="1" lang="ja-JP" altLang="en-US"/>
              <a:t>マスター テキストの書式設定</a:t>
            </a:r>
          </a:p>
        </p:txBody>
      </p:sp>
      <p:sp>
        <p:nvSpPr>
          <p:cNvPr id="4" name="日付プレースホルダー 3"/>
          <p:cNvSpPr>
            <a:spLocks noGrp="1"/>
          </p:cNvSpPr>
          <p:nvPr>
            <p:ph type="dt" sz="half" idx="10"/>
          </p:nvPr>
        </p:nvSpPr>
        <p:spPr/>
        <p:txBody>
          <a:bodyPr/>
          <a:lstStyle/>
          <a:p>
            <a:fld id="{12BCF989-9BCB-4249-AF50-0BAC399E1845}" type="datetimeFigureOut">
              <a:rPr kumimoji="1" lang="ja-JP" altLang="en-US" smtClean="0"/>
              <a:t>2023/10/10</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5319E15C-225A-BD4B-BF39-350809AE0F65}" type="slidenum">
              <a:rPr kumimoji="1" lang="ja-JP" altLang="en-US" smtClean="0"/>
              <a:t>‹#›</a:t>
            </a:fld>
            <a:endParaRPr kumimoji="1" lang="ja-JP" altLang="en-US"/>
          </a:p>
        </p:txBody>
      </p:sp>
    </p:spTree>
    <p:extLst>
      <p:ext uri="{BB962C8B-B14F-4D97-AF65-F5344CB8AC3E}">
        <p14:creationId xmlns:p14="http://schemas.microsoft.com/office/powerpoint/2010/main" val="17782973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タイトル スライド">
    <p:spTree>
      <p:nvGrpSpPr>
        <p:cNvPr id="1" name=""/>
        <p:cNvGrpSpPr/>
        <p:nvPr/>
      </p:nvGrpSpPr>
      <p:grpSpPr>
        <a:xfrm>
          <a:off x="0" y="0"/>
          <a:ext cx="0" cy="0"/>
          <a:chOff x="0" y="0"/>
          <a:chExt cx="0" cy="0"/>
        </a:xfrm>
      </p:grpSpPr>
      <p:sp>
        <p:nvSpPr>
          <p:cNvPr id="7" name="角丸四角形 6"/>
          <p:cNvSpPr/>
          <p:nvPr userDrawn="1"/>
        </p:nvSpPr>
        <p:spPr>
          <a:xfrm>
            <a:off x="251289" y="188465"/>
            <a:ext cx="8640000" cy="6300000"/>
          </a:xfrm>
          <a:prstGeom prst="roundRect">
            <a:avLst>
              <a:gd name="adj" fmla="val 11066"/>
            </a:avLst>
          </a:prstGeom>
          <a:noFill/>
          <a:ln w="19050">
            <a:solidFill>
              <a:srgbClr val="00965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p>
        </p:txBody>
      </p:sp>
      <p:sp>
        <p:nvSpPr>
          <p:cNvPr id="8" name="円/楕円 7"/>
          <p:cNvSpPr/>
          <p:nvPr userDrawn="1"/>
        </p:nvSpPr>
        <p:spPr>
          <a:xfrm>
            <a:off x="4397496" y="6317066"/>
            <a:ext cx="360000" cy="360000"/>
          </a:xfrm>
          <a:prstGeom prst="ellipse">
            <a:avLst/>
          </a:prstGeom>
          <a:solidFill>
            <a:schemeClr val="bg1"/>
          </a:solidFill>
          <a:ln w="19050">
            <a:solidFill>
              <a:srgbClr val="0096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14" name="直線コネクタ 13"/>
          <p:cNvCxnSpPr/>
          <p:nvPr userDrawn="1"/>
        </p:nvCxnSpPr>
        <p:spPr>
          <a:xfrm>
            <a:off x="1692275" y="187784"/>
            <a:ext cx="0" cy="6300000"/>
          </a:xfrm>
          <a:prstGeom prst="line">
            <a:avLst/>
          </a:prstGeom>
          <a:ln w="19050">
            <a:solidFill>
              <a:srgbClr val="009650"/>
            </a:solidFill>
          </a:ln>
        </p:spPr>
        <p:style>
          <a:lnRef idx="1">
            <a:schemeClr val="accent1"/>
          </a:lnRef>
          <a:fillRef idx="0">
            <a:schemeClr val="accent1"/>
          </a:fillRef>
          <a:effectRef idx="0">
            <a:schemeClr val="accent1"/>
          </a:effectRef>
          <a:fontRef idx="minor">
            <a:schemeClr val="tx1"/>
          </a:fontRef>
        </p:style>
      </p:cxnSp>
      <p:sp>
        <p:nvSpPr>
          <p:cNvPr id="16" name="Slide Number Placeholder 5"/>
          <p:cNvSpPr txBox="1">
            <a:spLocks/>
          </p:cNvSpPr>
          <p:nvPr userDrawn="1"/>
        </p:nvSpPr>
        <p:spPr>
          <a:xfrm>
            <a:off x="4221932" y="6328430"/>
            <a:ext cx="720000" cy="360000"/>
          </a:xfrm>
          <a:prstGeom prst="rect">
            <a:avLst/>
          </a:prstGeom>
        </p:spPr>
        <p:txBody>
          <a:bodyPr vert="horz" lIns="91440" tIns="45720" rIns="91440" bIns="45720" rtlCol="0" anchor="ctr"/>
          <a:lstStyle>
            <a:defPPr>
              <a:defRPr lang="ja-JP"/>
            </a:defPPr>
            <a:lvl1pPr marL="0" algn="ctr" defTabSz="914400" rtl="0" eaLnBrk="1" latinLnBrk="0" hangingPunct="1">
              <a:defRPr kumimoji="1" sz="1600" b="1" i="0" kern="1200">
                <a:solidFill>
                  <a:srgbClr val="009650"/>
                </a:solidFill>
                <a:latin typeface="Meiryo" charset="-128"/>
                <a:ea typeface="Meiryo" charset="-128"/>
                <a:cs typeface="Meiryo"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BD61DC6C-4581-DC44-8E22-5B060113FAEC}" type="slidenum">
              <a:rPr lang="ja-JP" altLang="en-US" smtClean="0"/>
              <a:pPr/>
              <a:t>‹#›</a:t>
            </a:fld>
            <a:endParaRPr lang="ja-JP" altLang="en-US" dirty="0"/>
          </a:p>
        </p:txBody>
      </p:sp>
    </p:spTree>
  </p:cSld>
  <p:clrMapOvr>
    <a:masterClrMapping/>
  </p:clrMapOvr>
  <p:extLst>
    <p:ext uri="{DCECCB84-F9BA-43D5-87BE-67443E8EF086}">
      <p15:sldGuideLst xmlns:p15="http://schemas.microsoft.com/office/powerpoint/2012/main">
        <p15:guide id="1" orient="horz" pos="2160">
          <p15:clr>
            <a:srgbClr val="FBAE40"/>
          </p15:clr>
        </p15:guide>
        <p15:guide id="2" pos="2880">
          <p15:clr>
            <a:srgbClr val="FBAE40"/>
          </p15:clr>
        </p15:guide>
        <p15:guide id="3" pos="158">
          <p15:clr>
            <a:srgbClr val="FBAE40"/>
          </p15:clr>
        </p15:guide>
        <p15:guide id="4" pos="5602">
          <p15:clr>
            <a:srgbClr val="FBAE40"/>
          </p15:clr>
        </p15:guide>
        <p15:guide id="5" orient="horz" pos="119">
          <p15:clr>
            <a:srgbClr val="FBAE40"/>
          </p15:clr>
        </p15:guide>
        <p15:guide id="6" orient="horz" pos="4088">
          <p15:clr>
            <a:srgbClr val="FBAE40"/>
          </p15:clr>
        </p15:guide>
        <p15:guide id="7" orient="horz" pos="799">
          <p15:clr>
            <a:srgbClr val="FBAE40"/>
          </p15:clr>
        </p15:guide>
        <p15:guide id="8" pos="1066">
          <p15:clr>
            <a:srgbClr val="FBAE40"/>
          </p15:clr>
        </p15:guide>
        <p15:guide id="9" orient="horz" pos="572">
          <p15:clr>
            <a:srgbClr val="FBAE40"/>
          </p15:clr>
        </p15:guide>
        <p15:guide id="11" orient="horz" pos="346">
          <p15:clr>
            <a:srgbClr val="FBAE40"/>
          </p15:clr>
        </p15:guide>
        <p15:guide id="12" pos="385">
          <p15:clr>
            <a:srgbClr val="FBAE40"/>
          </p15:clr>
        </p15:guide>
        <p15:guide id="13" pos="1179">
          <p15:clr>
            <a:srgbClr val="FBAE40"/>
          </p15:clr>
        </p15:guide>
        <p15:guide id="14" orient="horz" pos="913">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sz="half" idx="1"/>
          </p:nvPr>
        </p:nvSpPr>
        <p:spPr>
          <a:xfrm>
            <a:off x="628650" y="1825625"/>
            <a:ext cx="386715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p:cNvSpPr>
            <a:spLocks noGrp="1"/>
          </p:cNvSpPr>
          <p:nvPr>
            <p:ph sz="half" idx="2"/>
          </p:nvPr>
        </p:nvSpPr>
        <p:spPr>
          <a:xfrm>
            <a:off x="4648200" y="1825625"/>
            <a:ext cx="386715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p:cNvSpPr>
            <a:spLocks noGrp="1"/>
          </p:cNvSpPr>
          <p:nvPr>
            <p:ph type="dt" sz="half" idx="10"/>
          </p:nvPr>
        </p:nvSpPr>
        <p:spPr/>
        <p:txBody>
          <a:bodyPr/>
          <a:lstStyle/>
          <a:p>
            <a:fld id="{12BCF989-9BCB-4249-AF50-0BAC399E1845}" type="datetimeFigureOut">
              <a:rPr kumimoji="1" lang="ja-JP" altLang="en-US" smtClean="0"/>
              <a:t>2023/10/10</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5319E15C-225A-BD4B-BF39-350809AE0F65}" type="slidenum">
              <a:rPr kumimoji="1" lang="ja-JP" altLang="en-US" smtClean="0"/>
              <a:t>‹#›</a:t>
            </a:fld>
            <a:endParaRPr kumimoji="1" lang="ja-JP" altLang="en-US"/>
          </a:p>
        </p:txBody>
      </p:sp>
    </p:spTree>
    <p:extLst>
      <p:ext uri="{BB962C8B-B14F-4D97-AF65-F5344CB8AC3E}">
        <p14:creationId xmlns:p14="http://schemas.microsoft.com/office/powerpoint/2010/main" val="131393187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630238" y="365125"/>
            <a:ext cx="7886700" cy="1325563"/>
          </a:xfrm>
        </p:spPr>
        <p:txBody>
          <a:bodyPr/>
          <a:lstStyle/>
          <a:p>
            <a:r>
              <a:rPr kumimoji="1" lang="ja-JP" altLang="en-US"/>
              <a:t>マスター タイトルの書式設定</a:t>
            </a:r>
          </a:p>
        </p:txBody>
      </p:sp>
      <p:sp>
        <p:nvSpPr>
          <p:cNvPr id="3" name="テキスト プレースホルダー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4" name="コンテンツ プレースホルダー 3"/>
          <p:cNvSpPr>
            <a:spLocks noGrp="1"/>
          </p:cNvSpPr>
          <p:nvPr>
            <p:ph sz="half" idx="2"/>
          </p:nvPr>
        </p:nvSpPr>
        <p:spPr>
          <a:xfrm>
            <a:off x="630238" y="2505075"/>
            <a:ext cx="3868737"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6" name="コンテンツ プレースホルダー 5"/>
          <p:cNvSpPr>
            <a:spLocks noGrp="1"/>
          </p:cNvSpPr>
          <p:nvPr>
            <p:ph sz="quarter" idx="4"/>
          </p:nvPr>
        </p:nvSpPr>
        <p:spPr>
          <a:xfrm>
            <a:off x="4629150" y="2505075"/>
            <a:ext cx="3887788"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p:cNvSpPr>
            <a:spLocks noGrp="1"/>
          </p:cNvSpPr>
          <p:nvPr>
            <p:ph type="dt" sz="half" idx="10"/>
          </p:nvPr>
        </p:nvSpPr>
        <p:spPr/>
        <p:txBody>
          <a:bodyPr/>
          <a:lstStyle/>
          <a:p>
            <a:fld id="{12BCF989-9BCB-4249-AF50-0BAC399E1845}" type="datetimeFigureOut">
              <a:rPr kumimoji="1" lang="ja-JP" altLang="en-US" smtClean="0"/>
              <a:t>2023/10/10</a:t>
            </a:fld>
            <a:endParaRPr kumimoji="1" lang="ja-JP" altLang="en-US"/>
          </a:p>
        </p:txBody>
      </p:sp>
      <p:sp>
        <p:nvSpPr>
          <p:cNvPr id="8" name="フッター プレースホルダー 7"/>
          <p:cNvSpPr>
            <a:spLocks noGrp="1"/>
          </p:cNvSpPr>
          <p:nvPr>
            <p:ph type="ftr" sz="quarter" idx="11"/>
          </p:nvPr>
        </p:nvSpPr>
        <p:spPr/>
        <p:txBody>
          <a:bodyPr/>
          <a:lstStyle/>
          <a:p>
            <a:endParaRPr kumimoji="1" lang="ja-JP" altLang="en-US"/>
          </a:p>
        </p:txBody>
      </p:sp>
      <p:sp>
        <p:nvSpPr>
          <p:cNvPr id="9" name="スライド番号プレースホルダー 8"/>
          <p:cNvSpPr>
            <a:spLocks noGrp="1"/>
          </p:cNvSpPr>
          <p:nvPr>
            <p:ph type="sldNum" sz="quarter" idx="12"/>
          </p:nvPr>
        </p:nvSpPr>
        <p:spPr/>
        <p:txBody>
          <a:bodyPr/>
          <a:lstStyle/>
          <a:p>
            <a:fld id="{5319E15C-225A-BD4B-BF39-350809AE0F65}" type="slidenum">
              <a:rPr kumimoji="1" lang="ja-JP" altLang="en-US" smtClean="0"/>
              <a:t>‹#›</a:t>
            </a:fld>
            <a:endParaRPr kumimoji="1" lang="ja-JP" altLang="en-US"/>
          </a:p>
        </p:txBody>
      </p:sp>
    </p:spTree>
    <p:extLst>
      <p:ext uri="{BB962C8B-B14F-4D97-AF65-F5344CB8AC3E}">
        <p14:creationId xmlns:p14="http://schemas.microsoft.com/office/powerpoint/2010/main" val="67859698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日付プレースホルダー 2"/>
          <p:cNvSpPr>
            <a:spLocks noGrp="1"/>
          </p:cNvSpPr>
          <p:nvPr>
            <p:ph type="dt" sz="half" idx="10"/>
          </p:nvPr>
        </p:nvSpPr>
        <p:spPr/>
        <p:txBody>
          <a:bodyPr/>
          <a:lstStyle/>
          <a:p>
            <a:fld id="{12BCF989-9BCB-4249-AF50-0BAC399E1845}" type="datetimeFigureOut">
              <a:rPr kumimoji="1" lang="ja-JP" altLang="en-US" smtClean="0"/>
              <a:t>2023/10/10</a:t>
            </a:fld>
            <a:endParaRPr kumimoji="1" lang="ja-JP" altLang="en-US"/>
          </a:p>
        </p:txBody>
      </p:sp>
      <p:sp>
        <p:nvSpPr>
          <p:cNvPr id="4" name="フッター プレースホルダー 3"/>
          <p:cNvSpPr>
            <a:spLocks noGrp="1"/>
          </p:cNvSpPr>
          <p:nvPr>
            <p:ph type="ftr" sz="quarter" idx="11"/>
          </p:nvPr>
        </p:nvSpPr>
        <p:spPr/>
        <p:txBody>
          <a:bodyPr/>
          <a:lstStyle/>
          <a:p>
            <a:endParaRPr kumimoji="1" lang="ja-JP" altLang="en-US"/>
          </a:p>
        </p:txBody>
      </p:sp>
      <p:sp>
        <p:nvSpPr>
          <p:cNvPr id="5" name="スライド番号プレースホルダー 4"/>
          <p:cNvSpPr>
            <a:spLocks noGrp="1"/>
          </p:cNvSpPr>
          <p:nvPr>
            <p:ph type="sldNum" sz="quarter" idx="12"/>
          </p:nvPr>
        </p:nvSpPr>
        <p:spPr/>
        <p:txBody>
          <a:bodyPr/>
          <a:lstStyle/>
          <a:p>
            <a:fld id="{5319E15C-225A-BD4B-BF39-350809AE0F65}" type="slidenum">
              <a:rPr kumimoji="1" lang="ja-JP" altLang="en-US" smtClean="0"/>
              <a:t>‹#›</a:t>
            </a:fld>
            <a:endParaRPr kumimoji="1" lang="ja-JP" altLang="en-US"/>
          </a:p>
        </p:txBody>
      </p:sp>
    </p:spTree>
    <p:extLst>
      <p:ext uri="{BB962C8B-B14F-4D97-AF65-F5344CB8AC3E}">
        <p14:creationId xmlns:p14="http://schemas.microsoft.com/office/powerpoint/2010/main" val="204142855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12BCF989-9BCB-4249-AF50-0BAC399E1845}" type="datetimeFigureOut">
              <a:rPr kumimoji="1" lang="ja-JP" altLang="en-US" smtClean="0"/>
              <a:t>2023/10/10</a:t>
            </a:fld>
            <a:endParaRPr kumimoji="1" lang="ja-JP" altLang="en-US"/>
          </a:p>
        </p:txBody>
      </p:sp>
      <p:sp>
        <p:nvSpPr>
          <p:cNvPr id="3" name="フッター プレースホルダー 2"/>
          <p:cNvSpPr>
            <a:spLocks noGrp="1"/>
          </p:cNvSpPr>
          <p:nvPr>
            <p:ph type="ftr" sz="quarter" idx="11"/>
          </p:nvPr>
        </p:nvSpPr>
        <p:spPr/>
        <p:txBody>
          <a:bodyPr/>
          <a:lstStyle/>
          <a:p>
            <a:endParaRPr kumimoji="1" lang="ja-JP" altLang="en-US"/>
          </a:p>
        </p:txBody>
      </p:sp>
      <p:sp>
        <p:nvSpPr>
          <p:cNvPr id="4" name="スライド番号プレースホルダー 3"/>
          <p:cNvSpPr>
            <a:spLocks noGrp="1"/>
          </p:cNvSpPr>
          <p:nvPr>
            <p:ph type="sldNum" sz="quarter" idx="12"/>
          </p:nvPr>
        </p:nvSpPr>
        <p:spPr/>
        <p:txBody>
          <a:bodyPr/>
          <a:lstStyle/>
          <a:p>
            <a:fld id="{5319E15C-225A-BD4B-BF39-350809AE0F65}" type="slidenum">
              <a:rPr kumimoji="1" lang="ja-JP" altLang="en-US" smtClean="0"/>
              <a:t>‹#›</a:t>
            </a:fld>
            <a:endParaRPr kumimoji="1" lang="ja-JP" altLang="en-US"/>
          </a:p>
        </p:txBody>
      </p:sp>
    </p:spTree>
    <p:extLst>
      <p:ext uri="{BB962C8B-B14F-4D97-AF65-F5344CB8AC3E}">
        <p14:creationId xmlns:p14="http://schemas.microsoft.com/office/powerpoint/2010/main" val="209094579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630238" y="457200"/>
            <a:ext cx="2949575" cy="1600200"/>
          </a:xfrm>
        </p:spPr>
        <p:txBody>
          <a:bodyPr anchor="b"/>
          <a:lstStyle>
            <a:lvl1pPr>
              <a:defRPr sz="3200"/>
            </a:lvl1pPr>
          </a:lstStyle>
          <a:p>
            <a:r>
              <a:rPr kumimoji="1" lang="ja-JP" altLang="en-US"/>
              <a:t>マスター タイトルの書式設定</a:t>
            </a:r>
          </a:p>
        </p:txBody>
      </p:sp>
      <p:sp>
        <p:nvSpPr>
          <p:cNvPr id="3" name="コンテンツ プレースホルダー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12BCF989-9BCB-4249-AF50-0BAC399E1845}" type="datetimeFigureOut">
              <a:rPr kumimoji="1" lang="ja-JP" altLang="en-US" smtClean="0"/>
              <a:t>2023/10/10</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5319E15C-225A-BD4B-BF39-350809AE0F65}" type="slidenum">
              <a:rPr kumimoji="1" lang="ja-JP" altLang="en-US" smtClean="0"/>
              <a:t>‹#›</a:t>
            </a:fld>
            <a:endParaRPr kumimoji="1" lang="ja-JP" altLang="en-US"/>
          </a:p>
        </p:txBody>
      </p:sp>
    </p:spTree>
    <p:extLst>
      <p:ext uri="{BB962C8B-B14F-4D97-AF65-F5344CB8AC3E}">
        <p14:creationId xmlns:p14="http://schemas.microsoft.com/office/powerpoint/2010/main" val="110364428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630238" y="457200"/>
            <a:ext cx="2949575" cy="1600200"/>
          </a:xfrm>
        </p:spPr>
        <p:txBody>
          <a:bodyPr anchor="b"/>
          <a:lstStyle>
            <a:lvl1pPr>
              <a:defRPr sz="3200"/>
            </a:lvl1pPr>
          </a:lstStyle>
          <a:p>
            <a:r>
              <a:rPr kumimoji="1" lang="ja-JP" altLang="en-US"/>
              <a:t>マスター タイトルの書式設定</a:t>
            </a:r>
          </a:p>
        </p:txBody>
      </p:sp>
      <p:sp>
        <p:nvSpPr>
          <p:cNvPr id="3" name="図プレースホルダー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12BCF989-9BCB-4249-AF50-0BAC399E1845}" type="datetimeFigureOut">
              <a:rPr kumimoji="1" lang="ja-JP" altLang="en-US" smtClean="0"/>
              <a:t>2023/10/10</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5319E15C-225A-BD4B-BF39-350809AE0F65}" type="slidenum">
              <a:rPr kumimoji="1" lang="ja-JP" altLang="en-US" smtClean="0"/>
              <a:t>‹#›</a:t>
            </a:fld>
            <a:endParaRPr kumimoji="1" lang="ja-JP" altLang="en-US"/>
          </a:p>
        </p:txBody>
      </p:sp>
    </p:spTree>
    <p:extLst>
      <p:ext uri="{BB962C8B-B14F-4D97-AF65-F5344CB8AC3E}">
        <p14:creationId xmlns:p14="http://schemas.microsoft.com/office/powerpoint/2010/main" val="113323885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12BCF989-9BCB-4249-AF50-0BAC399E1845}" type="datetimeFigureOut">
              <a:rPr kumimoji="1" lang="ja-JP" altLang="en-US" smtClean="0"/>
              <a:t>2023/10/10</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5319E15C-225A-BD4B-BF39-350809AE0F65}" type="slidenum">
              <a:rPr kumimoji="1" lang="ja-JP" altLang="en-US" smtClean="0"/>
              <a:t>‹#›</a:t>
            </a:fld>
            <a:endParaRPr kumimoji="1" lang="ja-JP" altLang="en-US"/>
          </a:p>
        </p:txBody>
      </p:sp>
    </p:spTree>
    <p:extLst>
      <p:ext uri="{BB962C8B-B14F-4D97-AF65-F5344CB8AC3E}">
        <p14:creationId xmlns:p14="http://schemas.microsoft.com/office/powerpoint/2010/main" val="31298754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543675" y="365125"/>
            <a:ext cx="1971675" cy="5811838"/>
          </a:xfrm>
        </p:spPr>
        <p:txBody>
          <a:bodyPr vert="eaVert"/>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a:xfrm>
            <a:off x="628650" y="365125"/>
            <a:ext cx="5762625" cy="5811838"/>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12BCF989-9BCB-4249-AF50-0BAC399E1845}" type="datetimeFigureOut">
              <a:rPr kumimoji="1" lang="ja-JP" altLang="en-US" smtClean="0"/>
              <a:t>2023/10/10</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5319E15C-225A-BD4B-BF39-350809AE0F65}" type="slidenum">
              <a:rPr kumimoji="1" lang="ja-JP" altLang="en-US" smtClean="0"/>
              <a:t>‹#›</a:t>
            </a:fld>
            <a:endParaRPr kumimoji="1" lang="ja-JP" altLang="en-US"/>
          </a:p>
        </p:txBody>
      </p:sp>
    </p:spTree>
    <p:extLst>
      <p:ext uri="{BB962C8B-B14F-4D97-AF65-F5344CB8AC3E}">
        <p14:creationId xmlns:p14="http://schemas.microsoft.com/office/powerpoint/2010/main" val="119428454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1143000" y="1122363"/>
            <a:ext cx="6858000" cy="2387600"/>
          </a:xfrm>
        </p:spPr>
        <p:txBody>
          <a:bodyPr anchor="b"/>
          <a:lstStyle>
            <a:lvl1pPr algn="ctr">
              <a:defRPr sz="6000"/>
            </a:lvl1pPr>
          </a:lstStyle>
          <a:p>
            <a:r>
              <a:rPr kumimoji="1" lang="ja-JP" altLang="en-US"/>
              <a:t>マスター タイトルの書式設定</a:t>
            </a:r>
          </a:p>
        </p:txBody>
      </p:sp>
      <p:sp>
        <p:nvSpPr>
          <p:cNvPr id="3" name="サブタイトル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kumimoji="1" lang="ja-JP" altLang="en-US"/>
              <a:t>マスター サブタイトルの書式設定</a:t>
            </a:r>
          </a:p>
        </p:txBody>
      </p:sp>
      <p:sp>
        <p:nvSpPr>
          <p:cNvPr id="4" name="日付プレースホルダー 3"/>
          <p:cNvSpPr>
            <a:spLocks noGrp="1"/>
          </p:cNvSpPr>
          <p:nvPr>
            <p:ph type="dt" sz="half" idx="10"/>
          </p:nvPr>
        </p:nvSpPr>
        <p:spPr/>
        <p:txBody>
          <a:bodyPr/>
          <a:lstStyle/>
          <a:p>
            <a:fld id="{2A76AE60-92A1-564F-8FFC-2048127599DC}" type="datetimeFigureOut">
              <a:rPr kumimoji="1" lang="ja-JP" altLang="en-US" smtClean="0"/>
              <a:t>2023/10/10</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CE864E17-EDF2-BC4C-A1B0-B6A82BC1FA5B}" type="slidenum">
              <a:rPr kumimoji="1" lang="ja-JP" altLang="en-US" smtClean="0"/>
              <a:t>‹#›</a:t>
            </a:fld>
            <a:endParaRPr kumimoji="1" lang="ja-JP" altLang="en-US"/>
          </a:p>
        </p:txBody>
      </p:sp>
    </p:spTree>
    <p:extLst>
      <p:ext uri="{BB962C8B-B14F-4D97-AF65-F5344CB8AC3E}">
        <p14:creationId xmlns:p14="http://schemas.microsoft.com/office/powerpoint/2010/main" val="186648419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2A76AE60-92A1-564F-8FFC-2048127599DC}" type="datetimeFigureOut">
              <a:rPr kumimoji="1" lang="ja-JP" altLang="en-US" smtClean="0"/>
              <a:t>2023/10/10</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CE864E17-EDF2-BC4C-A1B0-B6A82BC1FA5B}" type="slidenum">
              <a:rPr kumimoji="1" lang="ja-JP" altLang="en-US" smtClean="0"/>
              <a:t>‹#›</a:t>
            </a:fld>
            <a:endParaRPr kumimoji="1" lang="ja-JP" altLang="en-US"/>
          </a:p>
        </p:txBody>
      </p:sp>
    </p:spTree>
    <p:extLst>
      <p:ext uri="{BB962C8B-B14F-4D97-AF65-F5344CB8AC3E}">
        <p14:creationId xmlns:p14="http://schemas.microsoft.com/office/powerpoint/2010/main" val="17061496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7" name="角丸四角形 6"/>
          <p:cNvSpPr/>
          <p:nvPr userDrawn="1"/>
        </p:nvSpPr>
        <p:spPr>
          <a:xfrm>
            <a:off x="251289" y="188465"/>
            <a:ext cx="8640000" cy="6300000"/>
          </a:xfrm>
          <a:prstGeom prst="roundRect">
            <a:avLst>
              <a:gd name="adj" fmla="val 11066"/>
            </a:avLst>
          </a:prstGeom>
          <a:noFill/>
          <a:ln w="19050">
            <a:solidFill>
              <a:srgbClr val="00965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p>
        </p:txBody>
      </p:sp>
      <p:sp>
        <p:nvSpPr>
          <p:cNvPr id="8" name="円/楕円 7"/>
          <p:cNvSpPr/>
          <p:nvPr userDrawn="1"/>
        </p:nvSpPr>
        <p:spPr>
          <a:xfrm>
            <a:off x="4397496" y="6317066"/>
            <a:ext cx="360000" cy="360000"/>
          </a:xfrm>
          <a:prstGeom prst="ellipse">
            <a:avLst/>
          </a:prstGeom>
          <a:solidFill>
            <a:schemeClr val="bg1"/>
          </a:solidFill>
          <a:ln w="19050">
            <a:solidFill>
              <a:srgbClr val="0096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Title 1"/>
          <p:cNvSpPr>
            <a:spLocks noGrp="1"/>
          </p:cNvSpPr>
          <p:nvPr>
            <p:ph type="ctrTitle"/>
          </p:nvPr>
        </p:nvSpPr>
        <p:spPr>
          <a:xfrm>
            <a:off x="1767718" y="529052"/>
            <a:ext cx="7200000" cy="540000"/>
          </a:xfrm>
        </p:spPr>
        <p:txBody>
          <a:bodyPr anchor="b">
            <a:normAutofit/>
          </a:bodyPr>
          <a:lstStyle>
            <a:lvl1pPr algn="l">
              <a:defRPr sz="3200" b="1" i="0">
                <a:solidFill>
                  <a:srgbClr val="009650"/>
                </a:solidFill>
                <a:latin typeface="Meiryo" charset="-128"/>
                <a:ea typeface="Meiryo" charset="-128"/>
                <a:cs typeface="Meiryo" charset="-128"/>
              </a:defRPr>
            </a:lvl1pPr>
          </a:lstStyle>
          <a:p>
            <a:r>
              <a:rPr lang="ja-JP" altLang="en-US" dirty="0"/>
              <a:t>マスター タイトルの書式設定</a:t>
            </a:r>
            <a:endParaRPr lang="en-US" dirty="0"/>
          </a:p>
        </p:txBody>
      </p:sp>
      <p:sp>
        <p:nvSpPr>
          <p:cNvPr id="3" name="Subtitle 2"/>
          <p:cNvSpPr>
            <a:spLocks noGrp="1"/>
          </p:cNvSpPr>
          <p:nvPr>
            <p:ph type="subTitle" idx="1"/>
          </p:nvPr>
        </p:nvSpPr>
        <p:spPr>
          <a:xfrm>
            <a:off x="1771210" y="1459133"/>
            <a:ext cx="6858000" cy="1655762"/>
          </a:xfrm>
        </p:spPr>
        <p:txBody>
          <a:bodyPr/>
          <a:lstStyle>
            <a:lvl1pPr marL="0" indent="0" algn="l">
              <a:buNone/>
              <a:defRPr sz="2400" b="1" i="0">
                <a:latin typeface="Meiryo" charset="-128"/>
                <a:ea typeface="Meiryo" charset="-128"/>
                <a:cs typeface="Meiryo" charset="-128"/>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dirty="0"/>
              <a:t>マスター サブタイトルの書式設定</a:t>
            </a:r>
            <a:endParaRPr lang="en-US" dirty="0"/>
          </a:p>
        </p:txBody>
      </p:sp>
      <p:cxnSp>
        <p:nvCxnSpPr>
          <p:cNvPr id="11" name="直線コネクタ 10"/>
          <p:cNvCxnSpPr/>
          <p:nvPr userDrawn="1"/>
        </p:nvCxnSpPr>
        <p:spPr>
          <a:xfrm>
            <a:off x="251289" y="1268413"/>
            <a:ext cx="8640000" cy="0"/>
          </a:xfrm>
          <a:prstGeom prst="line">
            <a:avLst/>
          </a:prstGeom>
          <a:ln w="19050">
            <a:solidFill>
              <a:srgbClr val="009650"/>
            </a:solidFill>
          </a:ln>
        </p:spPr>
        <p:style>
          <a:lnRef idx="1">
            <a:schemeClr val="accent1"/>
          </a:lnRef>
          <a:fillRef idx="0">
            <a:schemeClr val="accent1"/>
          </a:fillRef>
          <a:effectRef idx="0">
            <a:schemeClr val="accent1"/>
          </a:effectRef>
          <a:fontRef idx="minor">
            <a:schemeClr val="tx1"/>
          </a:fontRef>
        </p:style>
      </p:cxnSp>
      <p:cxnSp>
        <p:nvCxnSpPr>
          <p:cNvPr id="14" name="直線コネクタ 13"/>
          <p:cNvCxnSpPr/>
          <p:nvPr userDrawn="1"/>
        </p:nvCxnSpPr>
        <p:spPr>
          <a:xfrm>
            <a:off x="1692275" y="1269700"/>
            <a:ext cx="0" cy="5220000"/>
          </a:xfrm>
          <a:prstGeom prst="line">
            <a:avLst/>
          </a:prstGeom>
          <a:ln w="19050">
            <a:solidFill>
              <a:srgbClr val="009650"/>
            </a:solidFill>
          </a:ln>
        </p:spPr>
        <p:style>
          <a:lnRef idx="1">
            <a:schemeClr val="accent1"/>
          </a:lnRef>
          <a:fillRef idx="0">
            <a:schemeClr val="accent1"/>
          </a:fillRef>
          <a:effectRef idx="0">
            <a:schemeClr val="accent1"/>
          </a:effectRef>
          <a:fontRef idx="minor">
            <a:schemeClr val="tx1"/>
          </a:fontRef>
        </p:style>
      </p:cxnSp>
      <p:sp>
        <p:nvSpPr>
          <p:cNvPr id="16" name="Slide Number Placeholder 5"/>
          <p:cNvSpPr txBox="1">
            <a:spLocks/>
          </p:cNvSpPr>
          <p:nvPr userDrawn="1"/>
        </p:nvSpPr>
        <p:spPr>
          <a:xfrm>
            <a:off x="4221932" y="6328430"/>
            <a:ext cx="720000" cy="360000"/>
          </a:xfrm>
          <a:prstGeom prst="rect">
            <a:avLst/>
          </a:prstGeom>
        </p:spPr>
        <p:txBody>
          <a:bodyPr vert="horz" lIns="91440" tIns="45720" rIns="91440" bIns="45720" rtlCol="0" anchor="ctr"/>
          <a:lstStyle>
            <a:defPPr>
              <a:defRPr lang="ja-JP"/>
            </a:defPPr>
            <a:lvl1pPr marL="0" algn="ctr" defTabSz="914400" rtl="0" eaLnBrk="1" latinLnBrk="0" hangingPunct="1">
              <a:defRPr kumimoji="1" sz="1600" b="1" i="0" kern="1200">
                <a:solidFill>
                  <a:srgbClr val="009650"/>
                </a:solidFill>
                <a:latin typeface="Meiryo" charset="-128"/>
                <a:ea typeface="Meiryo" charset="-128"/>
                <a:cs typeface="Meiryo"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BD61DC6C-4581-DC44-8E22-5B060113FAEC}" type="slidenum">
              <a:rPr lang="ja-JP" altLang="en-US" smtClean="0"/>
              <a:pPr/>
              <a:t>‹#›</a:t>
            </a:fld>
            <a:endParaRPr lang="ja-JP" altLang="en-US" dirty="0"/>
          </a:p>
        </p:txBody>
      </p:sp>
    </p:spTree>
  </p:cSld>
  <p:clrMapOvr>
    <a:masterClrMapping/>
  </p:clrMapOvr>
  <p:extLst>
    <p:ext uri="{DCECCB84-F9BA-43D5-87BE-67443E8EF086}">
      <p15:sldGuideLst xmlns:p15="http://schemas.microsoft.com/office/powerpoint/2012/main">
        <p15:guide id="1" orient="horz" pos="2160" userDrawn="1">
          <p15:clr>
            <a:srgbClr val="FBAE40"/>
          </p15:clr>
        </p15:guide>
        <p15:guide id="2" pos="2880" userDrawn="1">
          <p15:clr>
            <a:srgbClr val="FBAE40"/>
          </p15:clr>
        </p15:guide>
        <p15:guide id="3" pos="158" userDrawn="1">
          <p15:clr>
            <a:srgbClr val="FBAE40"/>
          </p15:clr>
        </p15:guide>
        <p15:guide id="4" pos="5602" userDrawn="1">
          <p15:clr>
            <a:srgbClr val="FBAE40"/>
          </p15:clr>
        </p15:guide>
        <p15:guide id="5" orient="horz" pos="119" userDrawn="1">
          <p15:clr>
            <a:srgbClr val="FBAE40"/>
          </p15:clr>
        </p15:guide>
        <p15:guide id="6" orient="horz" pos="4088" userDrawn="1">
          <p15:clr>
            <a:srgbClr val="FBAE40"/>
          </p15:clr>
        </p15:guide>
        <p15:guide id="7" orient="horz" pos="799" userDrawn="1">
          <p15:clr>
            <a:srgbClr val="FBAE40"/>
          </p15:clr>
        </p15:guide>
        <p15:guide id="8" pos="1066" userDrawn="1">
          <p15:clr>
            <a:srgbClr val="FBAE40"/>
          </p15:clr>
        </p15:guide>
        <p15:guide id="9" orient="horz" pos="572" userDrawn="1">
          <p15:clr>
            <a:srgbClr val="FBAE40"/>
          </p15:clr>
        </p15:guide>
        <p15:guide id="11" orient="horz" pos="346" userDrawn="1">
          <p15:clr>
            <a:srgbClr val="FBAE40"/>
          </p15:clr>
        </p15:guide>
        <p15:guide id="12" pos="385" userDrawn="1">
          <p15:clr>
            <a:srgbClr val="FBAE40"/>
          </p15:clr>
        </p15:guide>
        <p15:guide id="13" pos="1179" userDrawn="1">
          <p15:clr>
            <a:srgbClr val="FBAE40"/>
          </p15:clr>
        </p15:guide>
        <p15:guide id="14" orient="horz" pos="913" userDrawn="1">
          <p15:clr>
            <a:srgbClr val="FBAE40"/>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623888" y="1709738"/>
            <a:ext cx="7886700" cy="2852737"/>
          </a:xfrm>
        </p:spPr>
        <p:txBody>
          <a:bodyPr anchor="b"/>
          <a:lstStyle>
            <a:lvl1pPr>
              <a:defRPr sz="6000"/>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623888" y="4589463"/>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kumimoji="1" lang="ja-JP" altLang="en-US"/>
              <a:t>マスター テキストの書式設定</a:t>
            </a:r>
          </a:p>
        </p:txBody>
      </p:sp>
      <p:sp>
        <p:nvSpPr>
          <p:cNvPr id="4" name="日付プレースホルダー 3"/>
          <p:cNvSpPr>
            <a:spLocks noGrp="1"/>
          </p:cNvSpPr>
          <p:nvPr>
            <p:ph type="dt" sz="half" idx="10"/>
          </p:nvPr>
        </p:nvSpPr>
        <p:spPr/>
        <p:txBody>
          <a:bodyPr/>
          <a:lstStyle/>
          <a:p>
            <a:fld id="{2A76AE60-92A1-564F-8FFC-2048127599DC}" type="datetimeFigureOut">
              <a:rPr kumimoji="1" lang="ja-JP" altLang="en-US" smtClean="0"/>
              <a:t>2023/10/10</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CE864E17-EDF2-BC4C-A1B0-B6A82BC1FA5B}" type="slidenum">
              <a:rPr kumimoji="1" lang="ja-JP" altLang="en-US" smtClean="0"/>
              <a:t>‹#›</a:t>
            </a:fld>
            <a:endParaRPr kumimoji="1" lang="ja-JP" altLang="en-US"/>
          </a:p>
        </p:txBody>
      </p:sp>
    </p:spTree>
    <p:extLst>
      <p:ext uri="{BB962C8B-B14F-4D97-AF65-F5344CB8AC3E}">
        <p14:creationId xmlns:p14="http://schemas.microsoft.com/office/powerpoint/2010/main" val="205468926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sz="half" idx="1"/>
          </p:nvPr>
        </p:nvSpPr>
        <p:spPr>
          <a:xfrm>
            <a:off x="628650" y="1825625"/>
            <a:ext cx="386715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p:cNvSpPr>
            <a:spLocks noGrp="1"/>
          </p:cNvSpPr>
          <p:nvPr>
            <p:ph sz="half" idx="2"/>
          </p:nvPr>
        </p:nvSpPr>
        <p:spPr>
          <a:xfrm>
            <a:off x="4648200" y="1825625"/>
            <a:ext cx="386715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p:cNvSpPr>
            <a:spLocks noGrp="1"/>
          </p:cNvSpPr>
          <p:nvPr>
            <p:ph type="dt" sz="half" idx="10"/>
          </p:nvPr>
        </p:nvSpPr>
        <p:spPr/>
        <p:txBody>
          <a:bodyPr/>
          <a:lstStyle/>
          <a:p>
            <a:fld id="{2A76AE60-92A1-564F-8FFC-2048127599DC}" type="datetimeFigureOut">
              <a:rPr kumimoji="1" lang="ja-JP" altLang="en-US" smtClean="0"/>
              <a:t>2023/10/10</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CE864E17-EDF2-BC4C-A1B0-B6A82BC1FA5B}" type="slidenum">
              <a:rPr kumimoji="1" lang="ja-JP" altLang="en-US" smtClean="0"/>
              <a:t>‹#›</a:t>
            </a:fld>
            <a:endParaRPr kumimoji="1" lang="ja-JP" altLang="en-US"/>
          </a:p>
        </p:txBody>
      </p:sp>
    </p:spTree>
    <p:extLst>
      <p:ext uri="{BB962C8B-B14F-4D97-AF65-F5344CB8AC3E}">
        <p14:creationId xmlns:p14="http://schemas.microsoft.com/office/powerpoint/2010/main" val="162539948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630238" y="365125"/>
            <a:ext cx="7886700" cy="1325563"/>
          </a:xfrm>
        </p:spPr>
        <p:txBody>
          <a:bodyPr/>
          <a:lstStyle/>
          <a:p>
            <a:r>
              <a:rPr kumimoji="1" lang="ja-JP" altLang="en-US"/>
              <a:t>マスター タイトルの書式設定</a:t>
            </a:r>
          </a:p>
        </p:txBody>
      </p:sp>
      <p:sp>
        <p:nvSpPr>
          <p:cNvPr id="3" name="テキスト プレースホルダー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4" name="コンテンツ プレースホルダー 3"/>
          <p:cNvSpPr>
            <a:spLocks noGrp="1"/>
          </p:cNvSpPr>
          <p:nvPr>
            <p:ph sz="half" idx="2"/>
          </p:nvPr>
        </p:nvSpPr>
        <p:spPr>
          <a:xfrm>
            <a:off x="630238" y="2505075"/>
            <a:ext cx="3868737"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6" name="コンテンツ プレースホルダー 5"/>
          <p:cNvSpPr>
            <a:spLocks noGrp="1"/>
          </p:cNvSpPr>
          <p:nvPr>
            <p:ph sz="quarter" idx="4"/>
          </p:nvPr>
        </p:nvSpPr>
        <p:spPr>
          <a:xfrm>
            <a:off x="4629150" y="2505075"/>
            <a:ext cx="3887788"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p:cNvSpPr>
            <a:spLocks noGrp="1"/>
          </p:cNvSpPr>
          <p:nvPr>
            <p:ph type="dt" sz="half" idx="10"/>
          </p:nvPr>
        </p:nvSpPr>
        <p:spPr/>
        <p:txBody>
          <a:bodyPr/>
          <a:lstStyle/>
          <a:p>
            <a:fld id="{2A76AE60-92A1-564F-8FFC-2048127599DC}" type="datetimeFigureOut">
              <a:rPr kumimoji="1" lang="ja-JP" altLang="en-US" smtClean="0"/>
              <a:t>2023/10/10</a:t>
            </a:fld>
            <a:endParaRPr kumimoji="1" lang="ja-JP" altLang="en-US"/>
          </a:p>
        </p:txBody>
      </p:sp>
      <p:sp>
        <p:nvSpPr>
          <p:cNvPr id="8" name="フッター プレースホルダー 7"/>
          <p:cNvSpPr>
            <a:spLocks noGrp="1"/>
          </p:cNvSpPr>
          <p:nvPr>
            <p:ph type="ftr" sz="quarter" idx="11"/>
          </p:nvPr>
        </p:nvSpPr>
        <p:spPr/>
        <p:txBody>
          <a:bodyPr/>
          <a:lstStyle/>
          <a:p>
            <a:endParaRPr kumimoji="1" lang="ja-JP" altLang="en-US"/>
          </a:p>
        </p:txBody>
      </p:sp>
      <p:sp>
        <p:nvSpPr>
          <p:cNvPr id="9" name="スライド番号プレースホルダー 8"/>
          <p:cNvSpPr>
            <a:spLocks noGrp="1"/>
          </p:cNvSpPr>
          <p:nvPr>
            <p:ph type="sldNum" sz="quarter" idx="12"/>
          </p:nvPr>
        </p:nvSpPr>
        <p:spPr/>
        <p:txBody>
          <a:bodyPr/>
          <a:lstStyle/>
          <a:p>
            <a:fld id="{CE864E17-EDF2-BC4C-A1B0-B6A82BC1FA5B}" type="slidenum">
              <a:rPr kumimoji="1" lang="ja-JP" altLang="en-US" smtClean="0"/>
              <a:t>‹#›</a:t>
            </a:fld>
            <a:endParaRPr kumimoji="1" lang="ja-JP" altLang="en-US"/>
          </a:p>
        </p:txBody>
      </p:sp>
    </p:spTree>
    <p:extLst>
      <p:ext uri="{BB962C8B-B14F-4D97-AF65-F5344CB8AC3E}">
        <p14:creationId xmlns:p14="http://schemas.microsoft.com/office/powerpoint/2010/main" val="209708732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日付プレースホルダー 2"/>
          <p:cNvSpPr>
            <a:spLocks noGrp="1"/>
          </p:cNvSpPr>
          <p:nvPr>
            <p:ph type="dt" sz="half" idx="10"/>
          </p:nvPr>
        </p:nvSpPr>
        <p:spPr/>
        <p:txBody>
          <a:bodyPr/>
          <a:lstStyle/>
          <a:p>
            <a:fld id="{2A76AE60-92A1-564F-8FFC-2048127599DC}" type="datetimeFigureOut">
              <a:rPr kumimoji="1" lang="ja-JP" altLang="en-US" smtClean="0"/>
              <a:t>2023/10/10</a:t>
            </a:fld>
            <a:endParaRPr kumimoji="1" lang="ja-JP" altLang="en-US"/>
          </a:p>
        </p:txBody>
      </p:sp>
      <p:sp>
        <p:nvSpPr>
          <p:cNvPr id="4" name="フッター プレースホルダー 3"/>
          <p:cNvSpPr>
            <a:spLocks noGrp="1"/>
          </p:cNvSpPr>
          <p:nvPr>
            <p:ph type="ftr" sz="quarter" idx="11"/>
          </p:nvPr>
        </p:nvSpPr>
        <p:spPr/>
        <p:txBody>
          <a:bodyPr/>
          <a:lstStyle/>
          <a:p>
            <a:endParaRPr kumimoji="1" lang="ja-JP" altLang="en-US"/>
          </a:p>
        </p:txBody>
      </p:sp>
      <p:sp>
        <p:nvSpPr>
          <p:cNvPr id="5" name="スライド番号プレースホルダー 4"/>
          <p:cNvSpPr>
            <a:spLocks noGrp="1"/>
          </p:cNvSpPr>
          <p:nvPr>
            <p:ph type="sldNum" sz="quarter" idx="12"/>
          </p:nvPr>
        </p:nvSpPr>
        <p:spPr/>
        <p:txBody>
          <a:bodyPr/>
          <a:lstStyle/>
          <a:p>
            <a:fld id="{CE864E17-EDF2-BC4C-A1B0-B6A82BC1FA5B}" type="slidenum">
              <a:rPr kumimoji="1" lang="ja-JP" altLang="en-US" smtClean="0"/>
              <a:t>‹#›</a:t>
            </a:fld>
            <a:endParaRPr kumimoji="1" lang="ja-JP" altLang="en-US"/>
          </a:p>
        </p:txBody>
      </p:sp>
    </p:spTree>
    <p:extLst>
      <p:ext uri="{BB962C8B-B14F-4D97-AF65-F5344CB8AC3E}">
        <p14:creationId xmlns:p14="http://schemas.microsoft.com/office/powerpoint/2010/main" val="124509032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2A76AE60-92A1-564F-8FFC-2048127599DC}" type="datetimeFigureOut">
              <a:rPr kumimoji="1" lang="ja-JP" altLang="en-US" smtClean="0"/>
              <a:t>2023/10/10</a:t>
            </a:fld>
            <a:endParaRPr kumimoji="1" lang="ja-JP" altLang="en-US"/>
          </a:p>
        </p:txBody>
      </p:sp>
      <p:sp>
        <p:nvSpPr>
          <p:cNvPr id="3" name="フッター プレースホルダー 2"/>
          <p:cNvSpPr>
            <a:spLocks noGrp="1"/>
          </p:cNvSpPr>
          <p:nvPr>
            <p:ph type="ftr" sz="quarter" idx="11"/>
          </p:nvPr>
        </p:nvSpPr>
        <p:spPr/>
        <p:txBody>
          <a:bodyPr/>
          <a:lstStyle/>
          <a:p>
            <a:endParaRPr kumimoji="1" lang="ja-JP" altLang="en-US"/>
          </a:p>
        </p:txBody>
      </p:sp>
      <p:sp>
        <p:nvSpPr>
          <p:cNvPr id="4" name="スライド番号プレースホルダー 3"/>
          <p:cNvSpPr>
            <a:spLocks noGrp="1"/>
          </p:cNvSpPr>
          <p:nvPr>
            <p:ph type="sldNum" sz="quarter" idx="12"/>
          </p:nvPr>
        </p:nvSpPr>
        <p:spPr/>
        <p:txBody>
          <a:bodyPr/>
          <a:lstStyle/>
          <a:p>
            <a:fld id="{CE864E17-EDF2-BC4C-A1B0-B6A82BC1FA5B}" type="slidenum">
              <a:rPr kumimoji="1" lang="ja-JP" altLang="en-US" smtClean="0"/>
              <a:t>‹#›</a:t>
            </a:fld>
            <a:endParaRPr kumimoji="1" lang="ja-JP" altLang="en-US"/>
          </a:p>
        </p:txBody>
      </p:sp>
    </p:spTree>
    <p:extLst>
      <p:ext uri="{BB962C8B-B14F-4D97-AF65-F5344CB8AC3E}">
        <p14:creationId xmlns:p14="http://schemas.microsoft.com/office/powerpoint/2010/main" val="115243590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630238" y="457200"/>
            <a:ext cx="2949575" cy="1600200"/>
          </a:xfrm>
        </p:spPr>
        <p:txBody>
          <a:bodyPr anchor="b"/>
          <a:lstStyle>
            <a:lvl1pPr>
              <a:defRPr sz="3200"/>
            </a:lvl1pPr>
          </a:lstStyle>
          <a:p>
            <a:r>
              <a:rPr kumimoji="1" lang="ja-JP" altLang="en-US"/>
              <a:t>マスター タイトルの書式設定</a:t>
            </a:r>
          </a:p>
        </p:txBody>
      </p:sp>
      <p:sp>
        <p:nvSpPr>
          <p:cNvPr id="3" name="コンテンツ プレースホルダー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2A76AE60-92A1-564F-8FFC-2048127599DC}" type="datetimeFigureOut">
              <a:rPr kumimoji="1" lang="ja-JP" altLang="en-US" smtClean="0"/>
              <a:t>2023/10/10</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CE864E17-EDF2-BC4C-A1B0-B6A82BC1FA5B}" type="slidenum">
              <a:rPr kumimoji="1" lang="ja-JP" altLang="en-US" smtClean="0"/>
              <a:t>‹#›</a:t>
            </a:fld>
            <a:endParaRPr kumimoji="1" lang="ja-JP" altLang="en-US"/>
          </a:p>
        </p:txBody>
      </p:sp>
    </p:spTree>
    <p:extLst>
      <p:ext uri="{BB962C8B-B14F-4D97-AF65-F5344CB8AC3E}">
        <p14:creationId xmlns:p14="http://schemas.microsoft.com/office/powerpoint/2010/main" val="835276656"/>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630238" y="457200"/>
            <a:ext cx="2949575" cy="1600200"/>
          </a:xfrm>
        </p:spPr>
        <p:txBody>
          <a:bodyPr anchor="b"/>
          <a:lstStyle>
            <a:lvl1pPr>
              <a:defRPr sz="3200"/>
            </a:lvl1pPr>
          </a:lstStyle>
          <a:p>
            <a:r>
              <a:rPr kumimoji="1" lang="ja-JP" altLang="en-US"/>
              <a:t>マスター タイトルの書式設定</a:t>
            </a:r>
          </a:p>
        </p:txBody>
      </p:sp>
      <p:sp>
        <p:nvSpPr>
          <p:cNvPr id="3" name="図プレースホルダー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2A76AE60-92A1-564F-8FFC-2048127599DC}" type="datetimeFigureOut">
              <a:rPr kumimoji="1" lang="ja-JP" altLang="en-US" smtClean="0"/>
              <a:t>2023/10/10</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CE864E17-EDF2-BC4C-A1B0-B6A82BC1FA5B}" type="slidenum">
              <a:rPr kumimoji="1" lang="ja-JP" altLang="en-US" smtClean="0"/>
              <a:t>‹#›</a:t>
            </a:fld>
            <a:endParaRPr kumimoji="1" lang="ja-JP" altLang="en-US"/>
          </a:p>
        </p:txBody>
      </p:sp>
    </p:spTree>
    <p:extLst>
      <p:ext uri="{BB962C8B-B14F-4D97-AF65-F5344CB8AC3E}">
        <p14:creationId xmlns:p14="http://schemas.microsoft.com/office/powerpoint/2010/main" val="394156953"/>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2A76AE60-92A1-564F-8FFC-2048127599DC}" type="datetimeFigureOut">
              <a:rPr kumimoji="1" lang="ja-JP" altLang="en-US" smtClean="0"/>
              <a:t>2023/10/10</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CE864E17-EDF2-BC4C-A1B0-B6A82BC1FA5B}" type="slidenum">
              <a:rPr kumimoji="1" lang="ja-JP" altLang="en-US" smtClean="0"/>
              <a:t>‹#›</a:t>
            </a:fld>
            <a:endParaRPr kumimoji="1" lang="ja-JP" altLang="en-US"/>
          </a:p>
        </p:txBody>
      </p:sp>
    </p:spTree>
    <p:extLst>
      <p:ext uri="{BB962C8B-B14F-4D97-AF65-F5344CB8AC3E}">
        <p14:creationId xmlns:p14="http://schemas.microsoft.com/office/powerpoint/2010/main" val="1756341723"/>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543675" y="365125"/>
            <a:ext cx="1971675" cy="5811838"/>
          </a:xfrm>
        </p:spPr>
        <p:txBody>
          <a:bodyPr vert="eaVert"/>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a:xfrm>
            <a:off x="628650" y="365125"/>
            <a:ext cx="5762625" cy="5811838"/>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2A76AE60-92A1-564F-8FFC-2048127599DC}" type="datetimeFigureOut">
              <a:rPr kumimoji="1" lang="ja-JP" altLang="en-US" smtClean="0"/>
              <a:t>2023/10/10</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CE864E17-EDF2-BC4C-A1B0-B6A82BC1FA5B}" type="slidenum">
              <a:rPr kumimoji="1" lang="ja-JP" altLang="en-US" smtClean="0"/>
              <a:t>‹#›</a:t>
            </a:fld>
            <a:endParaRPr kumimoji="1" lang="ja-JP" altLang="en-US"/>
          </a:p>
        </p:txBody>
      </p:sp>
    </p:spTree>
    <p:extLst>
      <p:ext uri="{BB962C8B-B14F-4D97-AF65-F5344CB8AC3E}">
        <p14:creationId xmlns:p14="http://schemas.microsoft.com/office/powerpoint/2010/main" val="167261044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1_タイトル スライド">
    <p:spTree>
      <p:nvGrpSpPr>
        <p:cNvPr id="1" name=""/>
        <p:cNvGrpSpPr/>
        <p:nvPr/>
      </p:nvGrpSpPr>
      <p:grpSpPr>
        <a:xfrm>
          <a:off x="0" y="0"/>
          <a:ext cx="0" cy="0"/>
          <a:chOff x="0" y="0"/>
          <a:chExt cx="0" cy="0"/>
        </a:xfrm>
      </p:grpSpPr>
      <p:sp>
        <p:nvSpPr>
          <p:cNvPr id="7" name="角丸四角形 6"/>
          <p:cNvSpPr/>
          <p:nvPr userDrawn="1"/>
        </p:nvSpPr>
        <p:spPr>
          <a:xfrm>
            <a:off x="251289" y="188465"/>
            <a:ext cx="8640000" cy="6300000"/>
          </a:xfrm>
          <a:prstGeom prst="roundRect">
            <a:avLst>
              <a:gd name="adj" fmla="val 11066"/>
            </a:avLst>
          </a:prstGeom>
          <a:noFill/>
          <a:ln w="19050">
            <a:solidFill>
              <a:srgbClr val="00965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p>
        </p:txBody>
      </p:sp>
      <p:sp>
        <p:nvSpPr>
          <p:cNvPr id="8" name="円/楕円 7"/>
          <p:cNvSpPr/>
          <p:nvPr userDrawn="1"/>
        </p:nvSpPr>
        <p:spPr>
          <a:xfrm>
            <a:off x="4397496" y="6317066"/>
            <a:ext cx="360000" cy="360000"/>
          </a:xfrm>
          <a:prstGeom prst="ellipse">
            <a:avLst/>
          </a:prstGeom>
          <a:solidFill>
            <a:schemeClr val="bg1"/>
          </a:solidFill>
          <a:ln w="19050">
            <a:solidFill>
              <a:srgbClr val="0096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Title 1"/>
          <p:cNvSpPr>
            <a:spLocks noGrp="1"/>
          </p:cNvSpPr>
          <p:nvPr>
            <p:ph type="ctrTitle"/>
          </p:nvPr>
        </p:nvSpPr>
        <p:spPr>
          <a:xfrm>
            <a:off x="1767718" y="529052"/>
            <a:ext cx="7200000" cy="540000"/>
          </a:xfrm>
        </p:spPr>
        <p:txBody>
          <a:bodyPr anchor="b">
            <a:normAutofit/>
          </a:bodyPr>
          <a:lstStyle>
            <a:lvl1pPr algn="l">
              <a:defRPr sz="3200" b="1" i="0">
                <a:solidFill>
                  <a:srgbClr val="009650"/>
                </a:solidFill>
                <a:latin typeface="Meiryo" charset="-128"/>
                <a:ea typeface="Meiryo" charset="-128"/>
                <a:cs typeface="Meiryo" charset="-128"/>
              </a:defRPr>
            </a:lvl1pPr>
          </a:lstStyle>
          <a:p>
            <a:r>
              <a:rPr lang="ja-JP" altLang="en-US" dirty="0"/>
              <a:t>マスター タイトルの書式設定</a:t>
            </a:r>
            <a:endParaRPr lang="en-US" dirty="0"/>
          </a:p>
        </p:txBody>
      </p:sp>
      <p:sp>
        <p:nvSpPr>
          <p:cNvPr id="3" name="Subtitle 2"/>
          <p:cNvSpPr>
            <a:spLocks noGrp="1"/>
          </p:cNvSpPr>
          <p:nvPr>
            <p:ph type="subTitle" idx="1"/>
          </p:nvPr>
        </p:nvSpPr>
        <p:spPr>
          <a:xfrm>
            <a:off x="507804" y="1459133"/>
            <a:ext cx="8280000" cy="1655762"/>
          </a:xfrm>
        </p:spPr>
        <p:txBody>
          <a:bodyPr/>
          <a:lstStyle>
            <a:lvl1pPr marL="0" indent="0" algn="l">
              <a:buNone/>
              <a:defRPr sz="2400" b="1" i="0">
                <a:latin typeface="Meiryo" charset="-128"/>
                <a:ea typeface="Meiryo" charset="-128"/>
                <a:cs typeface="Meiryo" charset="-128"/>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dirty="0"/>
              <a:t>マスター サブタイトルの書式設定</a:t>
            </a:r>
            <a:endParaRPr lang="en-US" dirty="0"/>
          </a:p>
        </p:txBody>
      </p:sp>
      <p:cxnSp>
        <p:nvCxnSpPr>
          <p:cNvPr id="11" name="直線コネクタ 10"/>
          <p:cNvCxnSpPr/>
          <p:nvPr userDrawn="1"/>
        </p:nvCxnSpPr>
        <p:spPr>
          <a:xfrm>
            <a:off x="251289" y="1268413"/>
            <a:ext cx="8640000" cy="0"/>
          </a:xfrm>
          <a:prstGeom prst="line">
            <a:avLst/>
          </a:prstGeom>
          <a:ln w="19050">
            <a:solidFill>
              <a:srgbClr val="009650"/>
            </a:solidFill>
          </a:ln>
        </p:spPr>
        <p:style>
          <a:lnRef idx="1">
            <a:schemeClr val="accent1"/>
          </a:lnRef>
          <a:fillRef idx="0">
            <a:schemeClr val="accent1"/>
          </a:fillRef>
          <a:effectRef idx="0">
            <a:schemeClr val="accent1"/>
          </a:effectRef>
          <a:fontRef idx="minor">
            <a:schemeClr val="tx1"/>
          </a:fontRef>
        </p:style>
      </p:cxnSp>
      <p:sp>
        <p:nvSpPr>
          <p:cNvPr id="16" name="Slide Number Placeholder 5"/>
          <p:cNvSpPr txBox="1">
            <a:spLocks/>
          </p:cNvSpPr>
          <p:nvPr userDrawn="1"/>
        </p:nvSpPr>
        <p:spPr>
          <a:xfrm>
            <a:off x="4221932" y="6328430"/>
            <a:ext cx="720000" cy="360000"/>
          </a:xfrm>
          <a:prstGeom prst="rect">
            <a:avLst/>
          </a:prstGeom>
        </p:spPr>
        <p:txBody>
          <a:bodyPr vert="horz" lIns="91440" tIns="45720" rIns="91440" bIns="45720" rtlCol="0" anchor="ctr"/>
          <a:lstStyle>
            <a:defPPr>
              <a:defRPr lang="ja-JP"/>
            </a:defPPr>
            <a:lvl1pPr marL="0" algn="ctr" defTabSz="914400" rtl="0" eaLnBrk="1" latinLnBrk="0" hangingPunct="1">
              <a:defRPr kumimoji="1" sz="1600" b="1" i="0" kern="1200">
                <a:solidFill>
                  <a:srgbClr val="009650"/>
                </a:solidFill>
                <a:latin typeface="Meiryo" charset="-128"/>
                <a:ea typeface="Meiryo" charset="-128"/>
                <a:cs typeface="Meiryo"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BD61DC6C-4581-DC44-8E22-5B060113FAEC}" type="slidenum">
              <a:rPr lang="ja-JP" altLang="en-US" smtClean="0"/>
              <a:pPr/>
              <a:t>‹#›</a:t>
            </a:fld>
            <a:endParaRPr lang="ja-JP" altLang="en-US" dirty="0"/>
          </a:p>
        </p:txBody>
      </p:sp>
    </p:spTree>
  </p:cSld>
  <p:clrMapOvr>
    <a:masterClrMapping/>
  </p:clrMapOvr>
  <p:extLst>
    <p:ext uri="{DCECCB84-F9BA-43D5-87BE-67443E8EF086}">
      <p15:sldGuideLst xmlns:p15="http://schemas.microsoft.com/office/powerpoint/2012/main">
        <p15:guide id="1" orient="horz" pos="2160">
          <p15:clr>
            <a:srgbClr val="FBAE40"/>
          </p15:clr>
        </p15:guide>
        <p15:guide id="2" pos="2880">
          <p15:clr>
            <a:srgbClr val="FBAE40"/>
          </p15:clr>
        </p15:guide>
        <p15:guide id="3" pos="158">
          <p15:clr>
            <a:srgbClr val="FBAE40"/>
          </p15:clr>
        </p15:guide>
        <p15:guide id="4" pos="5602">
          <p15:clr>
            <a:srgbClr val="FBAE40"/>
          </p15:clr>
        </p15:guide>
        <p15:guide id="5" orient="horz" pos="119">
          <p15:clr>
            <a:srgbClr val="FBAE40"/>
          </p15:clr>
        </p15:guide>
        <p15:guide id="6" orient="horz" pos="4088">
          <p15:clr>
            <a:srgbClr val="FBAE40"/>
          </p15:clr>
        </p15:guide>
        <p15:guide id="7" orient="horz" pos="799">
          <p15:clr>
            <a:srgbClr val="FBAE40"/>
          </p15:clr>
        </p15:guide>
        <p15:guide id="8" pos="1066">
          <p15:clr>
            <a:srgbClr val="FBAE40"/>
          </p15:clr>
        </p15:guide>
        <p15:guide id="9" orient="horz" pos="572">
          <p15:clr>
            <a:srgbClr val="FBAE40"/>
          </p15:clr>
        </p15:guide>
        <p15:guide id="11" orient="horz" pos="346">
          <p15:clr>
            <a:srgbClr val="FBAE40"/>
          </p15:clr>
        </p15:guide>
        <p15:guide id="12" pos="385">
          <p15:clr>
            <a:srgbClr val="FBAE40"/>
          </p15:clr>
        </p15:guide>
        <p15:guide id="13" pos="1178" userDrawn="1">
          <p15:clr>
            <a:srgbClr val="FBAE40"/>
          </p15:clr>
        </p15:guide>
        <p15:guide id="14" orient="horz" pos="913">
          <p15:clr>
            <a:srgbClr val="FBAE40"/>
          </p15:clr>
        </p15:guide>
        <p15:guide id="15" pos="2064" userDrawn="1">
          <p15:clr>
            <a:srgbClr val="FBAE40"/>
          </p15:clr>
        </p15:guide>
        <p15:guide id="16" pos="3787" userDrawn="1">
          <p15:clr>
            <a:srgbClr val="FBAE40"/>
          </p15:clr>
        </p15:guide>
        <p15:guide id="17" pos="5375" userDrawn="1">
          <p15:clr>
            <a:srgbClr val="FBAE40"/>
          </p15:clr>
        </p15:guide>
        <p15:guide id="18" orient="horz" pos="1253" userDrawn="1">
          <p15:clr>
            <a:srgbClr val="FBAE40"/>
          </p15:clr>
        </p15:guide>
        <p15:guide id="19" orient="horz" pos="1026" userDrawn="1">
          <p15:clr>
            <a:srgbClr val="FBAE40"/>
          </p15:clr>
        </p15:guide>
        <p15:guide id="20" orient="horz" pos="1480" userDrawn="1">
          <p15:clr>
            <a:srgbClr val="FBAE40"/>
          </p15:clr>
        </p15:guide>
        <p15:guide id="21" orient="horz" pos="1706" userDrawn="1">
          <p15:clr>
            <a:srgbClr val="FBAE40"/>
          </p15:clr>
        </p15:guide>
        <p15:guide id="22" orient="horz" pos="3861" userDrawn="1">
          <p15:clr>
            <a:srgbClr val="FBAE40"/>
          </p15:clr>
        </p15:guide>
        <p15:guide id="23" pos="1860" userDrawn="1">
          <p15:clr>
            <a:srgbClr val="FBAE40"/>
          </p15:clr>
        </p15:guide>
        <p15:guide id="24" pos="4131" userDrawn="1">
          <p15:clr>
            <a:srgbClr val="FBAE40"/>
          </p15:clr>
        </p15:guide>
        <p15:guide id="25" pos="2311" userDrawn="1">
          <p15:clr>
            <a:srgbClr val="FBAE40"/>
          </p15:clr>
        </p15:guide>
        <p15:guide id="26" pos="612" userDrawn="1">
          <p15:clr>
            <a:srgbClr val="FBAE40"/>
          </p15:clr>
        </p15:guide>
        <p15:guide id="27" pos="4353" userDrawn="1">
          <p15:clr>
            <a:srgbClr val="FBAE40"/>
          </p15:clr>
        </p15:guide>
        <p15:guide id="28" pos="3334" userDrawn="1">
          <p15:clr>
            <a:srgbClr val="FBAE40"/>
          </p15:clr>
        </p15:guide>
        <p15:guide id="29" pos="4807" userDrawn="1">
          <p15:clr>
            <a:srgbClr val="FBAE40"/>
          </p15:clr>
        </p15:guide>
        <p15:guide id="30" pos="1635" userDrawn="1">
          <p15:clr>
            <a:srgbClr val="FBAE40"/>
          </p15:clr>
        </p15:guide>
        <p15:guide id="31" pos="5760" userDrawn="1">
          <p15:clr>
            <a:srgbClr val="FBAE40"/>
          </p15:clr>
        </p15:guide>
        <p15:guide id="32" pos="4014" userDrawn="1">
          <p15:clr>
            <a:srgbClr val="FBAE40"/>
          </p15:clr>
        </p15:guide>
        <p15:guide id="33" pos="3107" userDrawn="1">
          <p15:clr>
            <a:srgbClr val="FBAE40"/>
          </p15:clr>
        </p15:guide>
        <p15:guide id="34" pos="4577"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dirty="0"/>
              <a:t>マスター テキストの書式設定</a:t>
            </a:r>
          </a:p>
          <a:p>
            <a:pPr lvl="1"/>
            <a:r>
              <a:rPr lang="ja-JP" altLang="en-US" dirty="0"/>
              <a:t>第 </a:t>
            </a:r>
            <a:r>
              <a:rPr lang="en-US" altLang="ja-JP" dirty="0"/>
              <a:t>2 </a:t>
            </a:r>
            <a:r>
              <a:rPr lang="ja-JP" altLang="en-US" dirty="0"/>
              <a:t>レベル</a:t>
            </a:r>
          </a:p>
          <a:p>
            <a:pPr lvl="2"/>
            <a:r>
              <a:rPr lang="ja-JP" altLang="en-US" dirty="0"/>
              <a:t>第 </a:t>
            </a:r>
            <a:r>
              <a:rPr lang="en-US" altLang="ja-JP" dirty="0"/>
              <a:t>3 </a:t>
            </a:r>
            <a:r>
              <a:rPr lang="ja-JP" altLang="en-US" dirty="0"/>
              <a:t>レベル</a:t>
            </a:r>
          </a:p>
          <a:p>
            <a:pPr lvl="3"/>
            <a:r>
              <a:rPr lang="ja-JP" altLang="en-US" dirty="0"/>
              <a:t>第 </a:t>
            </a:r>
            <a:r>
              <a:rPr lang="en-US" altLang="ja-JP" dirty="0"/>
              <a:t>4 </a:t>
            </a:r>
            <a:r>
              <a:rPr lang="ja-JP" altLang="en-US" dirty="0"/>
              <a:t>レベル</a:t>
            </a:r>
          </a:p>
          <a:p>
            <a:pPr lvl="4"/>
            <a:r>
              <a:rPr lang="ja-JP" altLang="en-US" dirty="0"/>
              <a:t>第 </a:t>
            </a:r>
            <a:r>
              <a:rPr lang="en-US" altLang="ja-JP" dirty="0"/>
              <a:t>5 </a:t>
            </a:r>
            <a:r>
              <a:rPr lang="ja-JP" altLang="en-US" dirty="0"/>
              <a:t>レベル</a:t>
            </a:r>
            <a:endParaRPr lang="en-US" dirty="0"/>
          </a:p>
        </p:txBody>
      </p:sp>
      <p:sp>
        <p:nvSpPr>
          <p:cNvPr id="4" name="Date Placeholder 3"/>
          <p:cNvSpPr>
            <a:spLocks noGrp="1"/>
          </p:cNvSpPr>
          <p:nvPr>
            <p:ph type="dt" sz="half" idx="10"/>
          </p:nvPr>
        </p:nvSpPr>
        <p:spPr/>
        <p:txBody>
          <a:bodyPr/>
          <a:lstStyle/>
          <a:p>
            <a:fld id="{764C1CBF-02BE-C949-8A80-6278B6932A94}" type="datetimeFigureOut">
              <a:rPr kumimoji="1" lang="ja-JP" altLang="en-US" smtClean="0"/>
              <a:t>2023/10/10</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BD61DC6C-4581-DC44-8E22-5B060113FAEC}" type="slidenum">
              <a:rPr kumimoji="1" lang="ja-JP" altLang="en-US" smtClean="0"/>
              <a:t>‹#›</a:t>
            </a:fld>
            <a:endParaRPr kumimoji="1" lang="ja-JP"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1143000" y="1122363"/>
            <a:ext cx="6858000" cy="2387600"/>
          </a:xfrm>
        </p:spPr>
        <p:txBody>
          <a:bodyPr anchor="b"/>
          <a:lstStyle>
            <a:lvl1pPr algn="ctr">
              <a:defRPr sz="6000"/>
            </a:lvl1pPr>
          </a:lstStyle>
          <a:p>
            <a:r>
              <a:rPr kumimoji="1" lang="ja-JP" altLang="en-US"/>
              <a:t>マスター タイトルの書式設定</a:t>
            </a:r>
          </a:p>
        </p:txBody>
      </p:sp>
      <p:sp>
        <p:nvSpPr>
          <p:cNvPr id="3" name="サブタイトル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kumimoji="1" lang="ja-JP" altLang="en-US"/>
              <a:t>マスター サブタイトルの書式設定</a:t>
            </a:r>
          </a:p>
        </p:txBody>
      </p:sp>
      <p:sp>
        <p:nvSpPr>
          <p:cNvPr id="4" name="日付プレースホルダー 3"/>
          <p:cNvSpPr>
            <a:spLocks noGrp="1"/>
          </p:cNvSpPr>
          <p:nvPr>
            <p:ph type="dt" sz="half" idx="10"/>
          </p:nvPr>
        </p:nvSpPr>
        <p:spPr/>
        <p:txBody>
          <a:bodyPr/>
          <a:lstStyle/>
          <a:p>
            <a:fld id="{D15B91B9-0E52-1348-9F7A-7024B62C7558}" type="datetimeFigureOut">
              <a:rPr kumimoji="1" lang="ja-JP" altLang="en-US" smtClean="0"/>
              <a:t>2023/10/10</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2622410C-4591-454A-A93B-94A28CA57784}" type="slidenum">
              <a:rPr kumimoji="1" lang="ja-JP" altLang="en-US" smtClean="0"/>
              <a:t>‹#›</a:t>
            </a:fld>
            <a:endParaRPr kumimoji="1" lang="ja-JP" altLang="en-US"/>
          </a:p>
        </p:txBody>
      </p:sp>
    </p:spTree>
    <p:extLst>
      <p:ext uri="{BB962C8B-B14F-4D97-AF65-F5344CB8AC3E}">
        <p14:creationId xmlns:p14="http://schemas.microsoft.com/office/powerpoint/2010/main" val="108269774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D15B91B9-0E52-1348-9F7A-7024B62C7558}" type="datetimeFigureOut">
              <a:rPr kumimoji="1" lang="ja-JP" altLang="en-US" smtClean="0"/>
              <a:t>2023/10/10</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2622410C-4591-454A-A93B-94A28CA57784}" type="slidenum">
              <a:rPr kumimoji="1" lang="ja-JP" altLang="en-US" smtClean="0"/>
              <a:t>‹#›</a:t>
            </a:fld>
            <a:endParaRPr kumimoji="1" lang="ja-JP" altLang="en-US"/>
          </a:p>
        </p:txBody>
      </p:sp>
    </p:spTree>
    <p:extLst>
      <p:ext uri="{BB962C8B-B14F-4D97-AF65-F5344CB8AC3E}">
        <p14:creationId xmlns:p14="http://schemas.microsoft.com/office/powerpoint/2010/main" val="127200876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623888" y="1709738"/>
            <a:ext cx="7886700" cy="2852737"/>
          </a:xfrm>
        </p:spPr>
        <p:txBody>
          <a:bodyPr anchor="b"/>
          <a:lstStyle>
            <a:lvl1pPr>
              <a:defRPr sz="6000"/>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623888" y="4589463"/>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kumimoji="1" lang="ja-JP" altLang="en-US"/>
              <a:t>マスター テキストの書式設定</a:t>
            </a:r>
          </a:p>
        </p:txBody>
      </p:sp>
      <p:sp>
        <p:nvSpPr>
          <p:cNvPr id="4" name="日付プレースホルダー 3"/>
          <p:cNvSpPr>
            <a:spLocks noGrp="1"/>
          </p:cNvSpPr>
          <p:nvPr>
            <p:ph type="dt" sz="half" idx="10"/>
          </p:nvPr>
        </p:nvSpPr>
        <p:spPr/>
        <p:txBody>
          <a:bodyPr/>
          <a:lstStyle/>
          <a:p>
            <a:fld id="{D15B91B9-0E52-1348-9F7A-7024B62C7558}" type="datetimeFigureOut">
              <a:rPr kumimoji="1" lang="ja-JP" altLang="en-US" smtClean="0"/>
              <a:t>2023/10/10</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2622410C-4591-454A-A93B-94A28CA57784}" type="slidenum">
              <a:rPr kumimoji="1" lang="ja-JP" altLang="en-US" smtClean="0"/>
              <a:t>‹#›</a:t>
            </a:fld>
            <a:endParaRPr kumimoji="1" lang="ja-JP" altLang="en-US"/>
          </a:p>
        </p:txBody>
      </p:sp>
    </p:spTree>
    <p:extLst>
      <p:ext uri="{BB962C8B-B14F-4D97-AF65-F5344CB8AC3E}">
        <p14:creationId xmlns:p14="http://schemas.microsoft.com/office/powerpoint/2010/main" val="45157385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sz="half" idx="1"/>
          </p:nvPr>
        </p:nvSpPr>
        <p:spPr>
          <a:xfrm>
            <a:off x="628650" y="1825625"/>
            <a:ext cx="386715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p:cNvSpPr>
            <a:spLocks noGrp="1"/>
          </p:cNvSpPr>
          <p:nvPr>
            <p:ph sz="half" idx="2"/>
          </p:nvPr>
        </p:nvSpPr>
        <p:spPr>
          <a:xfrm>
            <a:off x="4648200" y="1825625"/>
            <a:ext cx="386715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p:cNvSpPr>
            <a:spLocks noGrp="1"/>
          </p:cNvSpPr>
          <p:nvPr>
            <p:ph type="dt" sz="half" idx="10"/>
          </p:nvPr>
        </p:nvSpPr>
        <p:spPr/>
        <p:txBody>
          <a:bodyPr/>
          <a:lstStyle/>
          <a:p>
            <a:fld id="{D15B91B9-0E52-1348-9F7A-7024B62C7558}" type="datetimeFigureOut">
              <a:rPr kumimoji="1" lang="ja-JP" altLang="en-US" smtClean="0"/>
              <a:t>2023/10/10</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2622410C-4591-454A-A93B-94A28CA57784}" type="slidenum">
              <a:rPr kumimoji="1" lang="ja-JP" altLang="en-US" smtClean="0"/>
              <a:t>‹#›</a:t>
            </a:fld>
            <a:endParaRPr kumimoji="1" lang="ja-JP" altLang="en-US"/>
          </a:p>
        </p:txBody>
      </p:sp>
    </p:spTree>
    <p:extLst>
      <p:ext uri="{BB962C8B-B14F-4D97-AF65-F5344CB8AC3E}">
        <p14:creationId xmlns:p14="http://schemas.microsoft.com/office/powerpoint/2010/main" val="39458929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oleObject" Target="../embeddings/oleObject1.bin"/><Relationship Id="rId3" Type="http://schemas.openxmlformats.org/officeDocument/2006/relationships/slideLayout" Target="../slideLayouts/slideLayout3.xml"/><Relationship Id="rId7" Type="http://schemas.openxmlformats.org/officeDocument/2006/relationships/tags" Target="../tags/tag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1.emf"/></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3.xml"/><Relationship Id="rId13" Type="http://schemas.openxmlformats.org/officeDocument/2006/relationships/tags" Target="../tags/tag3.xml"/><Relationship Id="rId3" Type="http://schemas.openxmlformats.org/officeDocument/2006/relationships/slideLayout" Target="../slideLayouts/slideLayout8.xml"/><Relationship Id="rId7" Type="http://schemas.openxmlformats.org/officeDocument/2006/relationships/slideLayout" Target="../slideLayouts/slideLayout12.xml"/><Relationship Id="rId12" Type="http://schemas.openxmlformats.org/officeDocument/2006/relationships/theme" Target="../theme/theme2.xml"/><Relationship Id="rId2" Type="http://schemas.openxmlformats.org/officeDocument/2006/relationships/slideLayout" Target="../slideLayouts/slideLayout7.xml"/><Relationship Id="rId1" Type="http://schemas.openxmlformats.org/officeDocument/2006/relationships/slideLayout" Target="../slideLayouts/slideLayout6.xml"/><Relationship Id="rId6" Type="http://schemas.openxmlformats.org/officeDocument/2006/relationships/slideLayout" Target="../slideLayouts/slideLayout11.xml"/><Relationship Id="rId11" Type="http://schemas.openxmlformats.org/officeDocument/2006/relationships/slideLayout" Target="../slideLayouts/slideLayout16.xml"/><Relationship Id="rId5" Type="http://schemas.openxmlformats.org/officeDocument/2006/relationships/slideLayout" Target="../slideLayouts/slideLayout10.xml"/><Relationship Id="rId15" Type="http://schemas.openxmlformats.org/officeDocument/2006/relationships/image" Target="../media/image2.emf"/><Relationship Id="rId10" Type="http://schemas.openxmlformats.org/officeDocument/2006/relationships/slideLayout" Target="../slideLayouts/slideLayout15.xml"/><Relationship Id="rId4" Type="http://schemas.openxmlformats.org/officeDocument/2006/relationships/slideLayout" Target="../slideLayouts/slideLayout9.xml"/><Relationship Id="rId9" Type="http://schemas.openxmlformats.org/officeDocument/2006/relationships/slideLayout" Target="../slideLayouts/slideLayout14.xml"/><Relationship Id="rId14" Type="http://schemas.openxmlformats.org/officeDocument/2006/relationships/oleObject" Target="../embeddings/oleObject2.bin"/></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4.xml"/><Relationship Id="rId13" Type="http://schemas.openxmlformats.org/officeDocument/2006/relationships/tags" Target="../tags/tag4.xml"/><Relationship Id="rId3" Type="http://schemas.openxmlformats.org/officeDocument/2006/relationships/slideLayout" Target="../slideLayouts/slideLayout19.xml"/><Relationship Id="rId7" Type="http://schemas.openxmlformats.org/officeDocument/2006/relationships/slideLayout" Target="../slideLayouts/slideLayout23.xml"/><Relationship Id="rId12" Type="http://schemas.openxmlformats.org/officeDocument/2006/relationships/theme" Target="../theme/theme3.xml"/><Relationship Id="rId2" Type="http://schemas.openxmlformats.org/officeDocument/2006/relationships/slideLayout" Target="../slideLayouts/slideLayout18.xml"/><Relationship Id="rId1" Type="http://schemas.openxmlformats.org/officeDocument/2006/relationships/slideLayout" Target="../slideLayouts/slideLayout17.xml"/><Relationship Id="rId6" Type="http://schemas.openxmlformats.org/officeDocument/2006/relationships/slideLayout" Target="../slideLayouts/slideLayout22.xml"/><Relationship Id="rId11" Type="http://schemas.openxmlformats.org/officeDocument/2006/relationships/slideLayout" Target="../slideLayouts/slideLayout27.xml"/><Relationship Id="rId5" Type="http://schemas.openxmlformats.org/officeDocument/2006/relationships/slideLayout" Target="../slideLayouts/slideLayout21.xml"/><Relationship Id="rId15" Type="http://schemas.openxmlformats.org/officeDocument/2006/relationships/image" Target="../media/image2.emf"/><Relationship Id="rId10" Type="http://schemas.openxmlformats.org/officeDocument/2006/relationships/slideLayout" Target="../slideLayouts/slideLayout26.xml"/><Relationship Id="rId4" Type="http://schemas.openxmlformats.org/officeDocument/2006/relationships/slideLayout" Target="../slideLayouts/slideLayout20.xml"/><Relationship Id="rId9" Type="http://schemas.openxmlformats.org/officeDocument/2006/relationships/slideLayout" Target="../slideLayouts/slideLayout25.xml"/><Relationship Id="rId14" Type="http://schemas.openxmlformats.org/officeDocument/2006/relationships/oleObject" Target="../embeddings/oleObject3.bin"/></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5.xml"/><Relationship Id="rId13" Type="http://schemas.openxmlformats.org/officeDocument/2006/relationships/tags" Target="../tags/tag5.xml"/><Relationship Id="rId3" Type="http://schemas.openxmlformats.org/officeDocument/2006/relationships/slideLayout" Target="../slideLayouts/slideLayout30.xml"/><Relationship Id="rId7" Type="http://schemas.openxmlformats.org/officeDocument/2006/relationships/slideLayout" Target="../slideLayouts/slideLayout34.xml"/><Relationship Id="rId12" Type="http://schemas.openxmlformats.org/officeDocument/2006/relationships/theme" Target="../theme/theme4.xml"/><Relationship Id="rId2" Type="http://schemas.openxmlformats.org/officeDocument/2006/relationships/slideLayout" Target="../slideLayouts/slideLayout29.xml"/><Relationship Id="rId1" Type="http://schemas.openxmlformats.org/officeDocument/2006/relationships/slideLayout" Target="../slideLayouts/slideLayout28.xml"/><Relationship Id="rId6" Type="http://schemas.openxmlformats.org/officeDocument/2006/relationships/slideLayout" Target="../slideLayouts/slideLayout33.xml"/><Relationship Id="rId11" Type="http://schemas.openxmlformats.org/officeDocument/2006/relationships/slideLayout" Target="../slideLayouts/slideLayout38.xml"/><Relationship Id="rId5" Type="http://schemas.openxmlformats.org/officeDocument/2006/relationships/slideLayout" Target="../slideLayouts/slideLayout32.xml"/><Relationship Id="rId15" Type="http://schemas.openxmlformats.org/officeDocument/2006/relationships/image" Target="../media/image2.emf"/><Relationship Id="rId10" Type="http://schemas.openxmlformats.org/officeDocument/2006/relationships/slideLayout" Target="../slideLayouts/slideLayout37.xml"/><Relationship Id="rId4" Type="http://schemas.openxmlformats.org/officeDocument/2006/relationships/slideLayout" Target="../slideLayouts/slideLayout31.xml"/><Relationship Id="rId9" Type="http://schemas.openxmlformats.org/officeDocument/2006/relationships/slideLayout" Target="../slideLayouts/slideLayout36.xml"/><Relationship Id="rId14" Type="http://schemas.openxmlformats.org/officeDocument/2006/relationships/oleObject" Target="../embeddings/oleObject4.bin"/></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8" name="オブジェクト 7" hidden="1">
            <a:extLst>
              <a:ext uri="{FF2B5EF4-FFF2-40B4-BE49-F238E27FC236}">
                <a16:creationId xmlns:a16="http://schemas.microsoft.com/office/drawing/2014/main" id="{64B3BCCB-7D01-488D-9278-2A8143705A84}"/>
              </a:ext>
            </a:extLst>
          </p:cNvPr>
          <p:cNvGraphicFramePr>
            <a:graphicFrameLocks noChangeAspect="1"/>
          </p:cNvGraphicFramePr>
          <p:nvPr userDrawn="1">
            <p:custDataLst>
              <p:tags r:id="rId7"/>
            </p:custDataLst>
            <p:extLst>
              <p:ext uri="{D42A27DB-BD31-4B8C-83A1-F6EECF244321}">
                <p14:modId xmlns:p14="http://schemas.microsoft.com/office/powerpoint/2010/main" val="263861873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8" imgW="554" imgH="551" progId="TCLayout.ActiveDocument.1">
                  <p:embed/>
                </p:oleObj>
              </mc:Choice>
              <mc:Fallback>
                <p:oleObj name="think-cell スライド" r:id="rId8" imgW="554" imgH="551" progId="TCLayout.ActiveDocument.1">
                  <p:embed/>
                  <p:pic>
                    <p:nvPicPr>
                      <p:cNvPr id="8" name="オブジェクト 7" hidden="1">
                        <a:extLst>
                          <a:ext uri="{FF2B5EF4-FFF2-40B4-BE49-F238E27FC236}">
                            <a16:creationId xmlns:a16="http://schemas.microsoft.com/office/drawing/2014/main" id="{64B3BCCB-7D01-488D-9278-2A8143705A84}"/>
                          </a:ext>
                        </a:extLst>
                      </p:cNvPr>
                      <p:cNvPicPr/>
                      <p:nvPr/>
                    </p:nvPicPr>
                    <p:blipFill>
                      <a:blip r:embed="rId9"/>
                      <a:stretch>
                        <a:fillRect/>
                      </a:stretch>
                    </p:blipFill>
                    <p:spPr>
                      <a:xfrm>
                        <a:off x="1588" y="1588"/>
                        <a:ext cx="1588" cy="1588"/>
                      </a:xfrm>
                      <a:prstGeom prst="rect">
                        <a:avLst/>
                      </a:prstGeom>
                    </p:spPr>
                  </p:pic>
                </p:oleObj>
              </mc:Fallback>
            </mc:AlternateContent>
          </a:graphicData>
        </a:graphic>
      </p:graphicFrame>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64C1CBF-02BE-C949-8A80-6278B6932A94}" type="datetimeFigureOut">
              <a:rPr kumimoji="1" lang="ja-JP" altLang="en-US" smtClean="0"/>
              <a:t>2023/10/10</a:t>
            </a:fld>
            <a:endParaRPr kumimoji="1" lang="ja-JP" alt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D61DC6C-4581-DC44-8E22-5B060113FAEC}" type="slidenum">
              <a:rPr kumimoji="1" lang="ja-JP" altLang="en-US" smtClean="0"/>
              <a:t>‹#›</a:t>
            </a:fld>
            <a:endParaRPr kumimoji="1" lang="ja-JP" altLang="en-US"/>
          </a:p>
        </p:txBody>
      </p:sp>
    </p:spTree>
    <p:extLst>
      <p:ext uri="{BB962C8B-B14F-4D97-AF65-F5344CB8AC3E}">
        <p14:creationId xmlns:p14="http://schemas.microsoft.com/office/powerpoint/2010/main" val="1141903494"/>
      </p:ext>
    </p:extLst>
  </p:cSld>
  <p:clrMap bg1="lt1" tx1="dk1" bg2="lt2" tx2="dk2" accent1="accent1" accent2="accent2" accent3="accent3" accent4="accent4" accent5="accent5" accent6="accent6" hlink="hlink" folHlink="folHlink"/>
  <p:sldLayoutIdLst>
    <p:sldLayoutId id="2147483665" r:id="rId1"/>
    <p:sldLayoutId id="2147483664" r:id="rId2"/>
    <p:sldLayoutId id="2147483661" r:id="rId3"/>
    <p:sldLayoutId id="2147483663" r:id="rId4"/>
    <p:sldLayoutId id="2147483662" r:id="rId5"/>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8" name="オブジェクト 7" hidden="1">
            <a:extLst>
              <a:ext uri="{FF2B5EF4-FFF2-40B4-BE49-F238E27FC236}">
                <a16:creationId xmlns:a16="http://schemas.microsoft.com/office/drawing/2014/main" id="{1EA0F4DE-D5EF-4D79-AB29-42F50DC43200}"/>
              </a:ext>
            </a:extLst>
          </p:cNvPr>
          <p:cNvGraphicFramePr>
            <a:graphicFrameLocks noChangeAspect="1"/>
          </p:cNvGraphicFramePr>
          <p:nvPr userDrawn="1">
            <p:custDataLst>
              <p:tags r:id="rId13"/>
            </p:custDataLst>
            <p:extLst>
              <p:ext uri="{D42A27DB-BD31-4B8C-83A1-F6EECF244321}">
                <p14:modId xmlns:p14="http://schemas.microsoft.com/office/powerpoint/2010/main" val="369175571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14" imgW="469" imgH="470" progId="TCLayout.ActiveDocument.1">
                  <p:embed/>
                </p:oleObj>
              </mc:Choice>
              <mc:Fallback>
                <p:oleObj name="think-cell スライド" r:id="rId14" imgW="469" imgH="470" progId="TCLayout.ActiveDocument.1">
                  <p:embed/>
                  <p:pic>
                    <p:nvPicPr>
                      <p:cNvPr id="0" name=""/>
                      <p:cNvPicPr/>
                      <p:nvPr/>
                    </p:nvPicPr>
                    <p:blipFill>
                      <a:blip r:embed="rId15"/>
                      <a:stretch>
                        <a:fillRect/>
                      </a:stretch>
                    </p:blipFill>
                    <p:spPr>
                      <a:xfrm>
                        <a:off x="1588" y="1588"/>
                        <a:ext cx="1588" cy="1588"/>
                      </a:xfrm>
                      <a:prstGeom prst="rect">
                        <a:avLst/>
                      </a:prstGeom>
                    </p:spPr>
                  </p:pic>
                </p:oleObj>
              </mc:Fallback>
            </mc:AlternateContent>
          </a:graphicData>
        </a:graphic>
      </p:graphicFrame>
      <p:sp>
        <p:nvSpPr>
          <p:cNvPr id="2" name="タイトル プレースホルダー 1"/>
          <p:cNvSpPr>
            <a:spLocks noGrp="1"/>
          </p:cNvSpPr>
          <p:nvPr>
            <p:ph type="title"/>
          </p:nvPr>
        </p:nvSpPr>
        <p:spPr>
          <a:xfrm>
            <a:off x="628650" y="365125"/>
            <a:ext cx="7886700" cy="1325563"/>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15B91B9-0E52-1348-9F7A-7024B62C7558}" type="datetimeFigureOut">
              <a:rPr kumimoji="1" lang="ja-JP" altLang="en-US" smtClean="0"/>
              <a:t>2023/10/10</a:t>
            </a:fld>
            <a:endParaRPr kumimoji="1" lang="ja-JP" altLang="en-US"/>
          </a:p>
        </p:txBody>
      </p:sp>
      <p:sp>
        <p:nvSpPr>
          <p:cNvPr id="5" name="フッター プレースホルダー 4"/>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622410C-4591-454A-A93B-94A28CA57784}" type="slidenum">
              <a:rPr kumimoji="1" lang="ja-JP" altLang="en-US" smtClean="0"/>
              <a:t>‹#›</a:t>
            </a:fld>
            <a:endParaRPr kumimoji="1" lang="ja-JP" altLang="en-US"/>
          </a:p>
        </p:txBody>
      </p:sp>
    </p:spTree>
    <p:extLst>
      <p:ext uri="{BB962C8B-B14F-4D97-AF65-F5344CB8AC3E}">
        <p14:creationId xmlns:p14="http://schemas.microsoft.com/office/powerpoint/2010/main" val="1513409830"/>
      </p:ext>
    </p:extLst>
  </p:cSld>
  <p:clrMap bg1="lt1" tx1="dk1" bg2="lt2" tx2="dk2" accent1="accent1" accent2="accent2" accent3="accent3" accent4="accent4" accent5="accent5" accent6="accent6" hlink="hlink" folHlink="folHlink"/>
  <p:sldLayoutIdLst>
    <p:sldLayoutId id="2147483691" r:id="rId1"/>
    <p:sldLayoutId id="2147483692" r:id="rId2"/>
    <p:sldLayoutId id="2147483693" r:id="rId3"/>
    <p:sldLayoutId id="2147483694" r:id="rId4"/>
    <p:sldLayoutId id="2147483695" r:id="rId5"/>
    <p:sldLayoutId id="2147483696" r:id="rId6"/>
    <p:sldLayoutId id="2147483697" r:id="rId7"/>
    <p:sldLayoutId id="2147483698" r:id="rId8"/>
    <p:sldLayoutId id="2147483699" r:id="rId9"/>
    <p:sldLayoutId id="2147483700" r:id="rId10"/>
    <p:sldLayoutId id="2147483701"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8" name="オブジェクト 7" hidden="1">
            <a:extLst>
              <a:ext uri="{FF2B5EF4-FFF2-40B4-BE49-F238E27FC236}">
                <a16:creationId xmlns:a16="http://schemas.microsoft.com/office/drawing/2014/main" id="{D5B86DF1-F08D-48F6-B16C-C943DC6088BB}"/>
              </a:ext>
            </a:extLst>
          </p:cNvPr>
          <p:cNvGraphicFramePr>
            <a:graphicFrameLocks noChangeAspect="1"/>
          </p:cNvGraphicFramePr>
          <p:nvPr userDrawn="1">
            <p:custDataLst>
              <p:tags r:id="rId13"/>
            </p:custDataLst>
            <p:extLst>
              <p:ext uri="{D42A27DB-BD31-4B8C-83A1-F6EECF244321}">
                <p14:modId xmlns:p14="http://schemas.microsoft.com/office/powerpoint/2010/main" val="97088324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14" imgW="469" imgH="470" progId="TCLayout.ActiveDocument.1">
                  <p:embed/>
                </p:oleObj>
              </mc:Choice>
              <mc:Fallback>
                <p:oleObj name="think-cell スライド" r:id="rId14" imgW="469" imgH="470" progId="TCLayout.ActiveDocument.1">
                  <p:embed/>
                  <p:pic>
                    <p:nvPicPr>
                      <p:cNvPr id="0" name=""/>
                      <p:cNvPicPr/>
                      <p:nvPr/>
                    </p:nvPicPr>
                    <p:blipFill>
                      <a:blip r:embed="rId15"/>
                      <a:stretch>
                        <a:fillRect/>
                      </a:stretch>
                    </p:blipFill>
                    <p:spPr>
                      <a:xfrm>
                        <a:off x="1588" y="1588"/>
                        <a:ext cx="1588" cy="1588"/>
                      </a:xfrm>
                      <a:prstGeom prst="rect">
                        <a:avLst/>
                      </a:prstGeom>
                    </p:spPr>
                  </p:pic>
                </p:oleObj>
              </mc:Fallback>
            </mc:AlternateContent>
          </a:graphicData>
        </a:graphic>
      </p:graphicFrame>
      <p:sp>
        <p:nvSpPr>
          <p:cNvPr id="2" name="タイトル プレースホルダー 1"/>
          <p:cNvSpPr>
            <a:spLocks noGrp="1"/>
          </p:cNvSpPr>
          <p:nvPr>
            <p:ph type="title"/>
          </p:nvPr>
        </p:nvSpPr>
        <p:spPr>
          <a:xfrm>
            <a:off x="628650" y="365125"/>
            <a:ext cx="7886700" cy="1325563"/>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2BCF989-9BCB-4249-AF50-0BAC399E1845}" type="datetimeFigureOut">
              <a:rPr kumimoji="1" lang="ja-JP" altLang="en-US" smtClean="0"/>
              <a:t>2023/10/10</a:t>
            </a:fld>
            <a:endParaRPr kumimoji="1" lang="ja-JP" altLang="en-US"/>
          </a:p>
        </p:txBody>
      </p:sp>
      <p:sp>
        <p:nvSpPr>
          <p:cNvPr id="5" name="フッター プレースホルダー 4"/>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319E15C-225A-BD4B-BF39-350809AE0F65}" type="slidenum">
              <a:rPr kumimoji="1" lang="ja-JP" altLang="en-US" smtClean="0"/>
              <a:t>‹#›</a:t>
            </a:fld>
            <a:endParaRPr kumimoji="1" lang="ja-JP" altLang="en-US"/>
          </a:p>
        </p:txBody>
      </p:sp>
    </p:spTree>
    <p:extLst>
      <p:ext uri="{BB962C8B-B14F-4D97-AF65-F5344CB8AC3E}">
        <p14:creationId xmlns:p14="http://schemas.microsoft.com/office/powerpoint/2010/main" val="1169828397"/>
      </p:ext>
    </p:extLst>
  </p:cSld>
  <p:clrMap bg1="lt1" tx1="dk1" bg2="lt2" tx2="dk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8" name="オブジェクト 7" hidden="1">
            <a:extLst>
              <a:ext uri="{FF2B5EF4-FFF2-40B4-BE49-F238E27FC236}">
                <a16:creationId xmlns:a16="http://schemas.microsoft.com/office/drawing/2014/main" id="{E337DD21-3960-4838-9E9B-6B146EDBE569}"/>
              </a:ext>
            </a:extLst>
          </p:cNvPr>
          <p:cNvGraphicFramePr>
            <a:graphicFrameLocks noChangeAspect="1"/>
          </p:cNvGraphicFramePr>
          <p:nvPr userDrawn="1">
            <p:custDataLst>
              <p:tags r:id="rId13"/>
            </p:custDataLst>
            <p:extLst>
              <p:ext uri="{D42A27DB-BD31-4B8C-83A1-F6EECF244321}">
                <p14:modId xmlns:p14="http://schemas.microsoft.com/office/powerpoint/2010/main" val="326744012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14" imgW="469" imgH="470" progId="TCLayout.ActiveDocument.1">
                  <p:embed/>
                </p:oleObj>
              </mc:Choice>
              <mc:Fallback>
                <p:oleObj name="think-cell スライド" r:id="rId14" imgW="469" imgH="470" progId="TCLayout.ActiveDocument.1">
                  <p:embed/>
                  <p:pic>
                    <p:nvPicPr>
                      <p:cNvPr id="0" name=""/>
                      <p:cNvPicPr/>
                      <p:nvPr/>
                    </p:nvPicPr>
                    <p:blipFill>
                      <a:blip r:embed="rId15"/>
                      <a:stretch>
                        <a:fillRect/>
                      </a:stretch>
                    </p:blipFill>
                    <p:spPr>
                      <a:xfrm>
                        <a:off x="1588" y="1588"/>
                        <a:ext cx="1588" cy="1588"/>
                      </a:xfrm>
                      <a:prstGeom prst="rect">
                        <a:avLst/>
                      </a:prstGeom>
                    </p:spPr>
                  </p:pic>
                </p:oleObj>
              </mc:Fallback>
            </mc:AlternateContent>
          </a:graphicData>
        </a:graphic>
      </p:graphicFrame>
      <p:sp>
        <p:nvSpPr>
          <p:cNvPr id="2" name="タイトル プレースホルダー 1"/>
          <p:cNvSpPr>
            <a:spLocks noGrp="1"/>
          </p:cNvSpPr>
          <p:nvPr>
            <p:ph type="title"/>
          </p:nvPr>
        </p:nvSpPr>
        <p:spPr>
          <a:xfrm>
            <a:off x="628650" y="365125"/>
            <a:ext cx="7886700" cy="1325563"/>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A76AE60-92A1-564F-8FFC-2048127599DC}" type="datetimeFigureOut">
              <a:rPr kumimoji="1" lang="ja-JP" altLang="en-US" smtClean="0"/>
              <a:t>2023/10/10</a:t>
            </a:fld>
            <a:endParaRPr kumimoji="1" lang="ja-JP" altLang="en-US"/>
          </a:p>
        </p:txBody>
      </p:sp>
      <p:sp>
        <p:nvSpPr>
          <p:cNvPr id="5" name="フッター プレースホルダー 4"/>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E864E17-EDF2-BC4C-A1B0-B6A82BC1FA5B}" type="slidenum">
              <a:rPr kumimoji="1" lang="ja-JP" altLang="en-US" smtClean="0"/>
              <a:t>‹#›</a:t>
            </a:fld>
            <a:endParaRPr kumimoji="1" lang="ja-JP" altLang="en-US"/>
          </a:p>
        </p:txBody>
      </p:sp>
    </p:spTree>
    <p:extLst>
      <p:ext uri="{BB962C8B-B14F-4D97-AF65-F5344CB8AC3E}">
        <p14:creationId xmlns:p14="http://schemas.microsoft.com/office/powerpoint/2010/main" val="1429765039"/>
      </p:ext>
    </p:extLst>
  </p:cSld>
  <p:clrMap bg1="lt1" tx1="dk1" bg2="lt2" tx2="dk2" accent1="accent1" accent2="accent2" accent3="accent3" accent4="accent4" accent5="accent5" accent6="accent6" hlink="hlink" folHlink="folHlink"/>
  <p:sldLayoutIdLst>
    <p:sldLayoutId id="2147483667" r:id="rId1"/>
    <p:sldLayoutId id="2147483668" r:id="rId2"/>
    <p:sldLayoutId id="2147483669" r:id="rId3"/>
    <p:sldLayoutId id="2147483670" r:id="rId4"/>
    <p:sldLayoutId id="2147483671" r:id="rId5"/>
    <p:sldLayoutId id="2147483672" r:id="rId6"/>
    <p:sldLayoutId id="2147483673" r:id="rId7"/>
    <p:sldLayoutId id="2147483674" r:id="rId8"/>
    <p:sldLayoutId id="2147483675" r:id="rId9"/>
    <p:sldLayoutId id="2147483676" r:id="rId10"/>
    <p:sldLayoutId id="2147483677"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4.xml"/><Relationship Id="rId1" Type="http://schemas.openxmlformats.org/officeDocument/2006/relationships/tags" Target="../tags/tag10.xml"/><Relationship Id="rId6" Type="http://schemas.openxmlformats.org/officeDocument/2006/relationships/image" Target="../media/image12.jpeg"/><Relationship Id="rId5" Type="http://schemas.openxmlformats.org/officeDocument/2006/relationships/image" Target="../media/image1.emf"/><Relationship Id="rId4" Type="http://schemas.openxmlformats.org/officeDocument/2006/relationships/oleObject" Target="../embeddings/oleObject8.bin"/></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4.xml"/><Relationship Id="rId1" Type="http://schemas.openxmlformats.org/officeDocument/2006/relationships/tags" Target="../tags/tag11.xml"/><Relationship Id="rId6" Type="http://schemas.openxmlformats.org/officeDocument/2006/relationships/image" Target="../media/image13.jpeg"/><Relationship Id="rId5" Type="http://schemas.openxmlformats.org/officeDocument/2006/relationships/image" Target="../media/image1.emf"/><Relationship Id="rId4" Type="http://schemas.openxmlformats.org/officeDocument/2006/relationships/oleObject" Target="../embeddings/oleObject9.bin"/></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4.xml"/><Relationship Id="rId1" Type="http://schemas.openxmlformats.org/officeDocument/2006/relationships/tags" Target="../tags/tag12.xml"/><Relationship Id="rId6" Type="http://schemas.openxmlformats.org/officeDocument/2006/relationships/image" Target="../media/image14.jpeg"/><Relationship Id="rId5" Type="http://schemas.openxmlformats.org/officeDocument/2006/relationships/image" Target="../media/image1.emf"/><Relationship Id="rId4" Type="http://schemas.openxmlformats.org/officeDocument/2006/relationships/oleObject" Target="../embeddings/oleObject10.bin"/></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4.xml"/><Relationship Id="rId1" Type="http://schemas.openxmlformats.org/officeDocument/2006/relationships/tags" Target="../tags/tag13.xml"/><Relationship Id="rId6" Type="http://schemas.openxmlformats.org/officeDocument/2006/relationships/image" Target="../media/image15.jpeg"/><Relationship Id="rId5" Type="http://schemas.openxmlformats.org/officeDocument/2006/relationships/image" Target="../media/image1.emf"/><Relationship Id="rId4" Type="http://schemas.openxmlformats.org/officeDocument/2006/relationships/oleObject" Target="../embeddings/oleObject11.bin"/></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4.xml"/><Relationship Id="rId1" Type="http://schemas.openxmlformats.org/officeDocument/2006/relationships/tags" Target="../tags/tag14.xml"/><Relationship Id="rId6" Type="http://schemas.openxmlformats.org/officeDocument/2006/relationships/image" Target="../media/image16.jpeg"/><Relationship Id="rId5" Type="http://schemas.openxmlformats.org/officeDocument/2006/relationships/image" Target="../media/image1.emf"/><Relationship Id="rId4" Type="http://schemas.openxmlformats.org/officeDocument/2006/relationships/oleObject" Target="../embeddings/oleObject11.bin"/></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4.xml"/><Relationship Id="rId1" Type="http://schemas.openxmlformats.org/officeDocument/2006/relationships/tags" Target="../tags/tag6.xml"/><Relationship Id="rId6" Type="http://schemas.openxmlformats.org/officeDocument/2006/relationships/image" Target="../media/image6.jpeg"/><Relationship Id="rId5" Type="http://schemas.openxmlformats.org/officeDocument/2006/relationships/image" Target="../media/image1.emf"/><Relationship Id="rId4" Type="http://schemas.openxmlformats.org/officeDocument/2006/relationships/oleObject" Target="../embeddings/oleObject5.bin"/></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4.xml"/><Relationship Id="rId1" Type="http://schemas.openxmlformats.org/officeDocument/2006/relationships/tags" Target="../tags/tag7.xml"/><Relationship Id="rId6" Type="http://schemas.openxmlformats.org/officeDocument/2006/relationships/image" Target="../media/image8.jpeg"/><Relationship Id="rId5" Type="http://schemas.openxmlformats.org/officeDocument/2006/relationships/image" Target="../media/image1.emf"/><Relationship Id="rId4" Type="http://schemas.openxmlformats.org/officeDocument/2006/relationships/oleObject" Target="../embeddings/oleObject5.bin"/></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4.xml"/><Relationship Id="rId1" Type="http://schemas.openxmlformats.org/officeDocument/2006/relationships/tags" Target="../tags/tag8.xml"/><Relationship Id="rId6" Type="http://schemas.openxmlformats.org/officeDocument/2006/relationships/image" Target="../media/image9.jpeg"/><Relationship Id="rId5" Type="http://schemas.openxmlformats.org/officeDocument/2006/relationships/image" Target="../media/image1.emf"/><Relationship Id="rId4" Type="http://schemas.openxmlformats.org/officeDocument/2006/relationships/oleObject" Target="../embeddings/oleObject6.bin"/></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4.xml"/><Relationship Id="rId1" Type="http://schemas.openxmlformats.org/officeDocument/2006/relationships/tags" Target="../tags/tag9.xml"/><Relationship Id="rId6" Type="http://schemas.openxmlformats.org/officeDocument/2006/relationships/image" Target="../media/image10.jpeg"/><Relationship Id="rId5" Type="http://schemas.openxmlformats.org/officeDocument/2006/relationships/image" Target="../media/image1.emf"/><Relationship Id="rId4" Type="http://schemas.openxmlformats.org/officeDocument/2006/relationships/oleObject" Target="../embeddings/oleObject7.bin"/></Relationships>
</file>

<file path=ppt/slides/_rels/slide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図 5">
            <a:extLst>
              <a:ext uri="{FF2B5EF4-FFF2-40B4-BE49-F238E27FC236}">
                <a16:creationId xmlns:a16="http://schemas.microsoft.com/office/drawing/2014/main" id="{9F839D8E-246D-C3FE-C03A-AF785DDAB3C7}"/>
              </a:ext>
            </a:extLst>
          </p:cNvPr>
          <p:cNvPicPr/>
          <p:nvPr/>
        </p:nvPicPr>
        <p:blipFill>
          <a:blip r:embed="rId3"/>
          <a:stretch>
            <a:fillRect/>
          </a:stretch>
        </p:blipFill>
        <p:spPr>
          <a:xfrm>
            <a:off x="0" y="0"/>
            <a:ext cx="9144000" cy="6858000"/>
          </a:xfrm>
          <a:prstGeom prst="rect">
            <a:avLst/>
          </a:prstGeom>
        </p:spPr>
      </p:pic>
    </p:spTree>
    <p:extLst>
      <p:ext uri="{BB962C8B-B14F-4D97-AF65-F5344CB8AC3E}">
        <p14:creationId xmlns:p14="http://schemas.microsoft.com/office/powerpoint/2010/main" val="58973722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0" name="オブジェクト 19" hidden="1">
            <a:extLst>
              <a:ext uri="{FF2B5EF4-FFF2-40B4-BE49-F238E27FC236}">
                <a16:creationId xmlns:a16="http://schemas.microsoft.com/office/drawing/2014/main" id="{1D28762B-E78F-40AB-BCE6-D0ED9B40A96A}"/>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4" imgW="554" imgH="551" progId="TCLayout.ActiveDocument.1">
                  <p:embed/>
                </p:oleObj>
              </mc:Choice>
              <mc:Fallback>
                <p:oleObj name="think-cell スライド" r:id="rId4" imgW="554" imgH="551" progId="TCLayout.ActiveDocument.1">
                  <p:embed/>
                  <p:pic>
                    <p:nvPicPr>
                      <p:cNvPr id="0" name=""/>
                      <p:cNvPicPr/>
                      <p:nvPr/>
                    </p:nvPicPr>
                    <p:blipFill>
                      <a:blip r:embed="rId5"/>
                      <a:stretch>
                        <a:fillRect/>
                      </a:stretch>
                    </p:blipFill>
                    <p:spPr>
                      <a:xfrm>
                        <a:off x="1588" y="1588"/>
                        <a:ext cx="1588" cy="1588"/>
                      </a:xfrm>
                      <a:prstGeom prst="rect">
                        <a:avLst/>
                      </a:prstGeom>
                    </p:spPr>
                  </p:pic>
                </p:oleObj>
              </mc:Fallback>
            </mc:AlternateContent>
          </a:graphicData>
        </a:graphic>
      </p:graphicFrame>
      <p:pic>
        <p:nvPicPr>
          <p:cNvPr id="4" name="図 3">
            <a:extLst>
              <a:ext uri="{FF2B5EF4-FFF2-40B4-BE49-F238E27FC236}">
                <a16:creationId xmlns:a16="http://schemas.microsoft.com/office/drawing/2014/main" id="{4E293BDD-6A2E-0838-A3C2-377EEC28F04F}"/>
              </a:ext>
            </a:extLst>
          </p:cNvPr>
          <p:cNvPicPr/>
          <p:nvPr/>
        </p:nvPicPr>
        <p:blipFill>
          <a:blip r:embed="rId6"/>
          <a:stretch>
            <a:fillRect/>
          </a:stretch>
        </p:blipFill>
        <p:spPr>
          <a:xfrm>
            <a:off x="0" y="0"/>
            <a:ext cx="9144000" cy="6858000"/>
          </a:xfrm>
          <a:prstGeom prst="rect">
            <a:avLst/>
          </a:prstGeom>
        </p:spPr>
      </p:pic>
    </p:spTree>
    <p:extLst>
      <p:ext uri="{BB962C8B-B14F-4D97-AF65-F5344CB8AC3E}">
        <p14:creationId xmlns:p14="http://schemas.microsoft.com/office/powerpoint/2010/main" val="178479015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0" name="オブジェクト 19" hidden="1">
            <a:extLst>
              <a:ext uri="{FF2B5EF4-FFF2-40B4-BE49-F238E27FC236}">
                <a16:creationId xmlns:a16="http://schemas.microsoft.com/office/drawing/2014/main" id="{1D28762B-E78F-40AB-BCE6-D0ED9B40A96A}"/>
              </a:ext>
            </a:extLst>
          </p:cNvPr>
          <p:cNvGraphicFramePr>
            <a:graphicFrameLocks noChangeAspect="1"/>
          </p:cNvGraphicFramePr>
          <p:nvPr>
            <p:custDataLst>
              <p:tags r:id="rId1"/>
            </p:custDataLst>
            <p:extLst>
              <p:ext uri="{D42A27DB-BD31-4B8C-83A1-F6EECF244321}">
                <p14:modId xmlns:p14="http://schemas.microsoft.com/office/powerpoint/2010/main" val="41032783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4" imgW="554" imgH="551" progId="TCLayout.ActiveDocument.1">
                  <p:embed/>
                </p:oleObj>
              </mc:Choice>
              <mc:Fallback>
                <p:oleObj name="think-cell スライド" r:id="rId4" imgW="554" imgH="551" progId="TCLayout.ActiveDocument.1">
                  <p:embed/>
                  <p:pic>
                    <p:nvPicPr>
                      <p:cNvPr id="0" name=""/>
                      <p:cNvPicPr/>
                      <p:nvPr/>
                    </p:nvPicPr>
                    <p:blipFill>
                      <a:blip r:embed="rId5"/>
                      <a:stretch>
                        <a:fillRect/>
                      </a:stretch>
                    </p:blipFill>
                    <p:spPr>
                      <a:xfrm>
                        <a:off x="1588" y="1588"/>
                        <a:ext cx="1588" cy="1588"/>
                      </a:xfrm>
                      <a:prstGeom prst="rect">
                        <a:avLst/>
                      </a:prstGeom>
                    </p:spPr>
                  </p:pic>
                </p:oleObj>
              </mc:Fallback>
            </mc:AlternateContent>
          </a:graphicData>
        </a:graphic>
      </p:graphicFrame>
      <p:pic>
        <p:nvPicPr>
          <p:cNvPr id="6" name="図 5">
            <a:extLst>
              <a:ext uri="{FF2B5EF4-FFF2-40B4-BE49-F238E27FC236}">
                <a16:creationId xmlns:a16="http://schemas.microsoft.com/office/drawing/2014/main" id="{C81C1F54-B6F6-7B2B-1D4D-18F541A2044B}"/>
              </a:ext>
            </a:extLst>
          </p:cNvPr>
          <p:cNvPicPr/>
          <p:nvPr/>
        </p:nvPicPr>
        <p:blipFill>
          <a:blip r:embed="rId6"/>
          <a:stretch>
            <a:fillRect/>
          </a:stretch>
        </p:blipFill>
        <p:spPr>
          <a:xfrm>
            <a:off x="0" y="0"/>
            <a:ext cx="9144000" cy="6858000"/>
          </a:xfrm>
          <a:prstGeom prst="rect">
            <a:avLst/>
          </a:prstGeom>
        </p:spPr>
      </p:pic>
    </p:spTree>
    <p:extLst>
      <p:ext uri="{BB962C8B-B14F-4D97-AF65-F5344CB8AC3E}">
        <p14:creationId xmlns:p14="http://schemas.microsoft.com/office/powerpoint/2010/main" val="129732820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0" name="オブジェクト 19" hidden="1">
            <a:extLst>
              <a:ext uri="{FF2B5EF4-FFF2-40B4-BE49-F238E27FC236}">
                <a16:creationId xmlns:a16="http://schemas.microsoft.com/office/drawing/2014/main" id="{1D28762B-E78F-40AB-BCE6-D0ED9B40A96A}"/>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4" imgW="554" imgH="551" progId="TCLayout.ActiveDocument.1">
                  <p:embed/>
                </p:oleObj>
              </mc:Choice>
              <mc:Fallback>
                <p:oleObj name="think-cell スライド" r:id="rId4" imgW="554" imgH="551" progId="TCLayout.ActiveDocument.1">
                  <p:embed/>
                  <p:pic>
                    <p:nvPicPr>
                      <p:cNvPr id="0" name=""/>
                      <p:cNvPicPr/>
                      <p:nvPr/>
                    </p:nvPicPr>
                    <p:blipFill>
                      <a:blip r:embed="rId5"/>
                      <a:stretch>
                        <a:fillRect/>
                      </a:stretch>
                    </p:blipFill>
                    <p:spPr>
                      <a:xfrm>
                        <a:off x="1588" y="1588"/>
                        <a:ext cx="1588" cy="1588"/>
                      </a:xfrm>
                      <a:prstGeom prst="rect">
                        <a:avLst/>
                      </a:prstGeom>
                    </p:spPr>
                  </p:pic>
                </p:oleObj>
              </mc:Fallback>
            </mc:AlternateContent>
          </a:graphicData>
        </a:graphic>
      </p:graphicFrame>
      <p:pic>
        <p:nvPicPr>
          <p:cNvPr id="6" name="図 5">
            <a:extLst>
              <a:ext uri="{FF2B5EF4-FFF2-40B4-BE49-F238E27FC236}">
                <a16:creationId xmlns:a16="http://schemas.microsoft.com/office/drawing/2014/main" id="{478E754D-1E7F-786D-FDAD-75DFD200CA2C}"/>
              </a:ext>
            </a:extLst>
          </p:cNvPr>
          <p:cNvPicPr/>
          <p:nvPr/>
        </p:nvPicPr>
        <p:blipFill>
          <a:blip r:embed="rId6"/>
          <a:stretch>
            <a:fillRect/>
          </a:stretch>
        </p:blipFill>
        <p:spPr>
          <a:xfrm>
            <a:off x="0" y="0"/>
            <a:ext cx="9144000" cy="6858000"/>
          </a:xfrm>
          <a:prstGeom prst="rect">
            <a:avLst/>
          </a:prstGeom>
        </p:spPr>
      </p:pic>
    </p:spTree>
    <p:extLst>
      <p:ext uri="{BB962C8B-B14F-4D97-AF65-F5344CB8AC3E}">
        <p14:creationId xmlns:p14="http://schemas.microsoft.com/office/powerpoint/2010/main" val="194538695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0" name="オブジェクト 19" hidden="1">
            <a:extLst>
              <a:ext uri="{FF2B5EF4-FFF2-40B4-BE49-F238E27FC236}">
                <a16:creationId xmlns:a16="http://schemas.microsoft.com/office/drawing/2014/main" id="{1D28762B-E78F-40AB-BCE6-D0ED9B40A96A}"/>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4" imgW="554" imgH="551" progId="TCLayout.ActiveDocument.1">
                  <p:embed/>
                </p:oleObj>
              </mc:Choice>
              <mc:Fallback>
                <p:oleObj name="think-cell スライド" r:id="rId4" imgW="554" imgH="551" progId="TCLayout.ActiveDocument.1">
                  <p:embed/>
                  <p:pic>
                    <p:nvPicPr>
                      <p:cNvPr id="20" name="オブジェクト 19" hidden="1">
                        <a:extLst>
                          <a:ext uri="{FF2B5EF4-FFF2-40B4-BE49-F238E27FC236}">
                            <a16:creationId xmlns:a16="http://schemas.microsoft.com/office/drawing/2014/main" id="{1D28762B-E78F-40AB-BCE6-D0ED9B40A96A}"/>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pic>
        <p:nvPicPr>
          <p:cNvPr id="4" name="図 3">
            <a:extLst>
              <a:ext uri="{FF2B5EF4-FFF2-40B4-BE49-F238E27FC236}">
                <a16:creationId xmlns:a16="http://schemas.microsoft.com/office/drawing/2014/main" id="{A30DCD6D-4D56-8D6E-F2CD-C007B99DBD8D}"/>
              </a:ext>
            </a:extLst>
          </p:cNvPr>
          <p:cNvPicPr/>
          <p:nvPr/>
        </p:nvPicPr>
        <p:blipFill>
          <a:blip r:embed="rId6"/>
          <a:stretch>
            <a:fillRect/>
          </a:stretch>
        </p:blipFill>
        <p:spPr>
          <a:xfrm>
            <a:off x="0" y="0"/>
            <a:ext cx="9144000" cy="6858000"/>
          </a:xfrm>
          <a:prstGeom prst="rect">
            <a:avLst/>
          </a:prstGeom>
        </p:spPr>
      </p:pic>
    </p:spTree>
    <p:extLst>
      <p:ext uri="{BB962C8B-B14F-4D97-AF65-F5344CB8AC3E}">
        <p14:creationId xmlns:p14="http://schemas.microsoft.com/office/powerpoint/2010/main" val="154550360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0" name="オブジェクト 19" hidden="1">
            <a:extLst>
              <a:ext uri="{FF2B5EF4-FFF2-40B4-BE49-F238E27FC236}">
                <a16:creationId xmlns:a16="http://schemas.microsoft.com/office/drawing/2014/main" id="{1D28762B-E78F-40AB-BCE6-D0ED9B40A96A}"/>
              </a:ext>
            </a:extLst>
          </p:cNvPr>
          <p:cNvGraphicFramePr>
            <a:graphicFrameLocks noChangeAspect="1"/>
          </p:cNvGraphicFramePr>
          <p:nvPr>
            <p:custDataLst>
              <p:tags r:id="rId1"/>
            </p:custDataLst>
            <p:extLst>
              <p:ext uri="{D42A27DB-BD31-4B8C-83A1-F6EECF244321}">
                <p14:modId xmlns:p14="http://schemas.microsoft.com/office/powerpoint/2010/main" val="135974769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4" imgW="554" imgH="551" progId="TCLayout.ActiveDocument.1">
                  <p:embed/>
                </p:oleObj>
              </mc:Choice>
              <mc:Fallback>
                <p:oleObj name="think-cell スライド" r:id="rId4" imgW="554" imgH="551" progId="TCLayout.ActiveDocument.1">
                  <p:embed/>
                  <p:pic>
                    <p:nvPicPr>
                      <p:cNvPr id="0" name=""/>
                      <p:cNvPicPr/>
                      <p:nvPr/>
                    </p:nvPicPr>
                    <p:blipFill>
                      <a:blip r:embed="rId5"/>
                      <a:stretch>
                        <a:fillRect/>
                      </a:stretch>
                    </p:blipFill>
                    <p:spPr>
                      <a:xfrm>
                        <a:off x="1588" y="1588"/>
                        <a:ext cx="1588" cy="1588"/>
                      </a:xfrm>
                      <a:prstGeom prst="rect">
                        <a:avLst/>
                      </a:prstGeom>
                    </p:spPr>
                  </p:pic>
                </p:oleObj>
              </mc:Fallback>
            </mc:AlternateContent>
          </a:graphicData>
        </a:graphic>
      </p:graphicFrame>
      <p:pic>
        <p:nvPicPr>
          <p:cNvPr id="4" name="図 3">
            <a:extLst>
              <a:ext uri="{FF2B5EF4-FFF2-40B4-BE49-F238E27FC236}">
                <a16:creationId xmlns:a16="http://schemas.microsoft.com/office/drawing/2014/main" id="{13C1119E-B2F4-C33D-D09D-DA8E3C4793D9}"/>
              </a:ext>
            </a:extLst>
          </p:cNvPr>
          <p:cNvPicPr/>
          <p:nvPr/>
        </p:nvPicPr>
        <p:blipFill>
          <a:blip r:embed="rId6"/>
          <a:stretch>
            <a:fillRect/>
          </a:stretch>
        </p:blipFill>
        <p:spPr>
          <a:xfrm>
            <a:off x="0" y="0"/>
            <a:ext cx="9144000" cy="6858000"/>
          </a:xfrm>
          <a:prstGeom prst="rect">
            <a:avLst/>
          </a:prstGeom>
        </p:spPr>
      </p:pic>
    </p:spTree>
    <p:extLst>
      <p:ext uri="{BB962C8B-B14F-4D97-AF65-F5344CB8AC3E}">
        <p14:creationId xmlns:p14="http://schemas.microsoft.com/office/powerpoint/2010/main" val="212561323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a:extLst>
              <a:ext uri="{FF2B5EF4-FFF2-40B4-BE49-F238E27FC236}">
                <a16:creationId xmlns:a16="http://schemas.microsoft.com/office/drawing/2014/main" id="{9EA69925-5159-4F8A-27F9-B233AD87E6CF}"/>
              </a:ext>
            </a:extLst>
          </p:cNvPr>
          <p:cNvPicPr/>
          <p:nvPr/>
        </p:nvPicPr>
        <p:blipFill>
          <a:blip r:embed="rId3"/>
          <a:stretch>
            <a:fillRect/>
          </a:stretch>
        </p:blipFill>
        <p:spPr>
          <a:xfrm>
            <a:off x="0" y="0"/>
            <a:ext cx="9144000" cy="6858000"/>
          </a:xfrm>
          <a:prstGeom prst="rect">
            <a:avLst/>
          </a:prstGeom>
        </p:spPr>
      </p:pic>
    </p:spTree>
    <p:extLst>
      <p:ext uri="{BB962C8B-B14F-4D97-AF65-F5344CB8AC3E}">
        <p14:creationId xmlns:p14="http://schemas.microsoft.com/office/powerpoint/2010/main" val="55646177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a:extLst>
              <a:ext uri="{FF2B5EF4-FFF2-40B4-BE49-F238E27FC236}">
                <a16:creationId xmlns:a16="http://schemas.microsoft.com/office/drawing/2014/main" id="{163CC249-452C-3604-61ED-792BA825C17C}"/>
              </a:ext>
            </a:extLst>
          </p:cNvPr>
          <p:cNvPicPr/>
          <p:nvPr/>
        </p:nvPicPr>
        <p:blipFill>
          <a:blip r:embed="rId3"/>
          <a:stretch>
            <a:fillRect/>
          </a:stretch>
        </p:blipFill>
        <p:spPr>
          <a:xfrm>
            <a:off x="0" y="0"/>
            <a:ext cx="9144000" cy="6858000"/>
          </a:xfrm>
          <a:prstGeom prst="rect">
            <a:avLst/>
          </a:prstGeom>
        </p:spPr>
      </p:pic>
    </p:spTree>
    <p:extLst>
      <p:ext uri="{BB962C8B-B14F-4D97-AF65-F5344CB8AC3E}">
        <p14:creationId xmlns:p14="http://schemas.microsoft.com/office/powerpoint/2010/main" val="59613250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0" name="オブジェクト 19" hidden="1">
            <a:extLst>
              <a:ext uri="{FF2B5EF4-FFF2-40B4-BE49-F238E27FC236}">
                <a16:creationId xmlns:a16="http://schemas.microsoft.com/office/drawing/2014/main" id="{1D28762B-E78F-40AB-BCE6-D0ED9B40A96A}"/>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4" imgW="554" imgH="551" progId="TCLayout.ActiveDocument.1">
                  <p:embed/>
                </p:oleObj>
              </mc:Choice>
              <mc:Fallback>
                <p:oleObj name="think-cell スライド" r:id="rId4" imgW="554" imgH="551" progId="TCLayout.ActiveDocument.1">
                  <p:embed/>
                  <p:pic>
                    <p:nvPicPr>
                      <p:cNvPr id="20" name="オブジェクト 19" hidden="1">
                        <a:extLst>
                          <a:ext uri="{FF2B5EF4-FFF2-40B4-BE49-F238E27FC236}">
                            <a16:creationId xmlns:a16="http://schemas.microsoft.com/office/drawing/2014/main" id="{1D28762B-E78F-40AB-BCE6-D0ED9B40A96A}"/>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pic>
        <p:nvPicPr>
          <p:cNvPr id="4" name="図 3">
            <a:extLst>
              <a:ext uri="{FF2B5EF4-FFF2-40B4-BE49-F238E27FC236}">
                <a16:creationId xmlns:a16="http://schemas.microsoft.com/office/drawing/2014/main" id="{08B5B9CA-66D9-4118-C549-AAF429C15EBB}"/>
              </a:ext>
            </a:extLst>
          </p:cNvPr>
          <p:cNvPicPr/>
          <p:nvPr/>
        </p:nvPicPr>
        <p:blipFill>
          <a:blip r:embed="rId6"/>
          <a:stretch>
            <a:fillRect/>
          </a:stretch>
        </p:blipFill>
        <p:spPr>
          <a:xfrm>
            <a:off x="0" y="0"/>
            <a:ext cx="9144000" cy="6858000"/>
          </a:xfrm>
          <a:prstGeom prst="rect">
            <a:avLst/>
          </a:prstGeom>
        </p:spPr>
      </p:pic>
    </p:spTree>
    <p:extLst>
      <p:ext uri="{BB962C8B-B14F-4D97-AF65-F5344CB8AC3E}">
        <p14:creationId xmlns:p14="http://schemas.microsoft.com/office/powerpoint/2010/main" val="314465641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a:extLst>
              <a:ext uri="{FF2B5EF4-FFF2-40B4-BE49-F238E27FC236}">
                <a16:creationId xmlns:a16="http://schemas.microsoft.com/office/drawing/2014/main" id="{96D5A243-79B6-BBAD-7ACE-84244F681CB8}"/>
              </a:ext>
            </a:extLst>
          </p:cNvPr>
          <p:cNvPicPr/>
          <p:nvPr/>
        </p:nvPicPr>
        <p:blipFill>
          <a:blip r:embed="rId3"/>
          <a:stretch>
            <a:fillRect/>
          </a:stretch>
        </p:blipFill>
        <p:spPr>
          <a:xfrm>
            <a:off x="0" y="0"/>
            <a:ext cx="9144000" cy="6858000"/>
          </a:xfrm>
          <a:prstGeom prst="rect">
            <a:avLst/>
          </a:prstGeom>
        </p:spPr>
      </p:pic>
    </p:spTree>
    <p:extLst>
      <p:ext uri="{BB962C8B-B14F-4D97-AF65-F5344CB8AC3E}">
        <p14:creationId xmlns:p14="http://schemas.microsoft.com/office/powerpoint/2010/main" val="139376001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0" name="オブジェクト 19" hidden="1">
            <a:extLst>
              <a:ext uri="{FF2B5EF4-FFF2-40B4-BE49-F238E27FC236}">
                <a16:creationId xmlns:a16="http://schemas.microsoft.com/office/drawing/2014/main" id="{1D28762B-E78F-40AB-BCE6-D0ED9B40A96A}"/>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4" imgW="554" imgH="551" progId="TCLayout.ActiveDocument.1">
                  <p:embed/>
                </p:oleObj>
              </mc:Choice>
              <mc:Fallback>
                <p:oleObj name="think-cell スライド" r:id="rId4" imgW="554" imgH="551" progId="TCLayout.ActiveDocument.1">
                  <p:embed/>
                  <p:pic>
                    <p:nvPicPr>
                      <p:cNvPr id="0" name=""/>
                      <p:cNvPicPr/>
                      <p:nvPr/>
                    </p:nvPicPr>
                    <p:blipFill>
                      <a:blip r:embed="rId5"/>
                      <a:stretch>
                        <a:fillRect/>
                      </a:stretch>
                    </p:blipFill>
                    <p:spPr>
                      <a:xfrm>
                        <a:off x="1588" y="1588"/>
                        <a:ext cx="1588" cy="1588"/>
                      </a:xfrm>
                      <a:prstGeom prst="rect">
                        <a:avLst/>
                      </a:prstGeom>
                    </p:spPr>
                  </p:pic>
                </p:oleObj>
              </mc:Fallback>
            </mc:AlternateContent>
          </a:graphicData>
        </a:graphic>
      </p:graphicFrame>
      <p:pic>
        <p:nvPicPr>
          <p:cNvPr id="6" name="図 5">
            <a:extLst>
              <a:ext uri="{FF2B5EF4-FFF2-40B4-BE49-F238E27FC236}">
                <a16:creationId xmlns:a16="http://schemas.microsoft.com/office/drawing/2014/main" id="{CF30D012-7CAB-ED14-6015-E204DD2E1520}"/>
              </a:ext>
            </a:extLst>
          </p:cNvPr>
          <p:cNvPicPr/>
          <p:nvPr/>
        </p:nvPicPr>
        <p:blipFill>
          <a:blip r:embed="rId6"/>
          <a:stretch>
            <a:fillRect/>
          </a:stretch>
        </p:blipFill>
        <p:spPr>
          <a:xfrm>
            <a:off x="0" y="0"/>
            <a:ext cx="9144000" cy="6858000"/>
          </a:xfrm>
          <a:prstGeom prst="rect">
            <a:avLst/>
          </a:prstGeom>
        </p:spPr>
      </p:pic>
    </p:spTree>
    <p:extLst>
      <p:ext uri="{BB962C8B-B14F-4D97-AF65-F5344CB8AC3E}">
        <p14:creationId xmlns:p14="http://schemas.microsoft.com/office/powerpoint/2010/main" val="101696035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0" name="オブジェクト 19" hidden="1">
            <a:extLst>
              <a:ext uri="{FF2B5EF4-FFF2-40B4-BE49-F238E27FC236}">
                <a16:creationId xmlns:a16="http://schemas.microsoft.com/office/drawing/2014/main" id="{1D28762B-E78F-40AB-BCE6-D0ED9B40A96A}"/>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4" imgW="554" imgH="551" progId="TCLayout.ActiveDocument.1">
                  <p:embed/>
                </p:oleObj>
              </mc:Choice>
              <mc:Fallback>
                <p:oleObj name="think-cell スライド" r:id="rId4" imgW="554" imgH="551" progId="TCLayout.ActiveDocument.1">
                  <p:embed/>
                  <p:pic>
                    <p:nvPicPr>
                      <p:cNvPr id="0" name=""/>
                      <p:cNvPicPr/>
                      <p:nvPr/>
                    </p:nvPicPr>
                    <p:blipFill>
                      <a:blip r:embed="rId5"/>
                      <a:stretch>
                        <a:fillRect/>
                      </a:stretch>
                    </p:blipFill>
                    <p:spPr>
                      <a:xfrm>
                        <a:off x="1588" y="1588"/>
                        <a:ext cx="1588" cy="1588"/>
                      </a:xfrm>
                      <a:prstGeom prst="rect">
                        <a:avLst/>
                      </a:prstGeom>
                    </p:spPr>
                  </p:pic>
                </p:oleObj>
              </mc:Fallback>
            </mc:AlternateContent>
          </a:graphicData>
        </a:graphic>
      </p:graphicFrame>
      <p:pic>
        <p:nvPicPr>
          <p:cNvPr id="6" name="図 5">
            <a:extLst>
              <a:ext uri="{FF2B5EF4-FFF2-40B4-BE49-F238E27FC236}">
                <a16:creationId xmlns:a16="http://schemas.microsoft.com/office/drawing/2014/main" id="{7A71D62F-3AF6-FA62-0A27-3A31CB5A565D}"/>
              </a:ext>
            </a:extLst>
          </p:cNvPr>
          <p:cNvPicPr/>
          <p:nvPr/>
        </p:nvPicPr>
        <p:blipFill>
          <a:blip r:embed="rId6"/>
          <a:stretch>
            <a:fillRect/>
          </a:stretch>
        </p:blipFill>
        <p:spPr>
          <a:xfrm>
            <a:off x="0" y="0"/>
            <a:ext cx="9144000" cy="6858000"/>
          </a:xfrm>
          <a:prstGeom prst="rect">
            <a:avLst/>
          </a:prstGeom>
        </p:spPr>
      </p:pic>
    </p:spTree>
    <p:extLst>
      <p:ext uri="{BB962C8B-B14F-4D97-AF65-F5344CB8AC3E}">
        <p14:creationId xmlns:p14="http://schemas.microsoft.com/office/powerpoint/2010/main" val="118700055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0" name="オブジェクト 19" hidden="1">
            <a:extLst>
              <a:ext uri="{FF2B5EF4-FFF2-40B4-BE49-F238E27FC236}">
                <a16:creationId xmlns:a16="http://schemas.microsoft.com/office/drawing/2014/main" id="{1D28762B-E78F-40AB-BCE6-D0ED9B40A96A}"/>
              </a:ext>
            </a:extLst>
          </p:cNvPr>
          <p:cNvGraphicFramePr>
            <a:graphicFrameLocks noChangeAspect="1"/>
          </p:cNvGraphicFramePr>
          <p:nvPr>
            <p:custDataLst>
              <p:tags r:id="rId1"/>
            </p:custDataLst>
            <p:extLst>
              <p:ext uri="{D42A27DB-BD31-4B8C-83A1-F6EECF244321}">
                <p14:modId xmlns:p14="http://schemas.microsoft.com/office/powerpoint/2010/main" val="127632466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4" imgW="554" imgH="551" progId="TCLayout.ActiveDocument.1">
                  <p:embed/>
                </p:oleObj>
              </mc:Choice>
              <mc:Fallback>
                <p:oleObj name="think-cell スライド" r:id="rId4" imgW="554" imgH="551" progId="TCLayout.ActiveDocument.1">
                  <p:embed/>
                  <p:pic>
                    <p:nvPicPr>
                      <p:cNvPr id="0" name=""/>
                      <p:cNvPicPr/>
                      <p:nvPr/>
                    </p:nvPicPr>
                    <p:blipFill>
                      <a:blip r:embed="rId5"/>
                      <a:stretch>
                        <a:fillRect/>
                      </a:stretch>
                    </p:blipFill>
                    <p:spPr>
                      <a:xfrm>
                        <a:off x="1588" y="1588"/>
                        <a:ext cx="1588" cy="1588"/>
                      </a:xfrm>
                      <a:prstGeom prst="rect">
                        <a:avLst/>
                      </a:prstGeom>
                    </p:spPr>
                  </p:pic>
                </p:oleObj>
              </mc:Fallback>
            </mc:AlternateContent>
          </a:graphicData>
        </a:graphic>
      </p:graphicFrame>
      <p:pic>
        <p:nvPicPr>
          <p:cNvPr id="6" name="図 5">
            <a:extLst>
              <a:ext uri="{FF2B5EF4-FFF2-40B4-BE49-F238E27FC236}">
                <a16:creationId xmlns:a16="http://schemas.microsoft.com/office/drawing/2014/main" id="{B94CA315-EB13-2391-F05C-3BC4D2212E8C}"/>
              </a:ext>
            </a:extLst>
          </p:cNvPr>
          <p:cNvPicPr/>
          <p:nvPr/>
        </p:nvPicPr>
        <p:blipFill>
          <a:blip r:embed="rId6"/>
          <a:stretch>
            <a:fillRect/>
          </a:stretch>
        </p:blipFill>
        <p:spPr>
          <a:xfrm>
            <a:off x="0" y="0"/>
            <a:ext cx="9144000" cy="6858000"/>
          </a:xfrm>
          <a:prstGeom prst="rect">
            <a:avLst/>
          </a:prstGeom>
        </p:spPr>
      </p:pic>
    </p:spTree>
    <p:extLst>
      <p:ext uri="{BB962C8B-B14F-4D97-AF65-F5344CB8AC3E}">
        <p14:creationId xmlns:p14="http://schemas.microsoft.com/office/powerpoint/2010/main" val="76055384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a:extLst>
              <a:ext uri="{FF2B5EF4-FFF2-40B4-BE49-F238E27FC236}">
                <a16:creationId xmlns:a16="http://schemas.microsoft.com/office/drawing/2014/main" id="{47C67622-15E4-8B50-235C-7F2B043D5F49}"/>
              </a:ext>
            </a:extLst>
          </p:cNvPr>
          <p:cNvPicPr/>
          <p:nvPr/>
        </p:nvPicPr>
        <p:blipFill>
          <a:blip r:embed="rId3"/>
          <a:stretch>
            <a:fillRect/>
          </a:stretch>
        </p:blipFill>
        <p:spPr>
          <a:xfrm>
            <a:off x="0" y="0"/>
            <a:ext cx="9144000" cy="6858000"/>
          </a:xfrm>
          <a:prstGeom prst="rect">
            <a:avLst/>
          </a:prstGeom>
        </p:spPr>
      </p:pic>
    </p:spTree>
    <p:extLst>
      <p:ext uri="{BB962C8B-B14F-4D97-AF65-F5344CB8AC3E}">
        <p14:creationId xmlns:p14="http://schemas.microsoft.com/office/powerpoint/2010/main" val="395716941"/>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UNDODONOTDELETE" val="0"/>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ホワイト">
  <a:themeElements>
    <a:clrScheme name="ホワイト">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ホワイト">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ホワイト">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FFFFCC"/>
        </a:solidFill>
        <a:ln>
          <a:solidFill>
            <a:schemeClr val="accent6">
              <a:lumMod val="75000"/>
            </a:schemeClr>
          </a:solidFill>
        </a:ln>
      </a:spPr>
      <a:bodyPr rtlCol="0" anchor="ctr"/>
      <a:lstStyle>
        <a:defPPr algn="ctr">
          <a:defRPr kumimoji="1" dirty="0"/>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2_デザインの設定">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Yu Gothic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Yu Gothic"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デザインの設定">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Yu Gothic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Yu Gothic"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デザインの設定">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Yu Gothic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Yu Gothic"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ホワイト">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Yu Gothic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Yu Gothic"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ドキュメント" ma:contentTypeID="0x0101002D989780B5394E4C90BB822BB27333F3" ma:contentTypeVersion="12" ma:contentTypeDescription="新しいドキュメントを作成します。" ma:contentTypeScope="" ma:versionID="6e5101fd8c9a498dc70dd5b302edcbee">
  <xsd:schema xmlns:xsd="http://www.w3.org/2001/XMLSchema" xmlns:xs="http://www.w3.org/2001/XMLSchema" xmlns:p="http://schemas.microsoft.com/office/2006/metadata/properties" xmlns:ns1="http://schemas.microsoft.com/sharepoint/v3" xmlns:ns2="deba4b51-64a5-4b77-ab7f-812b7f55eafa" targetNamespace="http://schemas.microsoft.com/office/2006/metadata/properties" ma:root="true" ma:fieldsID="86a8ac51b1a4d23747e991e0d5cdf460" ns1:_="" ns2:_="">
    <xsd:import namespace="http://schemas.microsoft.com/sharepoint/v3"/>
    <xsd:import namespace="deba4b51-64a5-4b77-ab7f-812b7f55eafa"/>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LengthInSeconds" minOccurs="0"/>
                <xsd:element ref="ns1:_ip_UnifiedCompliancePolicyProperties" minOccurs="0"/>
                <xsd:element ref="ns1:_ip_UnifiedCompliancePolicyUIAction" minOccurs="0"/>
                <xsd:element ref="ns2:MediaServiceAutoTags" minOccurs="0"/>
                <xsd:element ref="ns2:MediaServiceGenerationTime" minOccurs="0"/>
                <xsd:element ref="ns2:MediaServiceEventHashCode" minOccurs="0"/>
                <xsd:element ref="ns2:MediaServiceOCR" minOccurs="0"/>
                <xsd:element ref="ns2:MediaServiceAutoKeyPoints" minOccurs="0"/>
                <xsd:element ref="ns2: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12" nillable="true" ma:displayName="統合コンプライアンス ポリシーのプロパティ" ma:hidden="true" ma:internalName="_ip_UnifiedCompliancePolicyProperties">
      <xsd:simpleType>
        <xsd:restriction base="dms:Note"/>
      </xsd:simpleType>
    </xsd:element>
    <xsd:element name="_ip_UnifiedCompliancePolicyUIAction" ma:index="13" nillable="true" ma:displayName="統合コンプライアンス ポリシーの UI アクション"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deba4b51-64a5-4b77-ab7f-812b7f55eaf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LengthInSeconds" ma:index="11" nillable="true" ma:displayName="Length (seconds)" ma:internalName="MediaLengthInSeconds" ma:readOnly="true">
      <xsd:simpleType>
        <xsd:restriction base="dms:Unknown"/>
      </xsd:simpleType>
    </xsd:element>
    <xsd:element name="MediaServiceAutoTags" ma:index="14" nillable="true" ma:displayName="Tags" ma:internalName="MediaServiceAutoTags"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コンテンツ タイプ"/>
        <xsd:element ref="dc:title" minOccurs="0" maxOccurs="1" ma:index="4" ma:displayName="タイトル"/>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_ip_UnifiedCompliancePolicyProperties xmlns="http://schemas.microsoft.com/sharepoint/v3" xsi:nil="true"/>
  </documentManagement>
</p:properties>
</file>

<file path=customXml/itemProps1.xml><?xml version="1.0" encoding="utf-8"?>
<ds:datastoreItem xmlns:ds="http://schemas.openxmlformats.org/officeDocument/2006/customXml" ds:itemID="{DC81A038-28EA-4852-A4B4-F585FA5FB89F}">
  <ds:schemaRefs>
    <ds:schemaRef ds:uri="http://schemas.microsoft.com/sharepoint/v3/contenttype/forms"/>
  </ds:schemaRefs>
</ds:datastoreItem>
</file>

<file path=customXml/itemProps2.xml><?xml version="1.0" encoding="utf-8"?>
<ds:datastoreItem xmlns:ds="http://schemas.openxmlformats.org/officeDocument/2006/customXml" ds:itemID="{297517E0-B72E-4289-AD77-13DED82625E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deba4b51-64a5-4b77-ab7f-812b7f55eaf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DF9E89BB-BD4E-420A-B282-DFBC2E5EEED0}">
  <ds:schemaRefs>
    <ds:schemaRef ds:uri="http://schemas.microsoft.com/sharepoint/v3"/>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http://purl.org/dc/elements/1.1/"/>
    <ds:schemaRef ds:uri="http://schemas.microsoft.com/office/2006/metadata/properties"/>
    <ds:schemaRef ds:uri="deba4b51-64a5-4b77-ab7f-812b7f55eafa"/>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Office Theme</Template>
  <TotalTime>0</TotalTime>
  <Words>1699</Words>
  <Application>Microsoft Office PowerPoint</Application>
  <PresentationFormat>画面に合わせる (4:3)</PresentationFormat>
  <Paragraphs>164</Paragraphs>
  <Slides>14</Slides>
  <Notes>14</Notes>
  <HiddenSlides>0</HiddenSlides>
  <MMClips>0</MMClips>
  <ScaleCrop>false</ScaleCrop>
  <HeadingPairs>
    <vt:vector size="8" baseType="variant">
      <vt:variant>
        <vt:lpstr>使用されているフォント</vt:lpstr>
      </vt:variant>
      <vt:variant>
        <vt:i4>7</vt:i4>
      </vt:variant>
      <vt:variant>
        <vt:lpstr>テーマ</vt:lpstr>
      </vt:variant>
      <vt:variant>
        <vt:i4>4</vt:i4>
      </vt:variant>
      <vt:variant>
        <vt:lpstr>埋め込まれた OLE サーバー</vt:lpstr>
      </vt:variant>
      <vt:variant>
        <vt:i4>1</vt:i4>
      </vt:variant>
      <vt:variant>
        <vt:lpstr>スライド タイトル</vt:lpstr>
      </vt:variant>
      <vt:variant>
        <vt:i4>14</vt:i4>
      </vt:variant>
    </vt:vector>
  </HeadingPairs>
  <TitlesOfParts>
    <vt:vector size="26" baseType="lpstr">
      <vt:lpstr>Meiryo UI</vt:lpstr>
      <vt:lpstr>Meiryo</vt:lpstr>
      <vt:lpstr>Yu Gothic</vt:lpstr>
      <vt:lpstr>Yu Gothic Light</vt:lpstr>
      <vt:lpstr>Arial</vt:lpstr>
      <vt:lpstr>Calibri</vt:lpstr>
      <vt:lpstr>Calibri Light</vt:lpstr>
      <vt:lpstr>ホワイト</vt:lpstr>
      <vt:lpstr>2_デザインの設定</vt:lpstr>
      <vt:lpstr>1_デザインの設定</vt:lpstr>
      <vt:lpstr>デザインの設定</vt:lpstr>
      <vt:lpstr>think-cell スライド</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
  <cp:lastModifiedBy/>
  <cp:revision>1</cp:revision>
  <dcterms:created xsi:type="dcterms:W3CDTF">2021-08-16T09:05:36Z</dcterms:created>
  <dcterms:modified xsi:type="dcterms:W3CDTF">2023-10-10T04:31:20Z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0x0101002D989780B5394E4C90BB822BB27333F3</vt:lpwstr>
  </property>
</Properties>
</file>