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ags/tag2.xml" ContentType="application/vnd.openxmlformats-officedocument.presentationml.tags+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ags/tag4.xml" ContentType="application/vnd.openxmlformats-officedocument.presentationml.tags+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tags/tag5.xml" ContentType="application/vnd.openxmlformats-officedocument.presentationml.tags+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notesSlides/notesSlide5.xml" ContentType="application/vnd.openxmlformats-officedocument.presentationml.notesSlide+xml"/>
  <Override PartName="/ppt/tags/tag8.xml" ContentType="application/vnd.openxmlformats-officedocument.presentationml.tags+xml"/>
  <Override PartName="/ppt/notesSlides/notesSlide6.xml" ContentType="application/vnd.openxmlformats-officedocument.presentationml.notesSlide+xml"/>
  <Override PartName="/ppt/tags/tag9.xml" ContentType="application/vnd.openxmlformats-officedocument.presentationml.tags+xml"/>
  <Override PartName="/ppt/notesSlides/notesSlide7.xml" ContentType="application/vnd.openxmlformats-officedocument.presentationml.notesSlide+xml"/>
  <Override PartName="/ppt/tags/tag10.xml" ContentType="application/vnd.openxmlformats-officedocument.presentationml.tags+xml"/>
  <Override PartName="/ppt/notesSlides/notesSlide8.xml" ContentType="application/vnd.openxmlformats-officedocument.presentationml.notesSlide+xml"/>
  <Override PartName="/ppt/tags/tag11.xml" ContentType="application/vnd.openxmlformats-officedocument.presentationml.tags+xml"/>
  <Override PartName="/ppt/notesSlides/notesSlide9.xml" ContentType="application/vnd.openxmlformats-officedocument.presentationml.notesSlide+xml"/>
  <Override PartName="/ppt/tags/tag12.xml" ContentType="application/vnd.openxmlformats-officedocument.presentationml.tags+xml"/>
  <Override PartName="/ppt/notesSlides/notesSlide10.xml" ContentType="application/vnd.openxmlformats-officedocument.presentationml.notesSlide+xml"/>
  <Override PartName="/ppt/tags/tag13.xml" ContentType="application/vnd.openxmlformats-officedocument.presentationml.tags+xml"/>
  <Override PartName="/ppt/notesSlides/notesSlide11.xml" ContentType="application/vnd.openxmlformats-officedocument.presentationml.notesSlide+xml"/>
  <Override PartName="/ppt/tags/tag14.xml" ContentType="application/vnd.openxmlformats-officedocument.presentationml.tags+xml"/>
  <Override PartName="/ppt/notesSlides/notesSlide12.xml" ContentType="application/vnd.openxmlformats-officedocument.presentationml.notesSlide+xml"/>
  <Override PartName="/ppt/tags/tag15.xml" ContentType="application/vnd.openxmlformats-officedocument.presentationml.tags+xml"/>
  <Override PartName="/ppt/notesSlides/notesSlide13.xml" ContentType="application/vnd.openxmlformats-officedocument.presentationml.notesSlide+xml"/>
  <Override PartName="/ppt/tags/tag16.xml" ContentType="application/vnd.openxmlformats-officedocument.presentationml.tags+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0" r:id="rId4"/>
    <p:sldMasterId id="2147483690" r:id="rId5"/>
    <p:sldMasterId id="2147483678" r:id="rId6"/>
    <p:sldMasterId id="2147483666" r:id="rId7"/>
  </p:sldMasterIdLst>
  <p:notesMasterIdLst>
    <p:notesMasterId r:id="rId22"/>
  </p:notesMasterIdLst>
  <p:sldIdLst>
    <p:sldId id="269" r:id="rId8"/>
    <p:sldId id="297" r:id="rId9"/>
    <p:sldId id="266" r:id="rId10"/>
    <p:sldId id="441" r:id="rId11"/>
    <p:sldId id="442" r:id="rId12"/>
    <p:sldId id="444" r:id="rId13"/>
    <p:sldId id="445" r:id="rId14"/>
    <p:sldId id="436" r:id="rId15"/>
    <p:sldId id="446" r:id="rId16"/>
    <p:sldId id="447" r:id="rId17"/>
    <p:sldId id="448" r:id="rId18"/>
    <p:sldId id="449" r:id="rId19"/>
    <p:sldId id="450" r:id="rId20"/>
    <p:sldId id="451" r:id="rId21"/>
  </p:sldIdLst>
  <p:sldSz cx="9144000" cy="6858000" type="screen4x3"/>
  <p:notesSz cx="7104063" cy="10234613"/>
  <p:custDataLst>
    <p:tags r:id="rId23"/>
  </p:custDataLst>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作成者" initials="A" lastIdx="94"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650"/>
    <a:srgbClr val="FFFFCC"/>
    <a:srgbClr val="007864"/>
    <a:srgbClr val="FFFFFF"/>
    <a:srgbClr val="CCFFCC"/>
    <a:srgbClr val="2F52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832" autoAdjust="0"/>
    <p:restoredTop sz="57380" autoAdjust="0"/>
  </p:normalViewPr>
  <p:slideViewPr>
    <p:cSldViewPr snapToObjects="1">
      <p:cViewPr varScale="1">
        <p:scale>
          <a:sx n="72" d="100"/>
          <a:sy n="72" d="100"/>
        </p:scale>
        <p:origin x="2268" y="78"/>
      </p:cViewPr>
      <p:guideLst/>
    </p:cSldViewPr>
  </p:slideViewPr>
  <p:outlineViewPr>
    <p:cViewPr>
      <p:scale>
        <a:sx n="33" d="100"/>
        <a:sy n="33" d="100"/>
      </p:scale>
      <p:origin x="0" y="0"/>
    </p:cViewPr>
  </p:outlineViewPr>
  <p:notesTextViewPr>
    <p:cViewPr>
      <p:scale>
        <a:sx n="75" d="100"/>
        <a:sy n="75" d="100"/>
      </p:scale>
      <p:origin x="0" y="0"/>
    </p:cViewPr>
  </p:notesTextViewPr>
  <p:sorterViewPr>
    <p:cViewPr varScale="1">
      <p:scale>
        <a:sx n="1" d="1"/>
        <a:sy n="1" d="1"/>
      </p:scale>
      <p:origin x="0" y="0"/>
    </p:cViewPr>
  </p:sorterViewPr>
  <p:notesViewPr>
    <p:cSldViewPr snapToObjects="1">
      <p:cViewPr varScale="1">
        <p:scale>
          <a:sx n="67" d="100"/>
          <a:sy n="67" d="100"/>
        </p:scale>
        <p:origin x="3067" y="3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4.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tags" Target="tags/tag1.xml"/><Relationship Id="rId28"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notesMaster" Target="notesMasters/notesMaster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3078428" cy="513508"/>
          </a:xfrm>
          <a:prstGeom prst="rect">
            <a:avLst/>
          </a:prstGeom>
        </p:spPr>
        <p:txBody>
          <a:bodyPr vert="horz" lIns="95477" tIns="47739" rIns="95477" bIns="47739" rtlCol="0"/>
          <a:lstStyle>
            <a:lvl1pPr algn="l">
              <a:defRPr sz="1300"/>
            </a:lvl1pPr>
          </a:lstStyle>
          <a:p>
            <a:endParaRPr kumimoji="1" lang="ja-JP" altLang="en-US"/>
          </a:p>
        </p:txBody>
      </p:sp>
      <p:sp>
        <p:nvSpPr>
          <p:cNvPr id="3" name="日付プレースホルダー 2"/>
          <p:cNvSpPr>
            <a:spLocks noGrp="1"/>
          </p:cNvSpPr>
          <p:nvPr>
            <p:ph type="dt" idx="1"/>
          </p:nvPr>
        </p:nvSpPr>
        <p:spPr>
          <a:xfrm>
            <a:off x="4023992" y="1"/>
            <a:ext cx="3078428" cy="513508"/>
          </a:xfrm>
          <a:prstGeom prst="rect">
            <a:avLst/>
          </a:prstGeom>
        </p:spPr>
        <p:txBody>
          <a:bodyPr vert="horz" lIns="95477" tIns="47739" rIns="95477" bIns="47739" rtlCol="0"/>
          <a:lstStyle>
            <a:lvl1pPr algn="r">
              <a:defRPr sz="1300"/>
            </a:lvl1pPr>
          </a:lstStyle>
          <a:p>
            <a:fld id="{BA50B120-CD90-CA4A-A384-DB7B908530F3}" type="datetimeFigureOut">
              <a:rPr kumimoji="1" lang="ja-JP" altLang="en-US" smtClean="0"/>
              <a:t>2023/10/10</a:t>
            </a:fld>
            <a:endParaRPr kumimoji="1" lang="ja-JP" altLang="en-US"/>
          </a:p>
        </p:txBody>
      </p:sp>
      <p:sp>
        <p:nvSpPr>
          <p:cNvPr id="4" name="スライド イメージ プレースホルダー 3"/>
          <p:cNvSpPr>
            <a:spLocks noGrp="1" noRot="1" noChangeAspect="1"/>
          </p:cNvSpPr>
          <p:nvPr>
            <p:ph type="sldImg" idx="2"/>
          </p:nvPr>
        </p:nvSpPr>
        <p:spPr>
          <a:xfrm>
            <a:off x="755650" y="538163"/>
            <a:ext cx="5592763" cy="4194175"/>
          </a:xfrm>
          <a:prstGeom prst="rect">
            <a:avLst/>
          </a:prstGeom>
          <a:noFill/>
          <a:ln w="12700">
            <a:solidFill>
              <a:prstClr val="black"/>
            </a:solidFill>
          </a:ln>
        </p:spPr>
        <p:txBody>
          <a:bodyPr vert="horz" lIns="95477" tIns="47739" rIns="95477" bIns="47739" rtlCol="0" anchor="ctr"/>
          <a:lstStyle/>
          <a:p>
            <a:endParaRPr lang="ja-JP" altLang="en-US"/>
          </a:p>
        </p:txBody>
      </p:sp>
      <p:sp>
        <p:nvSpPr>
          <p:cNvPr id="5" name="ノート プレースホルダー 4"/>
          <p:cNvSpPr>
            <a:spLocks noGrp="1"/>
          </p:cNvSpPr>
          <p:nvPr>
            <p:ph type="body" sz="quarter" idx="3"/>
          </p:nvPr>
        </p:nvSpPr>
        <p:spPr>
          <a:xfrm>
            <a:off x="710407" y="4925409"/>
            <a:ext cx="5683250" cy="5088441"/>
          </a:xfrm>
          <a:prstGeom prst="rect">
            <a:avLst/>
          </a:prstGeom>
        </p:spPr>
        <p:txBody>
          <a:bodyPr vert="horz" lIns="95477" tIns="47739" rIns="95477" bIns="47739" rtlCol="0"/>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フッター プレースホルダー 5"/>
          <p:cNvSpPr>
            <a:spLocks noGrp="1"/>
          </p:cNvSpPr>
          <p:nvPr>
            <p:ph type="ftr" sz="quarter" idx="4"/>
          </p:nvPr>
        </p:nvSpPr>
        <p:spPr>
          <a:xfrm>
            <a:off x="1" y="9721108"/>
            <a:ext cx="3078428" cy="513507"/>
          </a:xfrm>
          <a:prstGeom prst="rect">
            <a:avLst/>
          </a:prstGeom>
        </p:spPr>
        <p:txBody>
          <a:bodyPr vert="horz" lIns="95477" tIns="47739" rIns="95477" bIns="47739"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4023992" y="9721108"/>
            <a:ext cx="3078428" cy="513507"/>
          </a:xfrm>
          <a:prstGeom prst="rect">
            <a:avLst/>
          </a:prstGeom>
        </p:spPr>
        <p:txBody>
          <a:bodyPr vert="horz" lIns="95477" tIns="47739" rIns="95477" bIns="47739" rtlCol="0" anchor="b"/>
          <a:lstStyle>
            <a:lvl1pPr algn="r">
              <a:defRPr sz="1300"/>
            </a:lvl1pPr>
          </a:lstStyle>
          <a:p>
            <a:fld id="{2B53D04A-B60E-1241-96E3-BBB7CC6C31A8}" type="slidenum">
              <a:rPr kumimoji="1" lang="ja-JP" altLang="en-US" smtClean="0"/>
              <a:t>‹#›</a:t>
            </a:fld>
            <a:endParaRPr kumimoji="1" lang="ja-JP" altLang="en-US"/>
          </a:p>
        </p:txBody>
      </p:sp>
    </p:spTree>
    <p:extLst>
      <p:ext uri="{BB962C8B-B14F-4D97-AF65-F5344CB8AC3E}">
        <p14:creationId xmlns:p14="http://schemas.microsoft.com/office/powerpoint/2010/main" val="208331087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700" kern="1200" baseline="0">
        <a:solidFill>
          <a:schemeClr val="tx1"/>
        </a:solidFill>
        <a:latin typeface="Meiryo UI" panose="020B0604030504040204" pitchFamily="50" charset="-128"/>
        <a:ea typeface="Meiryo UI" panose="020B0604030504040204" pitchFamily="50" charset="-128"/>
        <a:cs typeface="+mn-cs"/>
      </a:defRPr>
    </a:lvl1pPr>
    <a:lvl2pPr marL="457200" algn="l" defTabSz="914400" rtl="0" eaLnBrk="1" latinLnBrk="0" hangingPunct="1">
      <a:defRPr kumimoji="1" sz="1700" kern="1200" baseline="0">
        <a:solidFill>
          <a:schemeClr val="tx1"/>
        </a:solidFill>
        <a:latin typeface="Meiryo UI" panose="020B0604030504040204" pitchFamily="50" charset="-128"/>
        <a:ea typeface="Meiryo UI" panose="020B0604030504040204" pitchFamily="50" charset="-128"/>
        <a:cs typeface="+mn-cs"/>
      </a:defRPr>
    </a:lvl2pPr>
    <a:lvl3pPr marL="914400" algn="l" defTabSz="914400" rtl="0" eaLnBrk="1" latinLnBrk="0" hangingPunct="1">
      <a:defRPr kumimoji="1" sz="1700" kern="1200" baseline="0">
        <a:solidFill>
          <a:schemeClr val="tx1"/>
        </a:solidFill>
        <a:latin typeface="Meiryo UI" panose="020B0604030504040204" pitchFamily="50" charset="-128"/>
        <a:ea typeface="Meiryo UI" panose="020B0604030504040204" pitchFamily="50" charset="-128"/>
        <a:cs typeface="+mn-cs"/>
      </a:defRPr>
    </a:lvl3pPr>
    <a:lvl4pPr marL="1371600" algn="l" defTabSz="914400" rtl="0" eaLnBrk="1" latinLnBrk="0" hangingPunct="1">
      <a:defRPr kumimoji="1" sz="1700" kern="1200" baseline="0">
        <a:solidFill>
          <a:schemeClr val="tx1"/>
        </a:solidFill>
        <a:latin typeface="Meiryo UI" panose="020B0604030504040204" pitchFamily="50" charset="-128"/>
        <a:ea typeface="Meiryo UI" panose="020B0604030504040204" pitchFamily="50" charset="-128"/>
        <a:cs typeface="+mn-cs"/>
      </a:defRPr>
    </a:lvl4pPr>
    <a:lvl5pPr marL="1828800" algn="l" defTabSz="914400" rtl="0" eaLnBrk="1" latinLnBrk="0" hangingPunct="1">
      <a:defRPr kumimoji="1" sz="1700" kern="1200" baseline="0">
        <a:solidFill>
          <a:schemeClr val="tx1"/>
        </a:solidFill>
        <a:latin typeface="Meiryo UI" panose="020B0604030504040204" pitchFamily="50" charset="-128"/>
        <a:ea typeface="Meiryo UI" panose="020B0604030504040204" pitchFamily="50"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2763" cy="4194175"/>
          </a:xfrm>
        </p:spPr>
      </p:sp>
      <p:sp>
        <p:nvSpPr>
          <p:cNvPr id="3" name="ノート プレースホルダー 2"/>
          <p:cNvSpPr>
            <a:spLocks noGrp="1"/>
          </p:cNvSpPr>
          <p:nvPr>
            <p:ph type="body" idx="1"/>
          </p:nvPr>
        </p:nvSpPr>
        <p:spPr>
          <a:xfrm>
            <a:off x="710407" y="4925409"/>
            <a:ext cx="5683250" cy="4795699"/>
          </a:xfrm>
        </p:spPr>
        <p:txBody>
          <a:bodyPr/>
          <a:lstStyle/>
          <a:p>
            <a:pPr indent="93349"/>
            <a:r>
              <a:rPr kumimoji="1" lang="ja-JP" altLang="en-US" dirty="0">
                <a:latin typeface="Meiryo UI" panose="020B0604030504040204" pitchFamily="50" charset="-128"/>
                <a:ea typeface="Meiryo UI" panose="020B0604030504040204" pitchFamily="50" charset="-128"/>
              </a:rPr>
              <a:t>みなさん、こんにちは。</a:t>
            </a:r>
            <a:endParaRPr kumimoji="1" lang="en-US" altLang="ja-JP" dirty="0">
              <a:latin typeface="Meiryo UI" panose="020B0604030504040204" pitchFamily="50" charset="-128"/>
              <a:ea typeface="Meiryo UI" panose="020B0604030504040204" pitchFamily="50" charset="-128"/>
            </a:endParaRPr>
          </a:p>
          <a:p>
            <a:pPr indent="93349"/>
            <a:endParaRPr kumimoji="1" lang="en-US" altLang="ja-JP" dirty="0">
              <a:latin typeface="Meiryo UI" panose="020B0604030504040204" pitchFamily="50" charset="-128"/>
              <a:ea typeface="Meiryo UI" panose="020B0604030504040204" pitchFamily="50" charset="-128"/>
            </a:endParaRPr>
          </a:p>
          <a:p>
            <a:pPr indent="93349"/>
            <a:r>
              <a:rPr lang="ja-JP" altLang="en-US" dirty="0">
                <a:latin typeface="Meiryo UI" panose="020B0604030504040204" pitchFamily="50" charset="-128"/>
                <a:ea typeface="Meiryo UI" panose="020B0604030504040204" pitchFamily="50" charset="-128"/>
              </a:rPr>
              <a:t>この講座では、</a:t>
            </a:r>
            <a:r>
              <a:rPr kumimoji="1" lang="ja-JP" altLang="en-US" dirty="0">
                <a:latin typeface="Meiryo UI" panose="020B0604030504040204" pitchFamily="50" charset="-128"/>
                <a:ea typeface="Meiryo UI" panose="020B0604030504040204" pitchFamily="50" charset="-128"/>
              </a:rPr>
              <a:t>スマートフォンを買われてから、まだあまり操作方法をよくご存じではない方を対象として、</a:t>
            </a:r>
            <a:r>
              <a:rPr kumimoji="1" lang="ja-JP" altLang="en-US" strike="noStrike" dirty="0">
                <a:latin typeface="Meiryo UI" panose="020B0604030504040204" pitchFamily="50" charset="-128"/>
                <a:ea typeface="Meiryo UI" panose="020B0604030504040204" pitchFamily="50" charset="-128"/>
              </a:rPr>
              <a:t>マップ</a:t>
            </a:r>
            <a:r>
              <a:rPr kumimoji="1" lang="ja-JP" altLang="en-US" dirty="0">
                <a:latin typeface="Meiryo UI" panose="020B0604030504040204" pitchFamily="50" charset="-128"/>
                <a:ea typeface="Meiryo UI" panose="020B0604030504040204" pitchFamily="50" charset="-128"/>
              </a:rPr>
              <a:t>の使い方のご説明をします。</a:t>
            </a:r>
            <a:endParaRPr kumimoji="1" lang="en-US" altLang="ja-JP" dirty="0">
              <a:latin typeface="Meiryo UI" panose="020B0604030504040204" pitchFamily="50" charset="-128"/>
              <a:ea typeface="Meiryo UI" panose="020B0604030504040204" pitchFamily="50" charset="-128"/>
            </a:endParaRPr>
          </a:p>
          <a:p>
            <a:pPr indent="93349"/>
            <a:endParaRPr lang="en-US" altLang="ja-JP" dirty="0">
              <a:latin typeface="Meiryo UI" panose="020B0604030504040204" pitchFamily="50" charset="-128"/>
              <a:ea typeface="Meiryo UI" panose="020B0604030504040204" pitchFamily="50" charset="-128"/>
            </a:endParaRPr>
          </a:p>
          <a:p>
            <a:pPr indent="93349"/>
            <a:r>
              <a:rPr lang="ja-JP" altLang="en-US" dirty="0">
                <a:latin typeface="Meiryo UI" panose="020B0604030504040204" pitchFamily="50" charset="-128"/>
                <a:ea typeface="Meiryo UI" panose="020B0604030504040204" pitchFamily="50" charset="-128"/>
              </a:rPr>
              <a:t>今回ご紹介する</a:t>
            </a:r>
            <a:r>
              <a:rPr lang="en-US" altLang="ja-JP" dirty="0">
                <a:latin typeface="Meiryo UI" panose="020B0604030504040204" pitchFamily="50" charset="-128"/>
                <a:ea typeface="Meiryo UI" panose="020B0604030504040204" pitchFamily="50" charset="-128"/>
              </a:rPr>
              <a:t>Google Map</a:t>
            </a:r>
            <a:r>
              <a:rPr lang="ja-JP" altLang="en-US" dirty="0">
                <a:latin typeface="Meiryo UI" panose="020B0604030504040204" pitchFamily="50" charset="-128"/>
                <a:ea typeface="Meiryo UI" panose="020B0604030504040204" pitchFamily="50" charset="-128"/>
              </a:rPr>
              <a:t>は、</a:t>
            </a:r>
            <a:r>
              <a:rPr lang="en-US" altLang="ja-JP" dirty="0">
                <a:latin typeface="Meiryo UI" panose="020B0604030504040204" pitchFamily="50" charset="-128"/>
                <a:ea typeface="Meiryo UI" panose="020B0604030504040204" pitchFamily="50" charset="-128"/>
              </a:rPr>
              <a:t>Android</a:t>
            </a:r>
            <a:r>
              <a:rPr lang="ja-JP" altLang="en-US" dirty="0">
                <a:latin typeface="Meiryo UI" panose="020B0604030504040204" pitchFamily="50" charset="-128"/>
                <a:ea typeface="Meiryo UI" panose="020B0604030504040204" pitchFamily="50" charset="-128"/>
              </a:rPr>
              <a:t>でも</a:t>
            </a:r>
            <a:r>
              <a:rPr lang="en-US" altLang="ja-JP" dirty="0">
                <a:latin typeface="Meiryo UI" panose="020B0604030504040204" pitchFamily="50" charset="-128"/>
                <a:ea typeface="Meiryo UI" panose="020B0604030504040204" pitchFamily="50" charset="-128"/>
              </a:rPr>
              <a:t>iPhone</a:t>
            </a:r>
            <a:r>
              <a:rPr lang="ja-JP" altLang="en-US" dirty="0">
                <a:latin typeface="Meiryo UI" panose="020B0604030504040204" pitchFamily="50" charset="-128"/>
                <a:ea typeface="Meiryo UI" panose="020B0604030504040204" pitchFamily="50" charset="-128"/>
              </a:rPr>
              <a:t>でも使えますが、ご自分のスマートフォンにこのアプリが入っていない方は、講座の前にアプリをインストールする必要がありますのでご承知おきください。</a:t>
            </a:r>
            <a:endParaRPr lang="en-US" altLang="ja-JP" dirty="0">
              <a:latin typeface="Meiryo UI" panose="020B0604030504040204" pitchFamily="50" charset="-128"/>
              <a:ea typeface="Meiryo UI" panose="020B0604030504040204" pitchFamily="50" charset="-128"/>
            </a:endParaRPr>
          </a:p>
          <a:p>
            <a:pPr indent="93349"/>
            <a:endParaRPr lang="en-US" altLang="ja-JP" dirty="0">
              <a:latin typeface="Meiryo UI" panose="020B0604030504040204" pitchFamily="50" charset="-128"/>
              <a:ea typeface="Meiryo UI" panose="020B0604030504040204" pitchFamily="50" charset="-128"/>
            </a:endParaRPr>
          </a:p>
          <a:p>
            <a:pPr indent="93349"/>
            <a:endParaRPr lang="en-US" altLang="ja-JP" dirty="0">
              <a:latin typeface="Meiryo UI" panose="020B0604030504040204" pitchFamily="50" charset="-128"/>
              <a:ea typeface="Meiryo UI" panose="020B0604030504040204" pitchFamily="50" charset="-128"/>
            </a:endParaRPr>
          </a:p>
          <a:p>
            <a:pPr indent="93349"/>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補足説明</a:t>
            </a:r>
            <a:r>
              <a:rPr lang="en-US" altLang="ja-JP" dirty="0">
                <a:latin typeface="Meiryo UI" panose="020B0604030504040204" pitchFamily="50" charset="-128"/>
                <a:ea typeface="Meiryo UI" panose="020B0604030504040204" pitchFamily="50" charset="-128"/>
              </a:rPr>
              <a:t>】</a:t>
            </a:r>
          </a:p>
          <a:p>
            <a:pPr indent="93349"/>
            <a:endParaRPr lang="en-US" altLang="ja-JP" dirty="0">
              <a:latin typeface="Meiryo UI" panose="020B0604030504040204" pitchFamily="50" charset="-128"/>
              <a:ea typeface="Meiryo UI" panose="020B0604030504040204" pitchFamily="50" charset="-128"/>
            </a:endParaRPr>
          </a:p>
          <a:p>
            <a:pPr indent="93349"/>
            <a:r>
              <a:rPr lang="ja-JP" altLang="en-US" dirty="0">
                <a:latin typeface="Meiryo UI" panose="020B0604030504040204" pitchFamily="50" charset="-128"/>
                <a:ea typeface="Meiryo UI" panose="020B0604030504040204" pitchFamily="50" charset="-128"/>
              </a:rPr>
              <a:t>講師の皆様は、受講者の皆様が</a:t>
            </a:r>
            <a:r>
              <a:rPr lang="en-US" altLang="ja-JP" dirty="0">
                <a:latin typeface="Meiryo UI" panose="020B0604030504040204" pitchFamily="50" charset="-128"/>
                <a:ea typeface="Meiryo UI" panose="020B0604030504040204" pitchFamily="50" charset="-128"/>
              </a:rPr>
              <a:t>Google Map</a:t>
            </a:r>
            <a:r>
              <a:rPr lang="ja-JP" altLang="en-US" dirty="0">
                <a:latin typeface="Meiryo UI" panose="020B0604030504040204" pitchFamily="50" charset="-128"/>
                <a:ea typeface="Meiryo UI" panose="020B0604030504040204" pitchFamily="50" charset="-128"/>
              </a:rPr>
              <a:t>をご自身のスマートフォンにインストールしているかどうかを講座が始まる前に確認するようにしてください。</a:t>
            </a:r>
            <a:endParaRPr lang="en-US" altLang="ja-JP" dirty="0">
              <a:latin typeface="Meiryo UI" panose="020B0604030504040204" pitchFamily="50" charset="-128"/>
              <a:ea typeface="Meiryo UI" panose="020B0604030504040204" pitchFamily="50" charset="-128"/>
            </a:endParaRPr>
          </a:p>
          <a:p>
            <a:pPr indent="93345"/>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a:t>
            </a:fld>
            <a:endParaRPr kumimoji="1" lang="ja-JP" altLang="en-US"/>
          </a:p>
        </p:txBody>
      </p:sp>
    </p:spTree>
    <p:extLst>
      <p:ext uri="{BB962C8B-B14F-4D97-AF65-F5344CB8AC3E}">
        <p14:creationId xmlns:p14="http://schemas.microsoft.com/office/powerpoint/2010/main" val="16325626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2763" cy="4194175"/>
          </a:xfrm>
        </p:spPr>
      </p:sp>
      <p:sp>
        <p:nvSpPr>
          <p:cNvPr id="3" name="ノート プレースホルダー 2"/>
          <p:cNvSpPr>
            <a:spLocks noGrp="1"/>
          </p:cNvSpPr>
          <p:nvPr>
            <p:ph type="body" idx="1"/>
          </p:nvPr>
        </p:nvSpPr>
        <p:spPr>
          <a:xfrm>
            <a:off x="710407" y="4925408"/>
            <a:ext cx="5683250" cy="5121833"/>
          </a:xfrm>
        </p:spPr>
        <p:txBody>
          <a:bodyPr/>
          <a:lstStyle/>
          <a:p>
            <a:pPr indent="96146"/>
            <a:r>
              <a:rPr lang="ja-JP" altLang="en-US" dirty="0">
                <a:latin typeface="Meiryo UI" panose="020B0604030504040204" pitchFamily="50" charset="-128"/>
                <a:ea typeface="Meiryo UI" panose="020B0604030504040204" pitchFamily="50" charset="-128"/>
              </a:rPr>
              <a:t>また、メニューの中にある①の「交通状況」タップすると、現在の交通状況を知ることができます。</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②の地図において</a:t>
            </a:r>
          </a:p>
          <a:p>
            <a:pPr indent="96146"/>
            <a:endParaRPr lang="en-US" altLang="ja-JP"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・緑表示の道路は、渋滞は無し</a:t>
            </a:r>
          </a:p>
          <a:p>
            <a:pPr indent="96146"/>
            <a:endParaRPr lang="en-US" altLang="ja-JP"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・橙色の道路は、やや渋滞</a:t>
            </a:r>
          </a:p>
          <a:p>
            <a:pPr indent="96146"/>
            <a:endParaRPr lang="en-US" altLang="ja-JP"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・赤色の道路は、渋滞</a:t>
            </a:r>
          </a:p>
          <a:p>
            <a:pPr indent="96146"/>
            <a:endParaRPr lang="en-US" altLang="ja-JP"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ということを表示しています。</a:t>
            </a:r>
          </a:p>
          <a:p>
            <a:pPr indent="96146"/>
            <a:endParaRPr lang="en-US" altLang="ja-JP"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③の「地図の種類」ボタンを押してメニュー画面に戻り、</a:t>
            </a:r>
            <a:endParaRPr lang="en-US" altLang="ja-JP" dirty="0">
              <a:latin typeface="Meiryo UI" panose="020B0604030504040204" pitchFamily="50" charset="-128"/>
              <a:ea typeface="Meiryo UI" panose="020B0604030504040204" pitchFamily="50" charset="-128"/>
            </a:endParaRPr>
          </a:p>
          <a:p>
            <a:pPr indent="96146"/>
            <a:endParaRPr lang="en-US" altLang="ja-JP"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今度は④の「地形」ボタンをタップしてみましょう。</a:t>
            </a:r>
          </a:p>
          <a:p>
            <a:pPr indent="96146"/>
            <a:endParaRPr lang="en-US" altLang="ja-JP"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⑤のような地形図が表示されます。</a:t>
            </a:r>
            <a:endParaRPr lang="en-US" altLang="ja-JP" dirty="0">
              <a:latin typeface="Meiryo UI" panose="020B0604030504040204" pitchFamily="50" charset="-128"/>
              <a:ea typeface="Meiryo UI" panose="020B0604030504040204" pitchFamily="50" charset="-128"/>
            </a:endParaRPr>
          </a:p>
          <a:p>
            <a:pPr indent="87425"/>
            <a:endParaRPr lang="ja-JP" altLang="en-US"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10</a:t>
            </a:fld>
            <a:endParaRPr kumimoji="1" lang="ja-JP" altLang="en-US"/>
          </a:p>
        </p:txBody>
      </p:sp>
    </p:spTree>
    <p:extLst>
      <p:ext uri="{BB962C8B-B14F-4D97-AF65-F5344CB8AC3E}">
        <p14:creationId xmlns:p14="http://schemas.microsoft.com/office/powerpoint/2010/main" val="308607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2763" cy="4194175"/>
          </a:xfrm>
        </p:spPr>
      </p:sp>
      <p:sp>
        <p:nvSpPr>
          <p:cNvPr id="3" name="ノート プレースホルダー 2"/>
          <p:cNvSpPr>
            <a:spLocks noGrp="1"/>
          </p:cNvSpPr>
          <p:nvPr>
            <p:ph type="body" idx="1"/>
          </p:nvPr>
        </p:nvSpPr>
        <p:spPr>
          <a:xfrm>
            <a:off x="710407" y="4743827"/>
            <a:ext cx="5683250" cy="5570009"/>
          </a:xfrm>
        </p:spPr>
        <p:txBody>
          <a:bodyPr/>
          <a:lstStyle/>
          <a:p>
            <a:pPr indent="96146"/>
            <a:r>
              <a:rPr lang="ja-JP" altLang="en-US" dirty="0">
                <a:latin typeface="Meiryo UI" panose="020B0604030504040204" pitchFamily="50" charset="-128"/>
                <a:ea typeface="Meiryo UI" panose="020B0604030504040204" pitchFamily="50" charset="-128"/>
              </a:rPr>
              <a:t>次に、メニューの中で①の「ストリートビュー」をタップすると目的地のあたりの風景を見ることができるので、実際に現地に行く前にどのような場所か確認することができます。</a:t>
            </a:r>
            <a:endParaRPr lang="en-US" altLang="ja-JP" dirty="0">
              <a:latin typeface="Meiryo UI" panose="020B0604030504040204" pitchFamily="50" charset="-128"/>
              <a:ea typeface="Meiryo UI" panose="020B0604030504040204" pitchFamily="50" charset="-128"/>
            </a:endParaRPr>
          </a:p>
          <a:p>
            <a:pPr indent="96146"/>
            <a:endParaRPr lang="en-US" altLang="ja-JP"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②の地図において、</a:t>
            </a:r>
            <a:endParaRPr lang="en-US" altLang="ja-JP" dirty="0">
              <a:latin typeface="Meiryo UI" panose="020B0604030504040204" pitchFamily="50" charset="-128"/>
              <a:ea typeface="Meiryo UI" panose="020B0604030504040204" pitchFamily="50" charset="-128"/>
            </a:endParaRPr>
          </a:p>
          <a:p>
            <a:pPr indent="96146"/>
            <a:endParaRPr lang="en-US" altLang="ja-JP" dirty="0">
              <a:latin typeface="Meiryo UI" panose="020B0604030504040204" pitchFamily="50" charset="-128"/>
              <a:ea typeface="Meiryo UI" panose="020B0604030504040204" pitchFamily="50" charset="-128"/>
            </a:endParaRPr>
          </a:p>
          <a:p>
            <a:pPr indent="96146"/>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 目的地付近の見たい場所をタップします。</a:t>
            </a:r>
            <a:endParaRPr lang="en-US" altLang="ja-JP" dirty="0">
              <a:latin typeface="Meiryo UI" panose="020B0604030504040204" pitchFamily="50" charset="-128"/>
              <a:ea typeface="Meiryo UI" panose="020B0604030504040204" pitchFamily="50" charset="-128"/>
            </a:endParaRPr>
          </a:p>
          <a:p>
            <a:pPr indent="96146"/>
            <a:endParaRPr lang="en-US" altLang="ja-JP" dirty="0">
              <a:latin typeface="Meiryo UI" panose="020B0604030504040204" pitchFamily="50" charset="-128"/>
              <a:ea typeface="Meiryo UI" panose="020B0604030504040204" pitchFamily="50" charset="-128"/>
            </a:endParaRPr>
          </a:p>
          <a:p>
            <a:pPr indent="96146"/>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青い線の上をタップすると道路上の風景が見られます。</a:t>
            </a:r>
            <a:endParaRPr lang="en-US" altLang="ja-JP" dirty="0">
              <a:latin typeface="Meiryo UI" panose="020B0604030504040204" pitchFamily="50" charset="-128"/>
              <a:ea typeface="Meiryo UI" panose="020B0604030504040204" pitchFamily="50" charset="-128"/>
            </a:endParaRPr>
          </a:p>
          <a:p>
            <a:pPr indent="96146"/>
            <a:endParaRPr lang="en-US" altLang="ja-JP" dirty="0">
              <a:latin typeface="Meiryo UI" panose="020B0604030504040204" pitchFamily="50" charset="-128"/>
              <a:ea typeface="Meiryo UI" panose="020B0604030504040204" pitchFamily="50" charset="-128"/>
            </a:endParaRPr>
          </a:p>
          <a:p>
            <a:pPr indent="96146"/>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ここでその画面上の風景を上下左右にスワイプすると風景を引きずるように画像が移動します。</a:t>
            </a:r>
            <a:endParaRPr lang="en-US" altLang="ja-JP" dirty="0">
              <a:latin typeface="Meiryo UI" panose="020B0604030504040204" pitchFamily="50" charset="-128"/>
              <a:ea typeface="Meiryo UI" panose="020B0604030504040204" pitchFamily="50" charset="-128"/>
            </a:endParaRPr>
          </a:p>
          <a:p>
            <a:pPr indent="96146"/>
            <a:endParaRPr lang="en-US" altLang="ja-JP"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「スワイプ」とは、画面に指を置いて滑らせることをいいます。</a:t>
            </a:r>
            <a:endParaRPr lang="en-US" altLang="ja-JP" dirty="0">
              <a:latin typeface="Meiryo UI" panose="020B0604030504040204" pitchFamily="50" charset="-128"/>
              <a:ea typeface="Meiryo UI" panose="020B0604030504040204" pitchFamily="50" charset="-128"/>
            </a:endParaRPr>
          </a:p>
          <a:p>
            <a:pPr indent="96146"/>
            <a:endParaRPr lang="en-US" altLang="ja-JP"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画面上の矢印をタップするとあたかも自分がその方向に移動するように風景を見ることができるという機能です。</a:t>
            </a:r>
            <a:endParaRPr lang="en-US" altLang="ja-JP" dirty="0">
              <a:latin typeface="Meiryo UI" panose="020B0604030504040204" pitchFamily="50" charset="-128"/>
              <a:ea typeface="Meiryo UI" panose="020B0604030504040204" pitchFamily="50" charset="-128"/>
            </a:endParaRPr>
          </a:p>
          <a:p>
            <a:pPr indent="96146"/>
            <a:endParaRPr lang="en-US" altLang="ja-JP"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後ろを振り返ったり、拡大もできますので、どうやるのか、いろいろ試してみてください。</a:t>
            </a:r>
            <a:endParaRPr lang="en-US" altLang="ja-JP" dirty="0">
              <a:latin typeface="Meiryo UI" panose="020B0604030504040204" pitchFamily="50" charset="-128"/>
              <a:ea typeface="Meiryo UI" panose="020B0604030504040204" pitchFamily="50" charset="-128"/>
            </a:endParaRPr>
          </a:p>
          <a:p>
            <a:pPr indent="96146"/>
            <a:endParaRPr lang="en-US" altLang="ja-JP" dirty="0">
              <a:latin typeface="Meiryo UI" panose="020B0604030504040204" pitchFamily="50" charset="-128"/>
              <a:ea typeface="Meiryo UI" panose="020B0604030504040204" pitchFamily="50" charset="-128"/>
            </a:endParaRPr>
          </a:p>
          <a:p>
            <a:pPr indent="96146"/>
            <a:endParaRPr lang="en-US" altLang="ja-JP" dirty="0">
              <a:latin typeface="Meiryo UI" panose="020B0604030504040204" pitchFamily="50" charset="-128"/>
              <a:ea typeface="Meiryo UI" panose="020B0604030504040204" pitchFamily="50" charset="-128"/>
            </a:endParaRPr>
          </a:p>
          <a:p>
            <a:pPr indent="96146"/>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補足説明</a:t>
            </a:r>
            <a:r>
              <a:rPr lang="en-US" altLang="ja-JP" dirty="0">
                <a:latin typeface="Meiryo UI" panose="020B0604030504040204" pitchFamily="50" charset="-128"/>
                <a:ea typeface="Meiryo UI" panose="020B0604030504040204" pitchFamily="50" charset="-128"/>
              </a:rPr>
              <a:t>】</a:t>
            </a:r>
          </a:p>
          <a:p>
            <a:pPr indent="96146"/>
            <a:endParaRPr lang="en-US" altLang="ja-JP"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講師の皆様は、例えば講座を実施している会場や、近所の有名なスポットを例に、実際にストリートビューを確認すると良いでしょう。</a:t>
            </a:r>
            <a:endParaRPr lang="en-US" altLang="ja-JP" dirty="0">
              <a:latin typeface="Meiryo UI" panose="020B0604030504040204" pitchFamily="50" charset="-128"/>
              <a:ea typeface="Meiryo UI" panose="020B0604030504040204" pitchFamily="50" charset="-128"/>
            </a:endParaRPr>
          </a:p>
          <a:p>
            <a:pPr indent="96146"/>
            <a:endParaRPr lang="en-US" altLang="ja-JP"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また、受講者の方が実際にストリートビューを確認する時間を確保しても良いでしょう。</a:t>
            </a:r>
          </a:p>
          <a:p>
            <a:pPr indent="87425"/>
            <a:endParaRPr lang="ja-JP" altLang="en-US"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11</a:t>
            </a:fld>
            <a:endParaRPr kumimoji="1" lang="ja-JP" altLang="en-US"/>
          </a:p>
        </p:txBody>
      </p:sp>
    </p:spTree>
    <p:extLst>
      <p:ext uri="{BB962C8B-B14F-4D97-AF65-F5344CB8AC3E}">
        <p14:creationId xmlns:p14="http://schemas.microsoft.com/office/powerpoint/2010/main" val="9156279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2763" cy="4194175"/>
          </a:xfrm>
        </p:spPr>
      </p:sp>
      <p:sp>
        <p:nvSpPr>
          <p:cNvPr id="3" name="ノート プレースホルダー 2"/>
          <p:cNvSpPr>
            <a:spLocks noGrp="1"/>
          </p:cNvSpPr>
          <p:nvPr>
            <p:ph type="body" idx="1"/>
          </p:nvPr>
        </p:nvSpPr>
        <p:spPr>
          <a:xfrm>
            <a:off x="710407" y="4925409"/>
            <a:ext cx="5683250" cy="4795699"/>
          </a:xfrm>
        </p:spPr>
        <p:txBody>
          <a:bodyPr/>
          <a:lstStyle/>
          <a:p>
            <a:pPr indent="96146"/>
            <a:r>
              <a:rPr lang="ja-JP" altLang="en-US" dirty="0">
                <a:latin typeface="Meiryo UI" panose="020B0604030504040204" pitchFamily="50" charset="-128"/>
                <a:ea typeface="Meiryo UI" panose="020B0604030504040204" pitchFamily="50" charset="-128"/>
              </a:rPr>
              <a:t>それでは近くにある様々な施設を探してみましょう。</a:t>
            </a:r>
            <a:endParaRPr lang="en-US" altLang="ja-JP" dirty="0">
              <a:latin typeface="Meiryo UI" panose="020B0604030504040204" pitchFamily="50" charset="-128"/>
              <a:ea typeface="Meiryo UI" panose="020B0604030504040204" pitchFamily="50" charset="-128"/>
            </a:endParaRPr>
          </a:p>
          <a:p>
            <a:pPr indent="96146"/>
            <a:endParaRPr lang="en-US" altLang="ja-JP"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もし目的のお店や施設の名前が分かっているのなら、①に名前を入力してタップをすると、すぐに④のように目的としたお店の概要</a:t>
            </a:r>
            <a:r>
              <a:rPr lang="ja-JP" altLang="en-US" dirty="0"/>
              <a:t>や</a:t>
            </a:r>
            <a:r>
              <a:rPr lang="ja-JP" altLang="en-US" dirty="0">
                <a:latin typeface="Meiryo UI" panose="020B0604030504040204" pitchFamily="50" charset="-128"/>
                <a:ea typeface="Meiryo UI" panose="020B0604030504040204" pitchFamily="50" charset="-128"/>
              </a:rPr>
              <a:t>地図が表示されます。</a:t>
            </a:r>
            <a:endParaRPr lang="en-US" altLang="ja-JP" dirty="0">
              <a:latin typeface="Meiryo UI" panose="020B0604030504040204" pitchFamily="50" charset="-128"/>
              <a:ea typeface="Meiryo UI" panose="020B0604030504040204" pitchFamily="50" charset="-128"/>
            </a:endParaRPr>
          </a:p>
          <a:p>
            <a:pPr indent="96146"/>
            <a:endParaRPr lang="en-US" altLang="ja-JP"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また、目的とする施設等の名前が不明な場合は、②のように「レストラン」とか「コンビニ」等、いろいろ表示してあるアイコンの中で、今回は「レストラン」をタップしてください。</a:t>
            </a:r>
            <a:endParaRPr lang="en-US" altLang="ja-JP" dirty="0">
              <a:latin typeface="Meiryo UI" panose="020B0604030504040204" pitchFamily="50" charset="-128"/>
              <a:ea typeface="Meiryo UI" panose="020B0604030504040204" pitchFamily="50" charset="-128"/>
            </a:endParaRPr>
          </a:p>
          <a:p>
            <a:pPr indent="96146"/>
            <a:endParaRPr lang="en-US" altLang="ja-JP"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③のようにレストランの一覧が地図とリスト一覧で表示されますので、地図またはレストランの一覧の中から目的のお店をタップしてください。</a:t>
            </a:r>
            <a:endParaRPr lang="en-US" altLang="ja-JP" dirty="0">
              <a:latin typeface="Meiryo UI" panose="020B0604030504040204" pitchFamily="50" charset="-128"/>
              <a:ea typeface="Meiryo UI" panose="020B0604030504040204" pitchFamily="50" charset="-128"/>
            </a:endParaRPr>
          </a:p>
          <a:p>
            <a:pPr indent="96146"/>
            <a:endParaRPr lang="en-US" altLang="ja-JP"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④のようにそのお店の営業時間</a:t>
            </a:r>
            <a:r>
              <a:rPr lang="ja-JP" altLang="en-US" dirty="0"/>
              <a:t>や</a:t>
            </a:r>
            <a:r>
              <a:rPr lang="ja-JP" altLang="en-US" dirty="0">
                <a:latin typeface="Meiryo UI" panose="020B0604030504040204" pitchFamily="50" charset="-128"/>
                <a:ea typeface="Meiryo UI" panose="020B0604030504040204" pitchFamily="50" charset="-128"/>
              </a:rPr>
              <a:t>メニュー</a:t>
            </a:r>
            <a:r>
              <a:rPr lang="ja-JP" altLang="en-US" dirty="0"/>
              <a:t>、</a:t>
            </a:r>
            <a:r>
              <a:rPr lang="ja-JP" altLang="en-US" dirty="0">
                <a:latin typeface="Meiryo UI" panose="020B0604030504040204" pitchFamily="50" charset="-128"/>
                <a:ea typeface="Meiryo UI" panose="020B0604030504040204" pitchFamily="50" charset="-128"/>
              </a:rPr>
              <a:t>評判が表示されますので、どんなところか内容を確認することができます。</a:t>
            </a:r>
          </a:p>
          <a:p>
            <a:pPr indent="87425"/>
            <a:endParaRPr lang="ja-JP" altLang="en-US" dirty="0"/>
          </a:p>
          <a:p>
            <a:pPr indent="97798"/>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12</a:t>
            </a:fld>
            <a:endParaRPr kumimoji="1" lang="ja-JP" altLang="en-US"/>
          </a:p>
        </p:txBody>
      </p:sp>
    </p:spTree>
    <p:extLst>
      <p:ext uri="{BB962C8B-B14F-4D97-AF65-F5344CB8AC3E}">
        <p14:creationId xmlns:p14="http://schemas.microsoft.com/office/powerpoint/2010/main" val="3731933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2763" cy="4194175"/>
          </a:xfrm>
        </p:spPr>
      </p:sp>
      <p:sp>
        <p:nvSpPr>
          <p:cNvPr id="3" name="ノート プレースホルダー 2"/>
          <p:cNvSpPr>
            <a:spLocks noGrp="1"/>
          </p:cNvSpPr>
          <p:nvPr>
            <p:ph type="body" idx="1"/>
          </p:nvPr>
        </p:nvSpPr>
        <p:spPr>
          <a:xfrm>
            <a:off x="710407" y="4925408"/>
            <a:ext cx="5683250" cy="5309206"/>
          </a:xfrm>
        </p:spPr>
        <p:txBody>
          <a:bodyPr/>
          <a:lstStyle/>
          <a:p>
            <a:pPr indent="96146"/>
            <a:r>
              <a:rPr lang="ja-JP" altLang="en-US" dirty="0">
                <a:latin typeface="Meiryo UI" panose="020B0604030504040204" pitchFamily="50" charset="-128"/>
                <a:ea typeface="Meiryo UI" panose="020B0604030504040204" pitchFamily="50" charset="-128"/>
              </a:rPr>
              <a:t>それでは、そこまでの経路を調べましょう。</a:t>
            </a:r>
            <a:endParaRPr lang="en-US" altLang="ja-JP" dirty="0">
              <a:latin typeface="Meiryo UI" panose="020B0604030504040204" pitchFamily="50" charset="-128"/>
              <a:ea typeface="Meiryo UI" panose="020B0604030504040204" pitchFamily="50" charset="-128"/>
            </a:endParaRPr>
          </a:p>
          <a:p>
            <a:pPr indent="96146"/>
            <a:endParaRPr lang="en-US" altLang="ja-JP"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①先程の前ページの画面において「経路」というアイコンをタップしてください。</a:t>
            </a:r>
            <a:endParaRPr lang="en-US" altLang="ja-JP" dirty="0">
              <a:latin typeface="Meiryo UI" panose="020B0604030504040204" pitchFamily="50" charset="-128"/>
              <a:ea typeface="Meiryo UI" panose="020B0604030504040204" pitchFamily="50" charset="-128"/>
            </a:endParaRPr>
          </a:p>
          <a:p>
            <a:pPr indent="96146"/>
            <a:endParaRPr lang="en-US" altLang="ja-JP"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色々な経路が出てきますが、ここで②のように、「出発地」、車や電車や徒歩などの「交通手段」、「出発（到着）時間」等が選択できますので、必要に応じてタップして探索条件を変更できます。</a:t>
            </a:r>
            <a:endParaRPr lang="en-US" altLang="ja-JP" dirty="0">
              <a:latin typeface="Meiryo UI" panose="020B0604030504040204" pitchFamily="50" charset="-128"/>
              <a:ea typeface="Meiryo UI" panose="020B0604030504040204" pitchFamily="50" charset="-128"/>
            </a:endParaRPr>
          </a:p>
          <a:p>
            <a:pPr indent="96146"/>
            <a:endParaRPr lang="en-US" altLang="ja-JP"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③のように現在地を違う場所に変更したり、出発日時を今日ではなく明日に変えたり、出発時間の代わりに到着時間に変更したりすることが可能です。</a:t>
            </a:r>
            <a:endParaRPr lang="en-US" altLang="ja-JP" dirty="0">
              <a:latin typeface="Meiryo UI" panose="020B0604030504040204" pitchFamily="50" charset="-128"/>
              <a:ea typeface="Meiryo UI" panose="020B0604030504040204" pitchFamily="50" charset="-128"/>
            </a:endParaRPr>
          </a:p>
          <a:p>
            <a:pPr indent="96146"/>
            <a:endParaRPr lang="en-US" altLang="ja-JP"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また、交通手段についても「車」、「電車」、「徒歩」のアイコンを選んで、タップして変更してください。</a:t>
            </a:r>
            <a:endParaRPr lang="en-US" altLang="ja-JP" dirty="0">
              <a:latin typeface="Meiryo UI" panose="020B0604030504040204" pitchFamily="50" charset="-128"/>
              <a:ea typeface="Meiryo UI" panose="020B0604030504040204" pitchFamily="50" charset="-128"/>
            </a:endParaRPr>
          </a:p>
          <a:p>
            <a:pPr indent="96146"/>
            <a:endParaRPr lang="en-US" altLang="ja-JP"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探索条件の変更が終了したら、④でおすすめの経路を選択しタップしてください。</a:t>
            </a:r>
            <a:endParaRPr lang="en-US" altLang="ja-JP" dirty="0">
              <a:latin typeface="Meiryo UI" panose="020B0604030504040204" pitchFamily="50" charset="-128"/>
              <a:ea typeface="Meiryo UI" panose="020B0604030504040204" pitchFamily="50" charset="-128"/>
            </a:endParaRPr>
          </a:p>
          <a:p>
            <a:pPr indent="87425"/>
            <a:endParaRPr lang="en-US" altLang="ja-JP" dirty="0">
              <a:latin typeface="Meiryo UI" panose="020B0604030504040204" pitchFamily="50" charset="-128"/>
              <a:ea typeface="Meiryo UI" panose="020B0604030504040204" pitchFamily="50" charset="-128"/>
            </a:endParaRPr>
          </a:p>
          <a:p>
            <a:pPr indent="87425"/>
            <a:endParaRPr lang="en-US" altLang="ja-JP" dirty="0">
              <a:latin typeface="Meiryo UI" panose="020B0604030504040204" pitchFamily="50" charset="-128"/>
              <a:ea typeface="Meiryo UI" panose="020B0604030504040204" pitchFamily="50" charset="-128"/>
            </a:endParaRPr>
          </a:p>
          <a:p>
            <a:pPr indent="87425"/>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補足説明</a:t>
            </a:r>
            <a:r>
              <a:rPr lang="en-US" altLang="ja-JP" dirty="0">
                <a:latin typeface="Meiryo UI" panose="020B0604030504040204" pitchFamily="50" charset="-128"/>
                <a:ea typeface="Meiryo UI" panose="020B0604030504040204" pitchFamily="50" charset="-128"/>
              </a:rPr>
              <a:t>】</a:t>
            </a:r>
          </a:p>
          <a:p>
            <a:pPr indent="87425"/>
            <a:endParaRPr lang="en-US" altLang="ja-JP" dirty="0">
              <a:latin typeface="Meiryo UI" panose="020B0604030504040204" pitchFamily="50" charset="-128"/>
              <a:ea typeface="Meiryo UI" panose="020B0604030504040204" pitchFamily="50" charset="-128"/>
            </a:endParaRPr>
          </a:p>
          <a:p>
            <a:pPr indent="87425"/>
            <a:r>
              <a:rPr lang="ja-JP" altLang="en-US" dirty="0">
                <a:latin typeface="Meiryo UI" panose="020B0604030504040204" pitchFamily="50" charset="-128"/>
                <a:ea typeface="Meiryo UI" panose="020B0604030504040204" pitchFamily="50" charset="-128"/>
              </a:rPr>
              <a:t>講師の皆様は、受講者の理解度を確認しながら進めてください。</a:t>
            </a:r>
            <a:endParaRPr lang="en-US" altLang="ja-JP" dirty="0">
              <a:latin typeface="Meiryo UI" panose="020B0604030504040204" pitchFamily="50" charset="-128"/>
              <a:ea typeface="Meiryo UI" panose="020B0604030504040204" pitchFamily="50" charset="-128"/>
            </a:endParaRPr>
          </a:p>
          <a:p>
            <a:pPr indent="87425"/>
            <a:endParaRPr lang="en-US" altLang="ja-JP" dirty="0">
              <a:latin typeface="Meiryo UI" panose="020B0604030504040204" pitchFamily="50" charset="-128"/>
              <a:ea typeface="Meiryo UI" panose="020B0604030504040204" pitchFamily="50" charset="-128"/>
            </a:endParaRPr>
          </a:p>
          <a:p>
            <a:pPr indent="87425"/>
            <a:r>
              <a:rPr lang="ja-JP" altLang="en-US" dirty="0">
                <a:latin typeface="Meiryo UI" panose="020B0604030504040204" pitchFamily="50" charset="-128"/>
                <a:ea typeface="Meiryo UI" panose="020B0604030504040204" pitchFamily="50" charset="-128"/>
              </a:rPr>
              <a:t>特に、検索画面が難しいと感じる受講者がいた場合は、出発時間や交通手段はどうするか、質問を投げかけながら、一つずつ設定を行うようにご案内ください。</a:t>
            </a:r>
            <a:endParaRPr lang="en-US" altLang="ja-JP" dirty="0">
              <a:latin typeface="Meiryo UI" panose="020B0604030504040204" pitchFamily="50" charset="-128"/>
              <a:ea typeface="Meiryo UI" panose="020B0604030504040204" pitchFamily="50" charset="-128"/>
            </a:endParaRPr>
          </a:p>
          <a:p>
            <a:pPr indent="87425"/>
            <a:endParaRPr lang="en-US" altLang="ja-JP" dirty="0">
              <a:latin typeface="Meiryo UI" panose="020B0604030504040204" pitchFamily="50" charset="-128"/>
              <a:ea typeface="Meiryo UI" panose="020B0604030504040204" pitchFamily="50" charset="-128"/>
            </a:endParaRPr>
          </a:p>
          <a:p>
            <a:pPr indent="87425"/>
            <a:r>
              <a:rPr lang="ja-JP" altLang="en-US" dirty="0">
                <a:latin typeface="Meiryo UI" panose="020B0604030504040204" pitchFamily="50" charset="-128"/>
                <a:ea typeface="Meiryo UI" panose="020B0604030504040204" pitchFamily="50" charset="-128"/>
              </a:rPr>
              <a:t>また、最寄り駅のような身近な施設等を例に、実際に目的地までの経路を調べる練習問題を出しても良いでしょう。</a:t>
            </a:r>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13</a:t>
            </a:fld>
            <a:endParaRPr kumimoji="1" lang="ja-JP" altLang="en-US"/>
          </a:p>
        </p:txBody>
      </p:sp>
    </p:spTree>
    <p:extLst>
      <p:ext uri="{BB962C8B-B14F-4D97-AF65-F5344CB8AC3E}">
        <p14:creationId xmlns:p14="http://schemas.microsoft.com/office/powerpoint/2010/main" val="18658142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2763" cy="4194175"/>
          </a:xfrm>
        </p:spPr>
      </p:sp>
      <p:sp>
        <p:nvSpPr>
          <p:cNvPr id="3" name="ノート プレースホルダー 2"/>
          <p:cNvSpPr>
            <a:spLocks noGrp="1"/>
          </p:cNvSpPr>
          <p:nvPr>
            <p:ph type="body" idx="1"/>
          </p:nvPr>
        </p:nvSpPr>
        <p:spPr>
          <a:xfrm>
            <a:off x="710407" y="4925409"/>
            <a:ext cx="5683250" cy="4795699"/>
          </a:xfrm>
        </p:spPr>
        <p:txBody>
          <a:bodyPr/>
          <a:lstStyle/>
          <a:p>
            <a:pPr indent="96146"/>
            <a:r>
              <a:rPr lang="ja-JP" altLang="en-US" u="none" dirty="0">
                <a:latin typeface="Meiryo UI" panose="020B0604030504040204" pitchFamily="50" charset="-128"/>
                <a:ea typeface="Meiryo UI" panose="020B0604030504040204" pitchFamily="50" charset="-128"/>
              </a:rPr>
              <a:t>前のページの画面を下にスライドし、⑤の「ナビ開始」をタップすると、これ以降移動中に音声で案内してくれます。</a:t>
            </a:r>
            <a:endParaRPr lang="en-US" altLang="ja-JP" u="none" dirty="0">
              <a:latin typeface="Meiryo UI" panose="020B0604030504040204" pitchFamily="50" charset="-128"/>
              <a:ea typeface="Meiryo UI" panose="020B0604030504040204" pitchFamily="50" charset="-128"/>
            </a:endParaRPr>
          </a:p>
          <a:p>
            <a:pPr indent="96146"/>
            <a:endParaRPr lang="ja-JP" altLang="en-US" u="none" dirty="0">
              <a:latin typeface="Meiryo UI" panose="020B0604030504040204" pitchFamily="50" charset="-128"/>
              <a:ea typeface="Meiryo UI" panose="020B0604030504040204" pitchFamily="50" charset="-128"/>
            </a:endParaRPr>
          </a:p>
          <a:p>
            <a:pPr indent="96146"/>
            <a:r>
              <a:rPr lang="ja-JP" altLang="en-US" u="none" dirty="0">
                <a:latin typeface="Meiryo UI" panose="020B0604030504040204" pitchFamily="50" charset="-128"/>
                <a:ea typeface="Meiryo UI" panose="020B0604030504040204" pitchFamily="50" charset="-128"/>
              </a:rPr>
              <a:t>またこの例の、三越前駅を降りた後に表示してある　右向きボタンを押すと、⑥のように三越前駅から目的地までの徒歩順路を指示してくれますので大変便利です。</a:t>
            </a:r>
            <a:endParaRPr lang="en-US" altLang="ja-JP" u="none" dirty="0">
              <a:latin typeface="Meiryo UI" panose="020B0604030504040204" pitchFamily="50" charset="-128"/>
              <a:ea typeface="Meiryo UI" panose="020B0604030504040204" pitchFamily="50" charset="-128"/>
            </a:endParaRPr>
          </a:p>
          <a:p>
            <a:pPr indent="96146"/>
            <a:endParaRPr lang="ja-JP" altLang="en-US" u="none" dirty="0">
              <a:latin typeface="Meiryo UI" panose="020B0604030504040204" pitchFamily="50" charset="-128"/>
              <a:ea typeface="Meiryo UI" panose="020B0604030504040204" pitchFamily="50" charset="-128"/>
            </a:endParaRPr>
          </a:p>
          <a:p>
            <a:pPr indent="96146"/>
            <a:r>
              <a:rPr lang="ja-JP" altLang="en-US" u="none" dirty="0">
                <a:latin typeface="Meiryo UI" panose="020B0604030504040204" pitchFamily="50" charset="-128"/>
                <a:ea typeface="Meiryo UI" panose="020B0604030504040204" pitchFamily="50" charset="-128"/>
              </a:rPr>
              <a:t>確認後に、画面左上にある矢印マークを押すと⑤の画面に戻れます。</a:t>
            </a:r>
          </a:p>
          <a:p>
            <a:pPr indent="96146"/>
            <a:endParaRPr lang="en-US" altLang="ja-JP" u="none" dirty="0">
              <a:latin typeface="Meiryo UI" panose="020B0604030504040204" pitchFamily="50" charset="-128"/>
              <a:ea typeface="Meiryo UI" panose="020B0604030504040204" pitchFamily="50" charset="-128"/>
            </a:endParaRPr>
          </a:p>
          <a:p>
            <a:pPr indent="96146"/>
            <a:r>
              <a:rPr lang="ja-JP" altLang="en-US" u="none" dirty="0">
                <a:latin typeface="Meiryo UI" panose="020B0604030504040204" pitchFamily="50" charset="-128"/>
                <a:ea typeface="Meiryo UI" panose="020B0604030504040204" pitchFamily="50" charset="-128"/>
              </a:rPr>
              <a:t>また、電車の乗車位置なども教えてくれるので乗り換えの時に便利です。</a:t>
            </a:r>
          </a:p>
          <a:p>
            <a:pPr indent="96146"/>
            <a:endParaRPr lang="en-US" altLang="ja-JP" u="none" dirty="0">
              <a:latin typeface="Meiryo UI" panose="020B0604030504040204" pitchFamily="50" charset="-128"/>
              <a:ea typeface="Meiryo UI" panose="020B0604030504040204" pitchFamily="50" charset="-128"/>
            </a:endParaRPr>
          </a:p>
          <a:p>
            <a:pPr indent="96146"/>
            <a:r>
              <a:rPr lang="en-US" altLang="ja-JP" u="none" dirty="0">
                <a:latin typeface="Meiryo UI" panose="020B0604030504040204" pitchFamily="50" charset="-128"/>
                <a:ea typeface="Meiryo UI" panose="020B0604030504040204" pitchFamily="50" charset="-128"/>
              </a:rPr>
              <a:t>Google </a:t>
            </a:r>
            <a:r>
              <a:rPr lang="ja-JP" altLang="en-US" u="none" dirty="0">
                <a:latin typeface="Meiryo UI" panose="020B0604030504040204" pitchFamily="50" charset="-128"/>
                <a:ea typeface="Meiryo UI" panose="020B0604030504040204" pitchFamily="50" charset="-128"/>
              </a:rPr>
              <a:t>マップを使用したマップの使い方の講座は以上となります。</a:t>
            </a:r>
            <a:endParaRPr lang="ja-JP" altLang="en-US"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14</a:t>
            </a:fld>
            <a:endParaRPr kumimoji="1" lang="ja-JP" altLang="en-US"/>
          </a:p>
        </p:txBody>
      </p:sp>
    </p:spTree>
    <p:extLst>
      <p:ext uri="{BB962C8B-B14F-4D97-AF65-F5344CB8AC3E}">
        <p14:creationId xmlns:p14="http://schemas.microsoft.com/office/powerpoint/2010/main" val="15584531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2763" cy="4194175"/>
          </a:xfrm>
        </p:spPr>
      </p:sp>
      <p:sp>
        <p:nvSpPr>
          <p:cNvPr id="3" name="ノート プレースホルダー 2"/>
          <p:cNvSpPr>
            <a:spLocks noGrp="1"/>
          </p:cNvSpPr>
          <p:nvPr>
            <p:ph type="body" idx="1"/>
          </p:nvPr>
        </p:nvSpPr>
        <p:spPr/>
        <p:txBody>
          <a:bodyPr/>
          <a:lstStyle/>
          <a:p>
            <a:r>
              <a:rPr lang="ja-JP" altLang="en-US" dirty="0">
                <a:latin typeface="Meiryo UI" panose="020B0604030504040204" pitchFamily="50" charset="-128"/>
                <a:ea typeface="Meiryo UI" panose="020B0604030504040204" pitchFamily="50" charset="-128"/>
              </a:rPr>
              <a:t>この講座では、マップの使い方について学びます。</a:t>
            </a:r>
          </a:p>
          <a:p>
            <a:endParaRPr lang="en-US" altLang="ja-JP" dirty="0">
              <a:latin typeface="Meiryo UI" panose="020B0604030504040204" pitchFamily="50" charset="-128"/>
              <a:ea typeface="Meiryo UI" panose="020B0604030504040204" pitchFamily="50" charset="-128"/>
            </a:endParaRPr>
          </a:p>
          <a:p>
            <a:endParaRPr lang="ja-JP" altLang="en-US" dirty="0">
              <a:latin typeface="Meiryo UI" panose="020B0604030504040204" pitchFamily="50" charset="-128"/>
              <a:ea typeface="Meiryo UI" panose="020B0604030504040204" pitchFamily="50" charset="-128"/>
            </a:endParaRPr>
          </a:p>
          <a:p>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補足説明</a:t>
            </a:r>
            <a:r>
              <a:rPr lang="en-US" altLang="ja-JP" dirty="0">
                <a:latin typeface="Meiryo UI" panose="020B0604030504040204" pitchFamily="50" charset="-128"/>
                <a:ea typeface="Meiryo UI" panose="020B0604030504040204" pitchFamily="50" charset="-128"/>
              </a:rPr>
              <a:t>】</a:t>
            </a: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講師の皆様は、本講座では、</a:t>
            </a:r>
            <a:r>
              <a:rPr lang="en-US" altLang="ja-JP" dirty="0">
                <a:latin typeface="Meiryo UI" panose="020B0604030504040204" pitchFamily="50" charset="-128"/>
                <a:ea typeface="Meiryo UI" panose="020B0604030504040204" pitchFamily="50" charset="-128"/>
              </a:rPr>
              <a:t>Google </a:t>
            </a:r>
            <a:r>
              <a:rPr lang="ja-JP" altLang="en-US" dirty="0">
                <a:latin typeface="Meiryo UI" panose="020B0604030504040204" pitchFamily="50" charset="-128"/>
                <a:ea typeface="Meiryo UI" panose="020B0604030504040204" pitchFamily="50" charset="-128"/>
              </a:rPr>
              <a:t>マップを例に地図の使い方を説明するとお伝えください。</a:t>
            </a:r>
            <a:endParaRPr lang="en-US" altLang="ja-JP"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大まかな講座内容を冒頭に提示し、目的を明確化させましょう。​</a:t>
            </a:r>
            <a:endParaRPr lang="en-US" altLang="ja-JP" dirty="0">
              <a:latin typeface="Meiryo UI" panose="020B0604030504040204" pitchFamily="50" charset="-128"/>
              <a:ea typeface="Meiryo UI" panose="020B0604030504040204" pitchFamily="50" charset="-128"/>
            </a:endParaRPr>
          </a:p>
          <a:p>
            <a:endParaRPr lang="ja-JP" altLang="en-US"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また、受講者のお使いの機種が何であるかを確認してから講座を始めると良いでしょう。​</a:t>
            </a:r>
            <a:endParaRPr lang="en-US" altLang="ja-JP" dirty="0">
              <a:latin typeface="Meiryo UI" panose="020B0604030504040204" pitchFamily="50" charset="-128"/>
              <a:ea typeface="Meiryo UI" panose="020B0604030504040204" pitchFamily="50" charset="-128"/>
            </a:endParaRPr>
          </a:p>
          <a:p>
            <a:endParaRPr lang="ja-JP" altLang="en-US"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機種の違いで不安になり、意欲が薄れてしまいやすくなるので、安心してもらえる雰囲気づくりをしましょう。​</a:t>
            </a:r>
          </a:p>
          <a:p>
            <a:endParaRPr kumimoji="1"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2</a:t>
            </a:fld>
            <a:endParaRPr kumimoji="1" lang="ja-JP" altLang="en-US"/>
          </a:p>
        </p:txBody>
      </p:sp>
    </p:spTree>
    <p:extLst>
      <p:ext uri="{BB962C8B-B14F-4D97-AF65-F5344CB8AC3E}">
        <p14:creationId xmlns:p14="http://schemas.microsoft.com/office/powerpoint/2010/main" val="12621570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2763" cy="4194175"/>
          </a:xfrm>
        </p:spPr>
      </p:sp>
      <p:sp>
        <p:nvSpPr>
          <p:cNvPr id="3" name="ノート プレースホルダー 2"/>
          <p:cNvSpPr>
            <a:spLocks noGrp="1"/>
          </p:cNvSpPr>
          <p:nvPr>
            <p:ph type="body" idx="1"/>
          </p:nvPr>
        </p:nvSpPr>
        <p:spPr/>
        <p:txBody>
          <a:bodyPr/>
          <a:lstStyle/>
          <a:p>
            <a:r>
              <a:rPr kumimoji="1" lang="ja-JP" altLang="en-US" dirty="0">
                <a:latin typeface="Meiryo UI" panose="020B0604030504040204" pitchFamily="50" charset="-128"/>
                <a:ea typeface="Meiryo UI" panose="020B0604030504040204" pitchFamily="50" charset="-128"/>
              </a:rPr>
              <a:t>ここでは、</a:t>
            </a:r>
            <a:r>
              <a:rPr kumimoji="1" lang="en-US" altLang="ja-JP" dirty="0">
                <a:latin typeface="Meiryo UI" panose="020B0604030504040204" pitchFamily="50" charset="-128"/>
                <a:ea typeface="Meiryo UI" panose="020B0604030504040204" pitchFamily="50" charset="-128"/>
              </a:rPr>
              <a:t>Google</a:t>
            </a:r>
            <a:r>
              <a:rPr lang="ja-JP" altLang="en-US" dirty="0">
                <a:latin typeface="Meiryo UI" panose="020B0604030504040204" pitchFamily="50" charset="-128"/>
                <a:ea typeface="Meiryo UI" panose="020B0604030504040204" pitchFamily="50" charset="-128"/>
              </a:rPr>
              <a:t> </a:t>
            </a:r>
            <a:r>
              <a:rPr kumimoji="1" lang="en-US" altLang="ja-JP" dirty="0">
                <a:latin typeface="Meiryo UI" panose="020B0604030504040204" pitchFamily="50" charset="-128"/>
                <a:ea typeface="Meiryo UI" panose="020B0604030504040204" pitchFamily="50" charset="-128"/>
              </a:rPr>
              <a:t>Map</a:t>
            </a:r>
            <a:r>
              <a:rPr kumimoji="1" lang="ja-JP" altLang="en-US" dirty="0">
                <a:latin typeface="Meiryo UI" panose="020B0604030504040204" pitchFamily="50" charset="-128"/>
                <a:ea typeface="Meiryo UI" panose="020B0604030504040204" pitchFamily="50" charset="-128"/>
              </a:rPr>
              <a:t>を例に、マップアプリの使い方をご説明します。</a:t>
            </a:r>
            <a:endParaRPr kumimoji="1" lang="en-US" altLang="ja-JP" dirty="0">
              <a:latin typeface="Meiryo UI" panose="020B0604030504040204" pitchFamily="50" charset="-128"/>
              <a:ea typeface="Meiryo UI" panose="020B0604030504040204" pitchFamily="50" charset="-128"/>
            </a:endParaRPr>
          </a:p>
          <a:p>
            <a:endParaRPr kumimoji="1" lang="ja-JP" altLang="en-US"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3</a:t>
            </a:fld>
            <a:endParaRPr kumimoji="1" lang="ja-JP" altLang="en-US"/>
          </a:p>
        </p:txBody>
      </p:sp>
    </p:spTree>
    <p:extLst>
      <p:ext uri="{BB962C8B-B14F-4D97-AF65-F5344CB8AC3E}">
        <p14:creationId xmlns:p14="http://schemas.microsoft.com/office/powerpoint/2010/main" val="11794233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2763" cy="4194175"/>
          </a:xfrm>
        </p:spPr>
      </p:sp>
      <p:sp>
        <p:nvSpPr>
          <p:cNvPr id="3" name="ノート プレースホルダー 2"/>
          <p:cNvSpPr>
            <a:spLocks noGrp="1"/>
          </p:cNvSpPr>
          <p:nvPr>
            <p:ph type="body" idx="1"/>
          </p:nvPr>
        </p:nvSpPr>
        <p:spPr>
          <a:xfrm>
            <a:off x="710407" y="4743826"/>
            <a:ext cx="5683250" cy="5495313"/>
          </a:xfrm>
        </p:spPr>
        <p:txBody>
          <a:bodyPr/>
          <a:lstStyle/>
          <a:p>
            <a:pPr indent="96146"/>
            <a:r>
              <a:rPr lang="ja-JP" altLang="en-US" dirty="0">
                <a:latin typeface="Meiryo UI" panose="020B0604030504040204" pitchFamily="50" charset="-128"/>
                <a:ea typeface="Meiryo UI" panose="020B0604030504040204" pitchFamily="50" charset="-128"/>
              </a:rPr>
              <a:t>これからスマートフォンで利用できるマップについてご説明します。</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有名なものとしては</a:t>
            </a:r>
            <a:r>
              <a:rPr lang="en-US" altLang="ja-JP" dirty="0">
                <a:latin typeface="Meiryo UI" panose="020B0604030504040204" pitchFamily="50" charset="-128"/>
                <a:ea typeface="Meiryo UI" panose="020B0604030504040204" pitchFamily="50" charset="-128"/>
              </a:rPr>
              <a:t>Google </a:t>
            </a:r>
            <a:r>
              <a:rPr lang="ja-JP" altLang="en-US" dirty="0">
                <a:latin typeface="Meiryo UI" panose="020B0604030504040204" pitchFamily="50" charset="-128"/>
                <a:ea typeface="Meiryo UI" panose="020B0604030504040204" pitchFamily="50" charset="-128"/>
              </a:rPr>
              <a:t>マップ、</a:t>
            </a:r>
            <a:r>
              <a:rPr lang="en-US" altLang="ja-JP" dirty="0">
                <a:latin typeface="Meiryo UI" panose="020B0604030504040204" pitchFamily="50" charset="-128"/>
                <a:ea typeface="Meiryo UI" panose="020B0604030504040204" pitchFamily="50" charset="-128"/>
              </a:rPr>
              <a:t>Apple</a:t>
            </a:r>
            <a:r>
              <a:rPr lang="ja-JP" altLang="en-US" dirty="0">
                <a:latin typeface="Meiryo UI" panose="020B0604030504040204" pitchFamily="50" charset="-128"/>
                <a:ea typeface="Meiryo UI" panose="020B0604030504040204" pitchFamily="50" charset="-128"/>
              </a:rPr>
              <a:t>のマップ等が多く使われています。</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最近では</a:t>
            </a:r>
            <a:r>
              <a:rPr lang="en-US" altLang="ja-JP" dirty="0">
                <a:latin typeface="Meiryo UI" panose="020B0604030504040204" pitchFamily="50" charset="-128"/>
                <a:ea typeface="Meiryo UI" panose="020B0604030504040204" pitchFamily="50" charset="-128"/>
              </a:rPr>
              <a:t>Yahoo! MAP</a:t>
            </a:r>
            <a:r>
              <a:rPr lang="ja-JP" altLang="en-US" dirty="0">
                <a:latin typeface="Meiryo UI" panose="020B0604030504040204" pitchFamily="50" charset="-128"/>
                <a:ea typeface="Meiryo UI" panose="020B0604030504040204" pitchFamily="50" charset="-128"/>
              </a:rPr>
              <a:t>なども良く使われています。</a:t>
            </a: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既にこのスライドにあるようなアイコンがご自身のスマートフォンのホーム画面に表示されていれば、既に</a:t>
            </a:r>
            <a:r>
              <a:rPr lang="en-US" altLang="ja-JP" dirty="0">
                <a:latin typeface="Meiryo UI" panose="020B0604030504040204" pitchFamily="50" charset="-128"/>
                <a:ea typeface="Meiryo UI" panose="020B0604030504040204" pitchFamily="50" charset="-128"/>
              </a:rPr>
              <a:t>Google </a:t>
            </a:r>
            <a:r>
              <a:rPr lang="ja-JP" altLang="en-US" dirty="0">
                <a:latin typeface="Meiryo UI" panose="020B0604030504040204" pitchFamily="50" charset="-128"/>
                <a:ea typeface="Meiryo UI" panose="020B0604030504040204" pitchFamily="50" charset="-128"/>
              </a:rPr>
              <a:t>マップがインストールされていますので、再度のインストールは不要です。</a:t>
            </a: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この「インストール」とはスマートフォン等の機械の中に機能や必要なソフトを「取り込む」ことを指します。</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また近い言葉で「ダウンロード」というものもあります。</a:t>
            </a: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さらにスマートフォンを使っていると「アップデート」という表示を見かけたことがある方も多いかと思います。</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こちらは取り込んである機能等の「更新」を指します。</a:t>
            </a:r>
          </a:p>
          <a:p>
            <a:pPr indent="96146"/>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補足説明</a:t>
            </a:r>
            <a:r>
              <a:rPr lang="en-US" altLang="ja-JP" dirty="0">
                <a:latin typeface="Meiryo UI" panose="020B0604030504040204" pitchFamily="50" charset="-128"/>
                <a:ea typeface="Meiryo UI" panose="020B0604030504040204" pitchFamily="50" charset="-128"/>
              </a:rPr>
              <a:t>】</a:t>
            </a:r>
          </a:p>
          <a:p>
            <a:pPr indent="96146"/>
            <a:endParaRPr lang="en-US" altLang="ja-JP"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講師の皆様は、</a:t>
            </a:r>
            <a:r>
              <a:rPr lang="en-US" altLang="ja-JP" dirty="0">
                <a:latin typeface="Meiryo UI" panose="020B0604030504040204" pitchFamily="50" charset="-128"/>
                <a:ea typeface="Meiryo UI" panose="020B0604030504040204" pitchFamily="50" charset="-128"/>
              </a:rPr>
              <a:t>Google </a:t>
            </a:r>
            <a:r>
              <a:rPr lang="ja-JP" altLang="en-US" dirty="0">
                <a:latin typeface="Meiryo UI" panose="020B0604030504040204" pitchFamily="50" charset="-128"/>
                <a:ea typeface="Meiryo UI" panose="020B0604030504040204" pitchFamily="50" charset="-128"/>
              </a:rPr>
              <a:t>マップの他にも地図アプリが存在していること、講座では、例示として</a:t>
            </a:r>
            <a:r>
              <a:rPr lang="en-US" altLang="ja-JP" dirty="0">
                <a:latin typeface="Meiryo UI" panose="020B0604030504040204" pitchFamily="50" charset="-128"/>
                <a:ea typeface="Meiryo UI" panose="020B0604030504040204" pitchFamily="50" charset="-128"/>
              </a:rPr>
              <a:t>Google </a:t>
            </a:r>
            <a:r>
              <a:rPr lang="ja-JP" altLang="en-US" dirty="0">
                <a:latin typeface="Meiryo UI" panose="020B0604030504040204" pitchFamily="50" charset="-128"/>
                <a:ea typeface="Meiryo UI" panose="020B0604030504040204" pitchFamily="50" charset="-128"/>
              </a:rPr>
              <a:t>マップを取り上げているいうことをしっかりとご説明ください。</a:t>
            </a:r>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4</a:t>
            </a:fld>
            <a:endParaRPr kumimoji="1" lang="ja-JP" altLang="en-US"/>
          </a:p>
        </p:txBody>
      </p:sp>
    </p:spTree>
    <p:extLst>
      <p:ext uri="{BB962C8B-B14F-4D97-AF65-F5344CB8AC3E}">
        <p14:creationId xmlns:p14="http://schemas.microsoft.com/office/powerpoint/2010/main" val="2303063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2763" cy="4194175"/>
          </a:xfrm>
        </p:spPr>
      </p:sp>
      <p:sp>
        <p:nvSpPr>
          <p:cNvPr id="3" name="ノート プレースホルダー 2"/>
          <p:cNvSpPr>
            <a:spLocks noGrp="1"/>
          </p:cNvSpPr>
          <p:nvPr>
            <p:ph type="body" idx="1"/>
          </p:nvPr>
        </p:nvSpPr>
        <p:spPr>
          <a:xfrm>
            <a:off x="710407" y="4925409"/>
            <a:ext cx="5683250" cy="4441029"/>
          </a:xfrm>
        </p:spPr>
        <p:txBody>
          <a:bodyPr/>
          <a:lstStyle/>
          <a:p>
            <a:pPr indent="96146"/>
            <a:r>
              <a:rPr kumimoji="1" lang="ja-JP" altLang="en-US" dirty="0">
                <a:latin typeface="Meiryo UI" panose="020B0604030504040204" pitchFamily="50" charset="-128"/>
                <a:ea typeface="Meiryo UI" panose="020B0604030504040204" pitchFamily="50" charset="-128"/>
              </a:rPr>
              <a:t>それでは、 </a:t>
            </a:r>
            <a:r>
              <a:rPr kumimoji="1" lang="en-US" altLang="ja-JP" dirty="0">
                <a:latin typeface="Meiryo UI" panose="020B0604030504040204" pitchFamily="50" charset="-128"/>
                <a:ea typeface="Meiryo UI" panose="020B0604030504040204" pitchFamily="50" charset="-128"/>
              </a:rPr>
              <a:t>iPhone</a:t>
            </a:r>
            <a:r>
              <a:rPr kumimoji="1" lang="ja-JP" altLang="en-US" dirty="0">
                <a:latin typeface="Meiryo UI" panose="020B0604030504040204" pitchFamily="50" charset="-128"/>
                <a:ea typeface="Meiryo UI" panose="020B0604030504040204" pitchFamily="50" charset="-128"/>
              </a:rPr>
              <a:t>の「</a:t>
            </a:r>
            <a:r>
              <a:rPr kumimoji="1" lang="en-US" altLang="ja-JP" dirty="0">
                <a:latin typeface="Meiryo UI" panose="020B0604030504040204" pitchFamily="50" charset="-128"/>
                <a:ea typeface="Meiryo UI" panose="020B0604030504040204" pitchFamily="50" charset="-128"/>
              </a:rPr>
              <a:t>Google Maps</a:t>
            </a:r>
            <a:r>
              <a:rPr kumimoji="1" lang="ja-JP" altLang="en-US" dirty="0">
                <a:latin typeface="Meiryo UI" panose="020B0604030504040204" pitchFamily="50" charset="-128"/>
                <a:ea typeface="Meiryo UI" panose="020B0604030504040204" pitchFamily="50" charset="-128"/>
              </a:rPr>
              <a:t>」の入手およびインストールの仕方についてです。</a:t>
            </a:r>
            <a:endParaRPr kumimoji="1" lang="en-US" altLang="ja-JP" dirty="0">
              <a:latin typeface="Meiryo UI" panose="020B0604030504040204" pitchFamily="50" charset="-128"/>
              <a:ea typeface="Meiryo UI" panose="020B0604030504040204" pitchFamily="50" charset="-128"/>
            </a:endParaRPr>
          </a:p>
          <a:p>
            <a:pPr indent="96146"/>
            <a:endParaRPr kumimoji="1" lang="ja-JP" altLang="en-US" dirty="0">
              <a:latin typeface="Meiryo UI" panose="020B0604030504040204" pitchFamily="50" charset="-128"/>
              <a:ea typeface="Meiryo UI" panose="020B0604030504040204" pitchFamily="50" charset="-128"/>
            </a:endParaRPr>
          </a:p>
          <a:p>
            <a:pPr indent="96146"/>
            <a:r>
              <a:rPr kumimoji="1" lang="en-US" altLang="ja-JP" dirty="0">
                <a:latin typeface="Meiryo UI" panose="020B0604030504040204" pitchFamily="50" charset="-128"/>
                <a:ea typeface="Meiryo UI" panose="020B0604030504040204" pitchFamily="50" charset="-128"/>
              </a:rPr>
              <a:t>Android</a:t>
            </a:r>
            <a:r>
              <a:rPr kumimoji="1" lang="ja-JP" altLang="en-US" dirty="0">
                <a:latin typeface="Meiryo UI" panose="020B0604030504040204" pitchFamily="50" charset="-128"/>
                <a:ea typeface="Meiryo UI" panose="020B0604030504040204" pitchFamily="50" charset="-128"/>
              </a:rPr>
              <a:t>の機種をお使いの方は、既にインストールされていますので、ホーム画面上をお探しください。</a:t>
            </a:r>
            <a:endParaRPr kumimoji="1" lang="en-US" altLang="ja-JP" dirty="0">
              <a:latin typeface="Meiryo UI" panose="020B0604030504040204" pitchFamily="50" charset="-128"/>
              <a:ea typeface="Meiryo UI" panose="020B0604030504040204" pitchFamily="50" charset="-128"/>
            </a:endParaRPr>
          </a:p>
          <a:p>
            <a:pPr indent="96146"/>
            <a:endParaRPr kumimoji="1" lang="ja-JP" altLang="en-US" dirty="0">
              <a:latin typeface="Meiryo UI" panose="020B0604030504040204" pitchFamily="50" charset="-128"/>
              <a:ea typeface="Meiryo UI" panose="020B0604030504040204" pitchFamily="50" charset="-128"/>
            </a:endParaRPr>
          </a:p>
          <a:p>
            <a:pPr indent="96146"/>
            <a:r>
              <a:rPr kumimoji="1" lang="ja-JP" altLang="en-US" dirty="0">
                <a:latin typeface="Meiryo UI" panose="020B0604030504040204" pitchFamily="50" charset="-128"/>
                <a:ea typeface="Meiryo UI" panose="020B0604030504040204" pitchFamily="50" charset="-128"/>
              </a:rPr>
              <a:t>手順ですが、</a:t>
            </a:r>
            <a:endParaRPr kumimoji="1" lang="en-US" altLang="ja-JP" dirty="0">
              <a:latin typeface="Meiryo UI" panose="020B0604030504040204" pitchFamily="50" charset="-128"/>
              <a:ea typeface="Meiryo UI" panose="020B0604030504040204" pitchFamily="50" charset="-128"/>
            </a:endParaRPr>
          </a:p>
          <a:p>
            <a:pPr indent="96146"/>
            <a:endParaRPr kumimoji="1" lang="ja-JP" altLang="en-US" dirty="0">
              <a:latin typeface="Meiryo UI" panose="020B0604030504040204" pitchFamily="50" charset="-128"/>
              <a:ea typeface="Meiryo UI" panose="020B0604030504040204" pitchFamily="50" charset="-128"/>
            </a:endParaRPr>
          </a:p>
          <a:p>
            <a:pPr indent="96146"/>
            <a:r>
              <a:rPr kumimoji="1" lang="ja-JP" altLang="en-US" dirty="0">
                <a:latin typeface="Meiryo UI" panose="020B0604030504040204" pitchFamily="50" charset="-128"/>
                <a:ea typeface="Meiryo UI" panose="020B0604030504040204" pitchFamily="50" charset="-128"/>
              </a:rPr>
              <a:t>①スマートフォンの電源を入れ、</a:t>
            </a:r>
            <a:r>
              <a:rPr kumimoji="1" lang="en-US" altLang="ja-JP" dirty="0">
                <a:latin typeface="Meiryo UI" panose="020B0604030504040204" pitchFamily="50" charset="-128"/>
                <a:ea typeface="Meiryo UI" panose="020B0604030504040204" pitchFamily="50" charset="-128"/>
              </a:rPr>
              <a:t>App Store</a:t>
            </a:r>
            <a:r>
              <a:rPr kumimoji="1" lang="ja-JP" altLang="en-US" dirty="0">
                <a:latin typeface="Meiryo UI" panose="020B0604030504040204" pitchFamily="50" charset="-128"/>
                <a:ea typeface="Meiryo UI" panose="020B0604030504040204" pitchFamily="50" charset="-128"/>
              </a:rPr>
              <a:t>（アップストア）をタップしてください。</a:t>
            </a:r>
            <a:endParaRPr kumimoji="1" lang="en-US" altLang="ja-JP" dirty="0">
              <a:latin typeface="Meiryo UI" panose="020B0604030504040204" pitchFamily="50" charset="-128"/>
              <a:ea typeface="Meiryo UI" panose="020B0604030504040204" pitchFamily="50" charset="-128"/>
            </a:endParaRPr>
          </a:p>
          <a:p>
            <a:pPr indent="96146"/>
            <a:endParaRPr kumimoji="1" lang="ja-JP" altLang="en-US" dirty="0">
              <a:latin typeface="Meiryo UI" panose="020B0604030504040204" pitchFamily="50" charset="-128"/>
              <a:ea typeface="Meiryo UI" panose="020B0604030504040204" pitchFamily="50" charset="-128"/>
            </a:endParaRPr>
          </a:p>
          <a:p>
            <a:pPr indent="96146"/>
            <a:r>
              <a:rPr kumimoji="1" lang="ja-JP" altLang="en-US" dirty="0">
                <a:latin typeface="Meiryo UI" panose="020B0604030504040204" pitchFamily="50" charset="-128"/>
                <a:ea typeface="Meiryo UI" panose="020B0604030504040204" pitchFamily="50" charset="-128"/>
              </a:rPr>
              <a:t>②次に検索をタップしてください。</a:t>
            </a:r>
            <a:endParaRPr kumimoji="1" lang="en-US" altLang="ja-JP" dirty="0">
              <a:latin typeface="Meiryo UI" panose="020B0604030504040204" pitchFamily="50" charset="-128"/>
              <a:ea typeface="Meiryo UI" panose="020B0604030504040204" pitchFamily="50" charset="-128"/>
            </a:endParaRPr>
          </a:p>
          <a:p>
            <a:pPr indent="96146"/>
            <a:endParaRPr kumimoji="1" lang="ja-JP" altLang="en-US" dirty="0">
              <a:latin typeface="Meiryo UI" panose="020B0604030504040204" pitchFamily="50" charset="-128"/>
              <a:ea typeface="Meiryo UI" panose="020B0604030504040204" pitchFamily="50" charset="-128"/>
            </a:endParaRPr>
          </a:p>
          <a:p>
            <a:pPr indent="96146"/>
            <a:r>
              <a:rPr kumimoji="1" lang="ja-JP" altLang="en-US" dirty="0">
                <a:latin typeface="Meiryo UI" panose="020B0604030504040204" pitchFamily="50" charset="-128"/>
                <a:ea typeface="Meiryo UI" panose="020B0604030504040204" pitchFamily="50" charset="-128"/>
              </a:rPr>
              <a:t>③検索文章の入力箇所に「グーグルマップ」と入力し、検索します。</a:t>
            </a:r>
            <a:endParaRPr kumimoji="1" lang="en-US" altLang="ja-JP" dirty="0">
              <a:latin typeface="Meiryo UI" panose="020B0604030504040204" pitchFamily="50" charset="-128"/>
              <a:ea typeface="Meiryo UI" panose="020B0604030504040204" pitchFamily="50" charset="-128"/>
            </a:endParaRPr>
          </a:p>
          <a:p>
            <a:pPr indent="96146"/>
            <a:endParaRPr kumimoji="1" lang="ja-JP" altLang="en-US" dirty="0">
              <a:latin typeface="Meiryo UI" panose="020B0604030504040204" pitchFamily="50" charset="-128"/>
              <a:ea typeface="Meiryo UI" panose="020B0604030504040204" pitchFamily="50" charset="-128"/>
            </a:endParaRPr>
          </a:p>
          <a:p>
            <a:pPr indent="96146"/>
            <a:r>
              <a:rPr kumimoji="1" lang="ja-JP" altLang="en-US" dirty="0">
                <a:latin typeface="Meiryo UI" panose="020B0604030504040204" pitchFamily="50" charset="-128"/>
                <a:ea typeface="Meiryo UI" panose="020B0604030504040204" pitchFamily="50" charset="-128"/>
              </a:rPr>
              <a:t>⑤「</a:t>
            </a:r>
            <a:r>
              <a:rPr kumimoji="1" lang="en-US" altLang="ja-JP" dirty="0">
                <a:latin typeface="Meiryo UI" panose="020B0604030504040204" pitchFamily="50" charset="-128"/>
                <a:ea typeface="Meiryo UI" panose="020B0604030504040204" pitchFamily="50" charset="-128"/>
              </a:rPr>
              <a:t>Google </a:t>
            </a:r>
            <a:r>
              <a:rPr kumimoji="1" lang="ja-JP" altLang="en-US" dirty="0">
                <a:latin typeface="Meiryo UI" panose="020B0604030504040204" pitchFamily="50" charset="-128"/>
                <a:ea typeface="Meiryo UI" panose="020B0604030504040204" pitchFamily="50" charset="-128"/>
              </a:rPr>
              <a:t>マップ」アプリをインストールするかどうかの画面が表示されますので、「入手」のところをタップしてください。インストールが始まります。</a:t>
            </a:r>
            <a:endParaRPr kumimoji="1" lang="en-US" altLang="ja-JP" dirty="0">
              <a:latin typeface="Meiryo UI" panose="020B0604030504040204" pitchFamily="50" charset="-128"/>
              <a:ea typeface="Meiryo UI" panose="020B0604030504040204" pitchFamily="50" charset="-128"/>
            </a:endParaRPr>
          </a:p>
          <a:p>
            <a:pPr indent="96146"/>
            <a:endParaRPr kumimoji="1" lang="ja-JP" altLang="en-US" dirty="0">
              <a:latin typeface="Meiryo UI" panose="020B0604030504040204" pitchFamily="50" charset="-128"/>
              <a:ea typeface="Meiryo UI" panose="020B0604030504040204" pitchFamily="50" charset="-128"/>
            </a:endParaRPr>
          </a:p>
          <a:p>
            <a:pPr indent="96146"/>
            <a:r>
              <a:rPr kumimoji="1" lang="ja-JP" altLang="en-US" dirty="0">
                <a:latin typeface="Meiryo UI" panose="020B0604030504040204" pitchFamily="50" charset="-128"/>
                <a:ea typeface="Meiryo UI" panose="020B0604030504040204" pitchFamily="50" charset="-128"/>
              </a:rPr>
              <a:t>既にインストールされている方は「入手」の代わりに「開く」か「アップデート」の表示となります。</a:t>
            </a:r>
          </a:p>
          <a:p>
            <a:pPr indent="96146"/>
            <a:endParaRPr kumimoji="1" lang="en-US" altLang="ja-JP" dirty="0">
              <a:latin typeface="Meiryo UI" panose="020B0604030504040204" pitchFamily="50" charset="-128"/>
              <a:ea typeface="Meiryo UI" panose="020B0604030504040204" pitchFamily="50" charset="-128"/>
            </a:endParaRPr>
          </a:p>
          <a:p>
            <a:pPr indent="96146"/>
            <a:endParaRPr kumimoji="1" lang="ja-JP" altLang="en-US" dirty="0">
              <a:latin typeface="Meiryo UI" panose="020B0604030504040204" pitchFamily="50" charset="-128"/>
              <a:ea typeface="Meiryo UI" panose="020B0604030504040204" pitchFamily="50" charset="-128"/>
            </a:endParaRPr>
          </a:p>
          <a:p>
            <a:pPr indent="96146"/>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補足説明</a:t>
            </a:r>
            <a:r>
              <a:rPr kumimoji="1" lang="en-US" altLang="ja-JP" dirty="0">
                <a:latin typeface="Meiryo UI" panose="020B0604030504040204" pitchFamily="50" charset="-128"/>
                <a:ea typeface="Meiryo UI" panose="020B0604030504040204" pitchFamily="50" charset="-128"/>
              </a:rPr>
              <a:t>】</a:t>
            </a:r>
          </a:p>
          <a:p>
            <a:pPr indent="96146"/>
            <a:endParaRPr kumimoji="1" lang="en-US" altLang="ja-JP" dirty="0">
              <a:latin typeface="Meiryo UI" panose="020B0604030504040204" pitchFamily="50" charset="-128"/>
              <a:ea typeface="Meiryo UI" panose="020B0604030504040204" pitchFamily="50" charset="-128"/>
            </a:endParaRPr>
          </a:p>
          <a:p>
            <a:pPr indent="96146"/>
            <a:r>
              <a:rPr kumimoji="1" lang="ja-JP" altLang="en-US" dirty="0">
                <a:latin typeface="Meiryo UI" panose="020B0604030504040204" pitchFamily="50" charset="-128"/>
                <a:ea typeface="Meiryo UI" panose="020B0604030504040204" pitchFamily="50" charset="-128"/>
              </a:rPr>
              <a:t>講師の皆様は、受講者の皆様が問題なくアプリをインストール出来ているかを確認してから、先に進めてください。</a:t>
            </a:r>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5</a:t>
            </a:fld>
            <a:endParaRPr kumimoji="1" lang="ja-JP" altLang="en-US"/>
          </a:p>
        </p:txBody>
      </p:sp>
    </p:spTree>
    <p:extLst>
      <p:ext uri="{BB962C8B-B14F-4D97-AF65-F5344CB8AC3E}">
        <p14:creationId xmlns:p14="http://schemas.microsoft.com/office/powerpoint/2010/main" val="15034276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2763" cy="4194175"/>
          </a:xfrm>
        </p:spPr>
      </p:sp>
      <p:sp>
        <p:nvSpPr>
          <p:cNvPr id="3" name="ノート プレースホルダー 2"/>
          <p:cNvSpPr>
            <a:spLocks noGrp="1"/>
          </p:cNvSpPr>
          <p:nvPr>
            <p:ph type="body" idx="1"/>
          </p:nvPr>
        </p:nvSpPr>
        <p:spPr>
          <a:xfrm>
            <a:off x="710407" y="4893219"/>
            <a:ext cx="5793952" cy="5309205"/>
          </a:xfrm>
        </p:spPr>
        <p:txBody>
          <a:bodyPr/>
          <a:lstStyle/>
          <a:p>
            <a:pPr indent="96146"/>
            <a:r>
              <a:rPr lang="ja-JP" altLang="en-US" dirty="0">
                <a:latin typeface="Meiryo UI" panose="020B0604030504040204" pitchFamily="50" charset="-128"/>
                <a:ea typeface="Meiryo UI" panose="020B0604030504040204" pitchFamily="50" charset="-128"/>
              </a:rPr>
              <a:t>まず</a:t>
            </a:r>
            <a:r>
              <a:rPr lang="en-US" altLang="ja-JP" dirty="0">
                <a:latin typeface="Meiryo UI" panose="020B0604030504040204" pitchFamily="50" charset="-128"/>
                <a:ea typeface="Meiryo UI" panose="020B0604030504040204" pitchFamily="50" charset="-128"/>
              </a:rPr>
              <a:t>Google </a:t>
            </a:r>
            <a:r>
              <a:rPr lang="ja-JP" altLang="en-US" dirty="0">
                <a:latin typeface="Meiryo UI" panose="020B0604030504040204" pitchFamily="50" charset="-128"/>
                <a:ea typeface="Meiryo UI" panose="020B0604030504040204" pitchFamily="50" charset="-128"/>
              </a:rPr>
              <a:t>マップの講座を始める前に位置情報の設定が出来ているか確認をします。</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まずは、ホーム画面上で①の「設定」アイコンをタップしてください。</a:t>
            </a:r>
          </a:p>
          <a:p>
            <a:pPr indent="96146"/>
            <a:endParaRPr lang="en-US" altLang="ja-JP"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②設定の画面が出ましたら「位置情報」を探してタップしてください。</a:t>
            </a:r>
          </a:p>
          <a:p>
            <a:pPr indent="96146"/>
            <a:endParaRPr lang="en-US" altLang="ja-JP"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かなり下の方にある場合は下から上に画面をスライドしていくと見つかるかと思います。</a:t>
            </a:r>
          </a:p>
          <a:p>
            <a:pPr indent="96146"/>
            <a:endParaRPr lang="en-US" altLang="ja-JP"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もし見つからない場合は設定項目の検索ができます。</a:t>
            </a:r>
          </a:p>
          <a:p>
            <a:pPr indent="96146"/>
            <a:endParaRPr lang="en-US" altLang="ja-JP"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③「位置情報」を押すと詳細が出ますので④のように画面が</a:t>
            </a:r>
            <a:r>
              <a:rPr lang="en-US" altLang="ja-JP" dirty="0">
                <a:latin typeface="Meiryo UI" panose="020B0604030504040204" pitchFamily="50" charset="-128"/>
                <a:ea typeface="Meiryo UI" panose="020B0604030504040204" pitchFamily="50" charset="-128"/>
              </a:rPr>
              <a:t>ON</a:t>
            </a:r>
            <a:r>
              <a:rPr lang="ja-JP" altLang="en-US" dirty="0">
                <a:latin typeface="Meiryo UI" panose="020B0604030504040204" pitchFamily="50" charset="-128"/>
                <a:ea typeface="Meiryo UI" panose="020B0604030504040204" pitchFamily="50" charset="-128"/>
              </a:rPr>
              <a:t>になっているか、ボタンに色がついていればＯＫです。</a:t>
            </a:r>
          </a:p>
          <a:p>
            <a:pPr indent="96146"/>
            <a:endParaRPr lang="en-US" altLang="ja-JP"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もしなっていなければ、ボタンを押してＯＮにしてください。</a:t>
            </a:r>
          </a:p>
          <a:p>
            <a:pPr indent="96146"/>
            <a:endParaRPr lang="en-US" altLang="ja-JP" dirty="0">
              <a:latin typeface="Meiryo UI" panose="020B0604030504040204" pitchFamily="50" charset="-128"/>
              <a:ea typeface="Meiryo UI" panose="020B0604030504040204" pitchFamily="50" charset="-128"/>
            </a:endParaRPr>
          </a:p>
          <a:p>
            <a:pPr indent="96146"/>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endParaRPr lang="en-US" altLang="ja-JP" dirty="0">
              <a:latin typeface="Meiryo UI" panose="020B0604030504040204" pitchFamily="50" charset="-128"/>
              <a:ea typeface="Meiryo UI" panose="020B0604030504040204" pitchFamily="50" charset="-128"/>
            </a:endParaRPr>
          </a:p>
          <a:p>
            <a:pPr indent="96146"/>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補足説明</a:t>
            </a:r>
            <a:r>
              <a:rPr lang="en-US" altLang="ja-JP" dirty="0">
                <a:latin typeface="Meiryo UI" panose="020B0604030504040204" pitchFamily="50" charset="-128"/>
                <a:ea typeface="Meiryo UI" panose="020B0604030504040204" pitchFamily="50" charset="-128"/>
              </a:rPr>
              <a:t>】</a:t>
            </a:r>
          </a:p>
          <a:p>
            <a:pPr indent="96146"/>
            <a:endParaRPr lang="en-US" altLang="ja-JP"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講師の皆様は、位置情報が</a:t>
            </a:r>
            <a:r>
              <a:rPr lang="en-US" altLang="ja-JP" dirty="0">
                <a:latin typeface="Meiryo UI" panose="020B0604030504040204" pitchFamily="50" charset="-128"/>
                <a:ea typeface="Meiryo UI" panose="020B0604030504040204" pitchFamily="50" charset="-128"/>
              </a:rPr>
              <a:t>ON</a:t>
            </a:r>
            <a:r>
              <a:rPr lang="ja-JP" altLang="en-US" dirty="0">
                <a:latin typeface="Meiryo UI" panose="020B0604030504040204" pitchFamily="50" charset="-128"/>
                <a:ea typeface="Meiryo UI" panose="020B0604030504040204" pitchFamily="50" charset="-128"/>
              </a:rPr>
              <a:t>になっているかを確認してから進めてください。</a:t>
            </a:r>
          </a:p>
          <a:p>
            <a:pPr indent="96146"/>
            <a:endParaRPr lang="en-US" altLang="ja-JP"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スマートフォンの機種によっては、「位置情報」が表示される場所が異なる可能性があります。</a:t>
            </a:r>
          </a:p>
          <a:p>
            <a:pPr indent="96146"/>
            <a:endParaRPr lang="en-US" altLang="ja-JP"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その場合は、設定の右側にある検索を押し、「位置情報」と入力するようにご案内してください。</a:t>
            </a:r>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6</a:t>
            </a:fld>
            <a:endParaRPr kumimoji="1" lang="ja-JP" altLang="en-US"/>
          </a:p>
        </p:txBody>
      </p:sp>
    </p:spTree>
    <p:extLst>
      <p:ext uri="{BB962C8B-B14F-4D97-AF65-F5344CB8AC3E}">
        <p14:creationId xmlns:p14="http://schemas.microsoft.com/office/powerpoint/2010/main" val="29180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2763" cy="4194175"/>
          </a:xfrm>
        </p:spPr>
      </p:sp>
      <p:sp>
        <p:nvSpPr>
          <p:cNvPr id="3" name="ノート プレースホルダー 2"/>
          <p:cNvSpPr>
            <a:spLocks noGrp="1"/>
          </p:cNvSpPr>
          <p:nvPr>
            <p:ph type="body" idx="1"/>
          </p:nvPr>
        </p:nvSpPr>
        <p:spPr>
          <a:xfrm>
            <a:off x="710407" y="4925409"/>
            <a:ext cx="5937968" cy="5088441"/>
          </a:xfrm>
        </p:spPr>
        <p:txBody>
          <a:bodyPr/>
          <a:lstStyle/>
          <a:p>
            <a:pPr indent="96146" defTabSz="954820">
              <a:defRPr/>
            </a:pPr>
            <a:r>
              <a:rPr lang="en-US" altLang="ja-JP" dirty="0"/>
              <a:t>iPhone</a:t>
            </a:r>
            <a:r>
              <a:rPr lang="ja-JP" altLang="en-US" dirty="0"/>
              <a:t>の場合です。</a:t>
            </a:r>
            <a:endParaRPr lang="en-US" altLang="ja-JP" dirty="0"/>
          </a:p>
          <a:p>
            <a:pPr indent="96146" defTabSz="954820">
              <a:defRPr/>
            </a:pPr>
            <a:endParaRPr lang="en-US" altLang="ja-JP" dirty="0"/>
          </a:p>
          <a:p>
            <a:pPr indent="96146" defTabSz="954820">
              <a:defRPr/>
            </a:pPr>
            <a:r>
              <a:rPr lang="ja-JP" altLang="en-US" dirty="0"/>
              <a:t>ホーム画面上で①の「設定」をタップしてください。</a:t>
            </a:r>
            <a:endParaRPr lang="en-US" altLang="ja-JP" dirty="0"/>
          </a:p>
          <a:p>
            <a:pPr indent="96146" defTabSz="954820">
              <a:defRPr/>
            </a:pPr>
            <a:endParaRPr lang="en-US" altLang="ja-JP" dirty="0"/>
          </a:p>
          <a:p>
            <a:pPr indent="96146" defTabSz="954820">
              <a:defRPr/>
            </a:pPr>
            <a:r>
              <a:rPr lang="ja-JP" altLang="en-US" dirty="0"/>
              <a:t>②設定の画面が出ましたら「</a:t>
            </a:r>
            <a:r>
              <a:rPr lang="en-US" altLang="ja-JP" dirty="0"/>
              <a:t>Google Maps</a:t>
            </a:r>
            <a:r>
              <a:rPr lang="ja-JP" altLang="en-US" dirty="0"/>
              <a:t>」をタップしてください。</a:t>
            </a:r>
            <a:endParaRPr lang="en-US" altLang="ja-JP" dirty="0"/>
          </a:p>
          <a:p>
            <a:pPr indent="96146" defTabSz="954820">
              <a:defRPr/>
            </a:pPr>
            <a:endParaRPr lang="en-US" altLang="ja-JP" dirty="0"/>
          </a:p>
          <a:p>
            <a:pPr indent="96146" defTabSz="954820">
              <a:defRPr/>
            </a:pPr>
            <a:r>
              <a:rPr lang="ja-JP" altLang="en-US" dirty="0"/>
              <a:t>③「位置情報」をタップしてください。</a:t>
            </a:r>
            <a:endParaRPr lang="en-US" altLang="ja-JP" dirty="0"/>
          </a:p>
          <a:p>
            <a:pPr indent="96146" defTabSz="954820">
              <a:defRPr/>
            </a:pPr>
            <a:endParaRPr lang="en-US" altLang="ja-JP" dirty="0"/>
          </a:p>
          <a:p>
            <a:pPr indent="96146" defTabSz="954820">
              <a:defRPr/>
            </a:pPr>
            <a:r>
              <a:rPr lang="ja-JP" altLang="en-US" dirty="0"/>
              <a:t>④</a:t>
            </a:r>
            <a:r>
              <a:rPr lang="ja-JP" altLang="en-US" kern="100" dirty="0">
                <a:cs typeface="Times New Roman" panose="02020603050405020304" pitchFamily="18" charset="0"/>
              </a:rPr>
              <a:t>「この</a:t>
            </a:r>
            <a:r>
              <a:rPr lang="en-US" altLang="ja-JP" kern="100" dirty="0">
                <a:cs typeface="Times New Roman" panose="02020603050405020304" pitchFamily="18" charset="0"/>
              </a:rPr>
              <a:t>App</a:t>
            </a:r>
            <a:r>
              <a:rPr lang="ja-JP" altLang="en-US" kern="100" dirty="0">
                <a:cs typeface="Times New Roman" panose="02020603050405020304" pitchFamily="18" charset="0"/>
              </a:rPr>
              <a:t>の使用中のみ許可」もしくは「常に」を選択してください。</a:t>
            </a:r>
            <a:endParaRPr lang="en-US" altLang="ja-JP" kern="100" dirty="0">
              <a:cs typeface="Times New Roman" panose="02020603050405020304" pitchFamily="18" charset="0"/>
            </a:endParaRPr>
          </a:p>
          <a:p>
            <a:pPr indent="97798" defTabSz="954820">
              <a:defRPr/>
            </a:pPr>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7</a:t>
            </a:fld>
            <a:endParaRPr kumimoji="1" lang="ja-JP" altLang="en-US"/>
          </a:p>
        </p:txBody>
      </p:sp>
    </p:spTree>
    <p:extLst>
      <p:ext uri="{BB962C8B-B14F-4D97-AF65-F5344CB8AC3E}">
        <p14:creationId xmlns:p14="http://schemas.microsoft.com/office/powerpoint/2010/main" val="3943960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2763" cy="4194175"/>
          </a:xfrm>
        </p:spPr>
      </p:sp>
      <p:sp>
        <p:nvSpPr>
          <p:cNvPr id="3" name="ノート プレースホルダー 2"/>
          <p:cNvSpPr>
            <a:spLocks noGrp="1"/>
          </p:cNvSpPr>
          <p:nvPr>
            <p:ph type="body" idx="1"/>
          </p:nvPr>
        </p:nvSpPr>
        <p:spPr>
          <a:xfrm>
            <a:off x="710407" y="4925409"/>
            <a:ext cx="5937968" cy="5088441"/>
          </a:xfrm>
        </p:spPr>
        <p:txBody>
          <a:bodyPr/>
          <a:lstStyle/>
          <a:p>
            <a:pPr indent="96146"/>
            <a:r>
              <a:rPr lang="ja-JP" altLang="en-US" dirty="0">
                <a:latin typeface="Meiryo UI" panose="020B0604030504040204" pitchFamily="50" charset="-128"/>
                <a:ea typeface="Meiryo UI" panose="020B0604030504040204" pitchFamily="50" charset="-128"/>
              </a:rPr>
              <a:t>それではマップの使い方となります。</a:t>
            </a:r>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ホーム画面上で①の「</a:t>
            </a:r>
            <a:r>
              <a:rPr lang="en-US" altLang="ja-JP" dirty="0">
                <a:latin typeface="Meiryo UI" panose="020B0604030504040204" pitchFamily="50" charset="-128"/>
                <a:ea typeface="Meiryo UI" panose="020B0604030504040204" pitchFamily="50" charset="-128"/>
              </a:rPr>
              <a:t>Google </a:t>
            </a:r>
            <a:r>
              <a:rPr lang="ja-JP" altLang="en-US" dirty="0">
                <a:latin typeface="Meiryo UI" panose="020B0604030504040204" pitchFamily="50" charset="-128"/>
                <a:ea typeface="Meiryo UI" panose="020B0604030504040204" pitchFamily="50" charset="-128"/>
              </a:rPr>
              <a:t>マップ」のマークをタップしてください。</a:t>
            </a:r>
          </a:p>
          <a:p>
            <a:pPr indent="96146"/>
            <a:endParaRPr lang="en-US" altLang="ja-JP"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②のように自分が今いるあたりの地図が画面に表示されます。</a:t>
            </a:r>
          </a:p>
          <a:p>
            <a:pPr indent="96146"/>
            <a:endParaRPr lang="en-US" altLang="ja-JP"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この画面において③のように画面上を親指と人差し指を閉じた状態から広げると画面を拡大することが出来ます。</a:t>
            </a:r>
            <a:endParaRPr lang="en-US" altLang="ja-JP" dirty="0">
              <a:latin typeface="Meiryo UI" panose="020B0604030504040204" pitchFamily="50" charset="-128"/>
              <a:ea typeface="Meiryo UI" panose="020B0604030504040204" pitchFamily="50" charset="-128"/>
            </a:endParaRPr>
          </a:p>
          <a:p>
            <a:pPr indent="96146"/>
            <a:endParaRPr lang="en-US" altLang="ja-JP"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反対に広げた状態から閉じるように画面をスライドすると地図は縮小します。</a:t>
            </a:r>
          </a:p>
          <a:p>
            <a:pPr indent="96146"/>
            <a:endParaRPr lang="en-US" altLang="ja-JP"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また、指で上下左右にスライドすることにより、画面の中の地図を引きずるように移動させることが出来ます。</a:t>
            </a:r>
          </a:p>
          <a:p>
            <a:pPr indent="96146"/>
            <a:endParaRPr lang="en-US" altLang="ja-JP"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指の間隔を拡げるように動かして画面を大きくする方（拡大）を、ピンチアウト</a:t>
            </a:r>
          </a:p>
          <a:p>
            <a:pPr indent="96146"/>
            <a:endParaRPr lang="en-US" altLang="ja-JP"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指の間隔を狭めるように動かして画面を小さくする方（縮小）を、ピンチイン　といいます。</a:t>
            </a:r>
          </a:p>
          <a:p>
            <a:pPr indent="96146"/>
            <a:endParaRPr lang="en-US" altLang="ja-JP" dirty="0">
              <a:latin typeface="Meiryo UI" panose="020B0604030504040204" pitchFamily="50" charset="-128"/>
              <a:ea typeface="Meiryo UI" panose="020B0604030504040204" pitchFamily="50" charset="-128"/>
            </a:endParaRPr>
          </a:p>
          <a:p>
            <a:pPr indent="96146"/>
            <a:endParaRPr lang="ja-JP" altLang="en-US" dirty="0">
              <a:latin typeface="Meiryo UI" panose="020B0604030504040204" pitchFamily="50" charset="-128"/>
              <a:ea typeface="Meiryo UI" panose="020B0604030504040204" pitchFamily="50" charset="-128"/>
            </a:endParaRPr>
          </a:p>
          <a:p>
            <a:pPr indent="96146"/>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補足説明</a:t>
            </a:r>
            <a:r>
              <a:rPr lang="en-US" altLang="ja-JP" dirty="0">
                <a:latin typeface="Meiryo UI" panose="020B0604030504040204" pitchFamily="50" charset="-128"/>
                <a:ea typeface="Meiryo UI" panose="020B0604030504040204" pitchFamily="50" charset="-128"/>
              </a:rPr>
              <a:t>】</a:t>
            </a:r>
          </a:p>
          <a:p>
            <a:pPr indent="96146"/>
            <a:endParaRPr lang="en-US" altLang="ja-JP"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講師の皆様は、ここから実際の操作方法に入りますので、受講者の理解度を見ながら進めるようにしてください。</a:t>
            </a:r>
          </a:p>
          <a:p>
            <a:pPr indent="96146"/>
            <a:endParaRPr lang="en-US" altLang="ja-JP"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受講者がピンチアウトやピンチインのような操作に慣れていない可能性もありますので、操作に慣れるために、一定の時間を設けて、実践してもらうと良いでしょう。</a:t>
            </a:r>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8</a:t>
            </a:fld>
            <a:endParaRPr kumimoji="1" lang="ja-JP" altLang="en-US"/>
          </a:p>
        </p:txBody>
      </p:sp>
    </p:spTree>
    <p:extLst>
      <p:ext uri="{BB962C8B-B14F-4D97-AF65-F5344CB8AC3E}">
        <p14:creationId xmlns:p14="http://schemas.microsoft.com/office/powerpoint/2010/main" val="19426804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55650" y="538163"/>
            <a:ext cx="5592763" cy="4194175"/>
          </a:xfrm>
        </p:spPr>
      </p:sp>
      <p:sp>
        <p:nvSpPr>
          <p:cNvPr id="3" name="ノート プレースホルダー 2"/>
          <p:cNvSpPr>
            <a:spLocks noGrp="1"/>
          </p:cNvSpPr>
          <p:nvPr>
            <p:ph type="body" idx="1"/>
          </p:nvPr>
        </p:nvSpPr>
        <p:spPr>
          <a:xfrm>
            <a:off x="710407" y="4743826"/>
            <a:ext cx="5683250" cy="5495313"/>
          </a:xfrm>
        </p:spPr>
        <p:txBody>
          <a:bodyPr/>
          <a:lstStyle/>
          <a:p>
            <a:pPr indent="96146"/>
            <a:r>
              <a:rPr lang="ja-JP" altLang="en-US" dirty="0">
                <a:latin typeface="Meiryo UI" panose="020B0604030504040204" pitchFamily="50" charset="-128"/>
                <a:ea typeface="Meiryo UI" panose="020B0604030504040204" pitchFamily="50" charset="-128"/>
              </a:rPr>
              <a:t>次に、この地図は航空写真の表示に変更することができます。</a:t>
            </a:r>
            <a:endParaRPr lang="en-US" altLang="ja-JP" dirty="0">
              <a:latin typeface="Meiryo UI" panose="020B0604030504040204" pitchFamily="50" charset="-128"/>
              <a:ea typeface="Meiryo UI" panose="020B0604030504040204" pitchFamily="50" charset="-128"/>
            </a:endParaRPr>
          </a:p>
          <a:p>
            <a:pPr indent="96146"/>
            <a:endParaRPr lang="en-US" altLang="ja-JP"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①の書類を積み重ねたような「地図の種類」アイコンをタップしてください。</a:t>
            </a:r>
            <a:endParaRPr lang="en-US" altLang="ja-JP" dirty="0">
              <a:latin typeface="Meiryo UI" panose="020B0604030504040204" pitchFamily="50" charset="-128"/>
              <a:ea typeface="Meiryo UI" panose="020B0604030504040204" pitchFamily="50" charset="-128"/>
            </a:endParaRPr>
          </a:p>
          <a:p>
            <a:pPr indent="96146"/>
            <a:endParaRPr lang="en-US" altLang="ja-JP"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画面に重なってメニュー画面が表示されますので、②の「航空写真」をタップしてみてください。航空写真が表示されます。</a:t>
            </a:r>
            <a:endParaRPr lang="en-US" altLang="ja-JP" dirty="0">
              <a:latin typeface="Meiryo UI" panose="020B0604030504040204" pitchFamily="50" charset="-128"/>
              <a:ea typeface="Meiryo UI" panose="020B0604030504040204" pitchFamily="50" charset="-128"/>
            </a:endParaRPr>
          </a:p>
          <a:p>
            <a:pPr indent="96146"/>
            <a:endParaRPr lang="en-US" altLang="ja-JP"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前ページでの説明のように「ピンチアウト」（画面に触れながら親指と人差し指の間隔を開く）してゆくと、どんどん画面が大きくなります。</a:t>
            </a:r>
            <a:endParaRPr lang="en-US" altLang="ja-JP" dirty="0">
              <a:latin typeface="Meiryo UI" panose="020B0604030504040204" pitchFamily="50" charset="-128"/>
              <a:ea typeface="Meiryo UI" panose="020B0604030504040204" pitchFamily="50" charset="-128"/>
            </a:endParaRPr>
          </a:p>
          <a:p>
            <a:pPr indent="96146"/>
            <a:endParaRPr lang="en-US" altLang="ja-JP"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③をタップするともとのメニュー画面に戻りますので、ここで④の「デフォルト」をタップすればもとの地図表示になります。</a:t>
            </a:r>
            <a:endParaRPr lang="en-US" altLang="ja-JP" dirty="0">
              <a:latin typeface="Meiryo UI" panose="020B0604030504040204" pitchFamily="50" charset="-128"/>
              <a:ea typeface="Meiryo UI" panose="020B0604030504040204" pitchFamily="50" charset="-128"/>
            </a:endParaRPr>
          </a:p>
          <a:p>
            <a:pPr indent="96146"/>
            <a:endParaRPr lang="en-US" altLang="ja-JP" dirty="0">
              <a:latin typeface="Meiryo UI" panose="020B0604030504040204" pitchFamily="50" charset="-128"/>
              <a:ea typeface="Meiryo UI" panose="020B0604030504040204" pitchFamily="50" charset="-128"/>
            </a:endParaRPr>
          </a:p>
          <a:p>
            <a:pPr indent="96146"/>
            <a:r>
              <a:rPr lang="ja-JP" altLang="en-US" dirty="0">
                <a:latin typeface="Meiryo UI" panose="020B0604030504040204" pitchFamily="50" charset="-128"/>
                <a:ea typeface="Meiryo UI" panose="020B0604030504040204" pitchFamily="50" charset="-128"/>
              </a:rPr>
              <a:t>また、地図とか航空写真の画面表示の上には「レストラン」とか「コンビニ」とかのアイコンが有りますので、これをタップすれば付近にあるレストランやコンビニ等の情報を知ることができ、大変便利です。</a:t>
            </a:r>
            <a:endParaRPr lang="en-US" altLang="ja-JP" dirty="0">
              <a:latin typeface="Meiryo UI" panose="020B0604030504040204" pitchFamily="50" charset="-128"/>
              <a:ea typeface="Meiryo UI" panose="020B0604030504040204" pitchFamily="50" charset="-128"/>
            </a:endParaRPr>
          </a:p>
          <a:p>
            <a:pPr indent="96146"/>
            <a:endParaRPr lang="en-US" altLang="ja-JP" dirty="0">
              <a:latin typeface="Meiryo UI" panose="020B0604030504040204" pitchFamily="50" charset="-128"/>
              <a:ea typeface="Meiryo UI" panose="020B0604030504040204" pitchFamily="50" charset="-128"/>
            </a:endParaRPr>
          </a:p>
          <a:p>
            <a:pPr indent="96146"/>
            <a:endParaRPr lang="en-US" altLang="ja-JP" dirty="0">
              <a:latin typeface="Meiryo UI" panose="020B0604030504040204" pitchFamily="50" charset="-128"/>
              <a:ea typeface="Meiryo UI" panose="020B0604030504040204" pitchFamily="50" charset="-128"/>
            </a:endParaRPr>
          </a:p>
          <a:p>
            <a:pPr indent="96146"/>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補足説明</a:t>
            </a:r>
            <a:r>
              <a:rPr lang="en-US" altLang="ja-JP" dirty="0">
                <a:latin typeface="Meiryo UI" panose="020B0604030504040204" pitchFamily="50" charset="-128"/>
                <a:ea typeface="Meiryo UI" panose="020B0604030504040204" pitchFamily="50" charset="-128"/>
              </a:rPr>
              <a:t>】</a:t>
            </a:r>
          </a:p>
          <a:p>
            <a:pPr indent="96146"/>
            <a:endParaRPr lang="en-US" altLang="ja-JP" dirty="0">
              <a:latin typeface="Meiryo UI" panose="020B0604030504040204" pitchFamily="50" charset="-128"/>
              <a:ea typeface="Meiryo UI" panose="020B0604030504040204" pitchFamily="50" charset="-128"/>
            </a:endParaRPr>
          </a:p>
          <a:p>
            <a:pPr indent="87425"/>
            <a:r>
              <a:rPr lang="ja-JP" altLang="en-US" dirty="0">
                <a:latin typeface="Meiryo UI" panose="020B0604030504040204" pitchFamily="50" charset="-128"/>
                <a:ea typeface="Meiryo UI" panose="020B0604030504040204" pitchFamily="50" charset="-128"/>
              </a:rPr>
              <a:t>講師の皆様は、航空写真に切り替えることにより、実際の画像に近くなることをご説明ください。</a:t>
            </a:r>
            <a:endParaRPr lang="en-US" altLang="ja-JP" dirty="0">
              <a:latin typeface="Meiryo UI" panose="020B0604030504040204" pitchFamily="50" charset="-128"/>
              <a:ea typeface="Meiryo UI" panose="020B0604030504040204" pitchFamily="50" charset="-128"/>
            </a:endParaRPr>
          </a:p>
          <a:p>
            <a:pPr indent="97798"/>
            <a:endParaRPr lang="en-US" altLang="ja-JP"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9</a:t>
            </a:fld>
            <a:endParaRPr kumimoji="1" lang="ja-JP" altLang="en-US"/>
          </a:p>
        </p:txBody>
      </p:sp>
    </p:spTree>
    <p:extLst>
      <p:ext uri="{BB962C8B-B14F-4D97-AF65-F5344CB8AC3E}">
        <p14:creationId xmlns:p14="http://schemas.microsoft.com/office/powerpoint/2010/main" val="2934365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タイトル スライド">
    <p:spTree>
      <p:nvGrpSpPr>
        <p:cNvPr id="1" name=""/>
        <p:cNvGrpSpPr/>
        <p:nvPr/>
      </p:nvGrpSpPr>
      <p:grpSpPr>
        <a:xfrm>
          <a:off x="0" y="0"/>
          <a:ext cx="0" cy="0"/>
          <a:chOff x="0" y="0"/>
          <a:chExt cx="0" cy="0"/>
        </a:xfrm>
      </p:grpSpPr>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pPr/>
              <a:t>‹#›</a:t>
            </a:fld>
            <a:endParaRPr lang="ja-JP" altLang="en-US" dirty="0"/>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365125"/>
            <a:ext cx="78867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30238" y="2505075"/>
            <a:ext cx="386873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29150" y="2505075"/>
            <a:ext cx="38877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D15B91B9-0E52-1348-9F7A-7024B62C7558}" type="datetimeFigureOut">
              <a:rPr kumimoji="1" lang="ja-JP" altLang="en-US" smtClean="0"/>
              <a:t>2023/10/10</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2622410C-4591-454A-A93B-94A28CA57784}" type="slidenum">
              <a:rPr kumimoji="1" lang="ja-JP" altLang="en-US" smtClean="0"/>
              <a:t>‹#›</a:t>
            </a:fld>
            <a:endParaRPr kumimoji="1" lang="ja-JP" altLang="en-US"/>
          </a:p>
        </p:txBody>
      </p:sp>
    </p:spTree>
    <p:extLst>
      <p:ext uri="{BB962C8B-B14F-4D97-AF65-F5344CB8AC3E}">
        <p14:creationId xmlns:p14="http://schemas.microsoft.com/office/powerpoint/2010/main" val="4327623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D15B91B9-0E52-1348-9F7A-7024B62C7558}" type="datetimeFigureOut">
              <a:rPr kumimoji="1" lang="ja-JP" altLang="en-US" smtClean="0"/>
              <a:t>2023/10/10</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2622410C-4591-454A-A93B-94A28CA57784}" type="slidenum">
              <a:rPr kumimoji="1" lang="ja-JP" altLang="en-US" smtClean="0"/>
              <a:t>‹#›</a:t>
            </a:fld>
            <a:endParaRPr kumimoji="1" lang="ja-JP" altLang="en-US"/>
          </a:p>
        </p:txBody>
      </p:sp>
    </p:spTree>
    <p:extLst>
      <p:ext uri="{BB962C8B-B14F-4D97-AF65-F5344CB8AC3E}">
        <p14:creationId xmlns:p14="http://schemas.microsoft.com/office/powerpoint/2010/main" val="20567171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D15B91B9-0E52-1348-9F7A-7024B62C7558}" type="datetimeFigureOut">
              <a:rPr kumimoji="1" lang="ja-JP" altLang="en-US" smtClean="0"/>
              <a:t>2023/10/10</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2622410C-4591-454A-A93B-94A28CA57784}" type="slidenum">
              <a:rPr kumimoji="1" lang="ja-JP" altLang="en-US" smtClean="0"/>
              <a:t>‹#›</a:t>
            </a:fld>
            <a:endParaRPr kumimoji="1" lang="ja-JP" altLang="en-US"/>
          </a:p>
        </p:txBody>
      </p:sp>
    </p:spTree>
    <p:extLst>
      <p:ext uri="{BB962C8B-B14F-4D97-AF65-F5344CB8AC3E}">
        <p14:creationId xmlns:p14="http://schemas.microsoft.com/office/powerpoint/2010/main" val="13477192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D15B91B9-0E52-1348-9F7A-7024B62C7558}" type="datetimeFigureOut">
              <a:rPr kumimoji="1" lang="ja-JP" altLang="en-US" smtClean="0"/>
              <a:t>2023/10/10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622410C-4591-454A-A93B-94A28CA57784}" type="slidenum">
              <a:rPr kumimoji="1" lang="ja-JP" altLang="en-US" smtClean="0"/>
              <a:t>‹#›</a:t>
            </a:fld>
            <a:endParaRPr kumimoji="1" lang="ja-JP" altLang="en-US"/>
          </a:p>
        </p:txBody>
      </p:sp>
    </p:spTree>
    <p:extLst>
      <p:ext uri="{BB962C8B-B14F-4D97-AF65-F5344CB8AC3E}">
        <p14:creationId xmlns:p14="http://schemas.microsoft.com/office/powerpoint/2010/main" val="16077795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D15B91B9-0E52-1348-9F7A-7024B62C7558}" type="datetimeFigureOut">
              <a:rPr kumimoji="1" lang="ja-JP" altLang="en-US" smtClean="0"/>
              <a:t>2023/10/10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622410C-4591-454A-A93B-94A28CA57784}" type="slidenum">
              <a:rPr kumimoji="1" lang="ja-JP" altLang="en-US" smtClean="0"/>
              <a:t>‹#›</a:t>
            </a:fld>
            <a:endParaRPr kumimoji="1" lang="ja-JP" altLang="en-US"/>
          </a:p>
        </p:txBody>
      </p:sp>
    </p:spTree>
    <p:extLst>
      <p:ext uri="{BB962C8B-B14F-4D97-AF65-F5344CB8AC3E}">
        <p14:creationId xmlns:p14="http://schemas.microsoft.com/office/powerpoint/2010/main" val="1649229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D15B91B9-0E52-1348-9F7A-7024B62C7558}" type="datetimeFigureOut">
              <a:rPr kumimoji="1" lang="ja-JP" altLang="en-US" smtClean="0"/>
              <a:t>2023/10/10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622410C-4591-454A-A93B-94A28CA57784}" type="slidenum">
              <a:rPr kumimoji="1" lang="ja-JP" altLang="en-US" smtClean="0"/>
              <a:t>‹#›</a:t>
            </a:fld>
            <a:endParaRPr kumimoji="1" lang="ja-JP" altLang="en-US"/>
          </a:p>
        </p:txBody>
      </p:sp>
    </p:spTree>
    <p:extLst>
      <p:ext uri="{BB962C8B-B14F-4D97-AF65-F5344CB8AC3E}">
        <p14:creationId xmlns:p14="http://schemas.microsoft.com/office/powerpoint/2010/main" val="16063513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28650" y="365125"/>
            <a:ext cx="57626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D15B91B9-0E52-1348-9F7A-7024B62C7558}" type="datetimeFigureOut">
              <a:rPr kumimoji="1" lang="ja-JP" altLang="en-US" smtClean="0"/>
              <a:t>2023/10/10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622410C-4591-454A-A93B-94A28CA57784}" type="slidenum">
              <a:rPr kumimoji="1" lang="ja-JP" altLang="en-US" smtClean="0"/>
              <a:t>‹#›</a:t>
            </a:fld>
            <a:endParaRPr kumimoji="1" lang="ja-JP" altLang="en-US"/>
          </a:p>
        </p:txBody>
      </p:sp>
    </p:spTree>
    <p:extLst>
      <p:ext uri="{BB962C8B-B14F-4D97-AF65-F5344CB8AC3E}">
        <p14:creationId xmlns:p14="http://schemas.microsoft.com/office/powerpoint/2010/main" val="19296751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12BCF989-9BCB-4249-AF50-0BAC399E1845}" type="datetimeFigureOut">
              <a:rPr kumimoji="1" lang="ja-JP" altLang="en-US" smtClean="0"/>
              <a:t>2023/10/10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319E15C-225A-BD4B-BF39-350809AE0F65}" type="slidenum">
              <a:rPr kumimoji="1" lang="ja-JP" altLang="en-US" smtClean="0"/>
              <a:t>‹#›</a:t>
            </a:fld>
            <a:endParaRPr kumimoji="1" lang="ja-JP" altLang="en-US"/>
          </a:p>
        </p:txBody>
      </p:sp>
    </p:spTree>
    <p:extLst>
      <p:ext uri="{BB962C8B-B14F-4D97-AF65-F5344CB8AC3E}">
        <p14:creationId xmlns:p14="http://schemas.microsoft.com/office/powerpoint/2010/main" val="10930800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2BCF989-9BCB-4249-AF50-0BAC399E1845}" type="datetimeFigureOut">
              <a:rPr kumimoji="1" lang="ja-JP" altLang="en-US" smtClean="0"/>
              <a:t>2023/10/10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319E15C-225A-BD4B-BF39-350809AE0F65}" type="slidenum">
              <a:rPr kumimoji="1" lang="ja-JP" altLang="en-US" smtClean="0"/>
              <a:t>‹#›</a:t>
            </a:fld>
            <a:endParaRPr kumimoji="1" lang="ja-JP" altLang="en-US"/>
          </a:p>
        </p:txBody>
      </p:sp>
    </p:spTree>
    <p:extLst>
      <p:ext uri="{BB962C8B-B14F-4D97-AF65-F5344CB8AC3E}">
        <p14:creationId xmlns:p14="http://schemas.microsoft.com/office/powerpoint/2010/main" val="18220234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8"/>
            <a:ext cx="78867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12BCF989-9BCB-4249-AF50-0BAC399E1845}" type="datetimeFigureOut">
              <a:rPr kumimoji="1" lang="ja-JP" altLang="en-US" smtClean="0"/>
              <a:t>2023/10/10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319E15C-225A-BD4B-BF39-350809AE0F65}" type="slidenum">
              <a:rPr kumimoji="1" lang="ja-JP" altLang="en-US" smtClean="0"/>
              <a:t>‹#›</a:t>
            </a:fld>
            <a:endParaRPr kumimoji="1" lang="ja-JP" altLang="en-US"/>
          </a:p>
        </p:txBody>
      </p:sp>
    </p:spTree>
    <p:extLst>
      <p:ext uri="{BB962C8B-B14F-4D97-AF65-F5344CB8AC3E}">
        <p14:creationId xmlns:p14="http://schemas.microsoft.com/office/powerpoint/2010/main" val="17782973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タイトル スライド">
    <p:spTree>
      <p:nvGrpSpPr>
        <p:cNvPr id="1" name=""/>
        <p:cNvGrpSpPr/>
        <p:nvPr/>
      </p:nvGrpSpPr>
      <p:grpSpPr>
        <a:xfrm>
          <a:off x="0" y="0"/>
          <a:ext cx="0" cy="0"/>
          <a:chOff x="0" y="0"/>
          <a:chExt cx="0" cy="0"/>
        </a:xfrm>
      </p:grpSpPr>
      <p:sp>
        <p:nvSpPr>
          <p:cNvPr id="7" name="角丸四角形 6"/>
          <p:cNvSpPr/>
          <p:nvPr userDrawn="1"/>
        </p:nvSpPr>
        <p:spPr>
          <a:xfrm>
            <a:off x="251289" y="188465"/>
            <a:ext cx="8640000" cy="63000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4" name="直線コネクタ 13"/>
          <p:cNvCxnSpPr/>
          <p:nvPr userDrawn="1"/>
        </p:nvCxnSpPr>
        <p:spPr>
          <a:xfrm>
            <a:off x="1692275" y="187784"/>
            <a:ext cx="0" cy="630000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pPr/>
              <a:t>‹#›</a:t>
            </a:fld>
            <a:endParaRPr lang="ja-JP" altLang="en-US" dirty="0"/>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2865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12BCF989-9BCB-4249-AF50-0BAC399E1845}" type="datetimeFigureOut">
              <a:rPr kumimoji="1" lang="ja-JP" altLang="en-US" smtClean="0"/>
              <a:t>2023/10/10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319E15C-225A-BD4B-BF39-350809AE0F65}" type="slidenum">
              <a:rPr kumimoji="1" lang="ja-JP" altLang="en-US" smtClean="0"/>
              <a:t>‹#›</a:t>
            </a:fld>
            <a:endParaRPr kumimoji="1" lang="ja-JP" altLang="en-US"/>
          </a:p>
        </p:txBody>
      </p:sp>
    </p:spTree>
    <p:extLst>
      <p:ext uri="{BB962C8B-B14F-4D97-AF65-F5344CB8AC3E}">
        <p14:creationId xmlns:p14="http://schemas.microsoft.com/office/powerpoint/2010/main" val="13139318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365125"/>
            <a:ext cx="78867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30238" y="2505075"/>
            <a:ext cx="386873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29150" y="2505075"/>
            <a:ext cx="38877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12BCF989-9BCB-4249-AF50-0BAC399E1845}" type="datetimeFigureOut">
              <a:rPr kumimoji="1" lang="ja-JP" altLang="en-US" smtClean="0"/>
              <a:t>2023/10/10</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5319E15C-225A-BD4B-BF39-350809AE0F65}" type="slidenum">
              <a:rPr kumimoji="1" lang="ja-JP" altLang="en-US" smtClean="0"/>
              <a:t>‹#›</a:t>
            </a:fld>
            <a:endParaRPr kumimoji="1" lang="ja-JP" altLang="en-US"/>
          </a:p>
        </p:txBody>
      </p:sp>
    </p:spTree>
    <p:extLst>
      <p:ext uri="{BB962C8B-B14F-4D97-AF65-F5344CB8AC3E}">
        <p14:creationId xmlns:p14="http://schemas.microsoft.com/office/powerpoint/2010/main" val="6785969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12BCF989-9BCB-4249-AF50-0BAC399E1845}" type="datetimeFigureOut">
              <a:rPr kumimoji="1" lang="ja-JP" altLang="en-US" smtClean="0"/>
              <a:t>2023/10/10</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5319E15C-225A-BD4B-BF39-350809AE0F65}" type="slidenum">
              <a:rPr kumimoji="1" lang="ja-JP" altLang="en-US" smtClean="0"/>
              <a:t>‹#›</a:t>
            </a:fld>
            <a:endParaRPr kumimoji="1" lang="ja-JP" altLang="en-US"/>
          </a:p>
        </p:txBody>
      </p:sp>
    </p:spTree>
    <p:extLst>
      <p:ext uri="{BB962C8B-B14F-4D97-AF65-F5344CB8AC3E}">
        <p14:creationId xmlns:p14="http://schemas.microsoft.com/office/powerpoint/2010/main" val="20414285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12BCF989-9BCB-4249-AF50-0BAC399E1845}" type="datetimeFigureOut">
              <a:rPr kumimoji="1" lang="ja-JP" altLang="en-US" smtClean="0"/>
              <a:t>2023/10/10</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5319E15C-225A-BD4B-BF39-350809AE0F65}" type="slidenum">
              <a:rPr kumimoji="1" lang="ja-JP" altLang="en-US" smtClean="0"/>
              <a:t>‹#›</a:t>
            </a:fld>
            <a:endParaRPr kumimoji="1" lang="ja-JP" altLang="en-US"/>
          </a:p>
        </p:txBody>
      </p:sp>
    </p:spTree>
    <p:extLst>
      <p:ext uri="{BB962C8B-B14F-4D97-AF65-F5344CB8AC3E}">
        <p14:creationId xmlns:p14="http://schemas.microsoft.com/office/powerpoint/2010/main" val="20909457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12BCF989-9BCB-4249-AF50-0BAC399E1845}" type="datetimeFigureOut">
              <a:rPr kumimoji="1" lang="ja-JP" altLang="en-US" smtClean="0"/>
              <a:t>2023/10/10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319E15C-225A-BD4B-BF39-350809AE0F65}" type="slidenum">
              <a:rPr kumimoji="1" lang="ja-JP" altLang="en-US" smtClean="0"/>
              <a:t>‹#›</a:t>
            </a:fld>
            <a:endParaRPr kumimoji="1" lang="ja-JP" altLang="en-US"/>
          </a:p>
        </p:txBody>
      </p:sp>
    </p:spTree>
    <p:extLst>
      <p:ext uri="{BB962C8B-B14F-4D97-AF65-F5344CB8AC3E}">
        <p14:creationId xmlns:p14="http://schemas.microsoft.com/office/powerpoint/2010/main" val="11036442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12BCF989-9BCB-4249-AF50-0BAC399E1845}" type="datetimeFigureOut">
              <a:rPr kumimoji="1" lang="ja-JP" altLang="en-US" smtClean="0"/>
              <a:t>2023/10/10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5319E15C-225A-BD4B-BF39-350809AE0F65}" type="slidenum">
              <a:rPr kumimoji="1" lang="ja-JP" altLang="en-US" smtClean="0"/>
              <a:t>‹#›</a:t>
            </a:fld>
            <a:endParaRPr kumimoji="1" lang="ja-JP" altLang="en-US"/>
          </a:p>
        </p:txBody>
      </p:sp>
    </p:spTree>
    <p:extLst>
      <p:ext uri="{BB962C8B-B14F-4D97-AF65-F5344CB8AC3E}">
        <p14:creationId xmlns:p14="http://schemas.microsoft.com/office/powerpoint/2010/main" val="11332388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2BCF989-9BCB-4249-AF50-0BAC399E1845}" type="datetimeFigureOut">
              <a:rPr kumimoji="1" lang="ja-JP" altLang="en-US" smtClean="0"/>
              <a:t>2023/10/10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319E15C-225A-BD4B-BF39-350809AE0F65}" type="slidenum">
              <a:rPr kumimoji="1" lang="ja-JP" altLang="en-US" smtClean="0"/>
              <a:t>‹#›</a:t>
            </a:fld>
            <a:endParaRPr kumimoji="1" lang="ja-JP" altLang="en-US"/>
          </a:p>
        </p:txBody>
      </p:sp>
    </p:spTree>
    <p:extLst>
      <p:ext uri="{BB962C8B-B14F-4D97-AF65-F5344CB8AC3E}">
        <p14:creationId xmlns:p14="http://schemas.microsoft.com/office/powerpoint/2010/main" val="3129875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28650" y="365125"/>
            <a:ext cx="57626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2BCF989-9BCB-4249-AF50-0BAC399E1845}" type="datetimeFigureOut">
              <a:rPr kumimoji="1" lang="ja-JP" altLang="en-US" smtClean="0"/>
              <a:t>2023/10/10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5319E15C-225A-BD4B-BF39-350809AE0F65}" type="slidenum">
              <a:rPr kumimoji="1" lang="ja-JP" altLang="en-US" smtClean="0"/>
              <a:t>‹#›</a:t>
            </a:fld>
            <a:endParaRPr kumimoji="1" lang="ja-JP" altLang="en-US"/>
          </a:p>
        </p:txBody>
      </p:sp>
    </p:spTree>
    <p:extLst>
      <p:ext uri="{BB962C8B-B14F-4D97-AF65-F5344CB8AC3E}">
        <p14:creationId xmlns:p14="http://schemas.microsoft.com/office/powerpoint/2010/main" val="119428454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2A76AE60-92A1-564F-8FFC-2048127599DC}" type="datetimeFigureOut">
              <a:rPr kumimoji="1" lang="ja-JP" altLang="en-US" smtClean="0"/>
              <a:t>2023/10/10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E864E17-EDF2-BC4C-A1B0-B6A82BC1FA5B}" type="slidenum">
              <a:rPr kumimoji="1" lang="ja-JP" altLang="en-US" smtClean="0"/>
              <a:t>‹#›</a:t>
            </a:fld>
            <a:endParaRPr kumimoji="1" lang="ja-JP" altLang="en-US"/>
          </a:p>
        </p:txBody>
      </p:sp>
    </p:spTree>
    <p:extLst>
      <p:ext uri="{BB962C8B-B14F-4D97-AF65-F5344CB8AC3E}">
        <p14:creationId xmlns:p14="http://schemas.microsoft.com/office/powerpoint/2010/main" val="18664841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2A76AE60-92A1-564F-8FFC-2048127599DC}" type="datetimeFigureOut">
              <a:rPr kumimoji="1" lang="ja-JP" altLang="en-US" smtClean="0"/>
              <a:t>2023/10/10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E864E17-EDF2-BC4C-A1B0-B6A82BC1FA5B}" type="slidenum">
              <a:rPr kumimoji="1" lang="ja-JP" altLang="en-US" smtClean="0"/>
              <a:t>‹#›</a:t>
            </a:fld>
            <a:endParaRPr kumimoji="1" lang="ja-JP" altLang="en-US"/>
          </a:p>
        </p:txBody>
      </p:sp>
    </p:spTree>
    <p:extLst>
      <p:ext uri="{BB962C8B-B14F-4D97-AF65-F5344CB8AC3E}">
        <p14:creationId xmlns:p14="http://schemas.microsoft.com/office/powerpoint/2010/main" val="17061496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7" name="角丸四角形 6"/>
          <p:cNvSpPr/>
          <p:nvPr userDrawn="1"/>
        </p:nvSpPr>
        <p:spPr>
          <a:xfrm>
            <a:off x="251289" y="188465"/>
            <a:ext cx="8640000" cy="63000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Title 1"/>
          <p:cNvSpPr>
            <a:spLocks noGrp="1"/>
          </p:cNvSpPr>
          <p:nvPr>
            <p:ph type="ctrTitle"/>
          </p:nvPr>
        </p:nvSpPr>
        <p:spPr>
          <a:xfrm>
            <a:off x="1767718" y="529052"/>
            <a:ext cx="7200000" cy="540000"/>
          </a:xfrm>
        </p:spPr>
        <p:txBody>
          <a:bodyPr anchor="b">
            <a:normAutofit/>
          </a:bodyPr>
          <a:lstStyle>
            <a:lvl1pPr algn="l">
              <a:defRPr sz="3200" b="1" i="0">
                <a:solidFill>
                  <a:srgbClr val="009650"/>
                </a:solidFill>
                <a:latin typeface="Meiryo" charset="-128"/>
                <a:ea typeface="Meiryo" charset="-128"/>
                <a:cs typeface="Meiryo" charset="-128"/>
              </a:defRPr>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1771210" y="1459133"/>
            <a:ext cx="6858000" cy="1655762"/>
          </a:xfrm>
        </p:spPr>
        <p:txBody>
          <a:bodyPr/>
          <a:lstStyle>
            <a:lvl1pPr marL="0" indent="0" algn="l">
              <a:buNone/>
              <a:defRPr sz="2400" b="1" i="0">
                <a:latin typeface="Meiryo" charset="-128"/>
                <a:ea typeface="Meiryo" charset="-128"/>
                <a:cs typeface="Meiryo"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dirty="0"/>
              <a:t>マスター サブタイトルの書式設定</a:t>
            </a:r>
            <a:endParaRPr lang="en-US" dirty="0"/>
          </a:p>
        </p:txBody>
      </p:sp>
      <p:cxnSp>
        <p:nvCxnSpPr>
          <p:cNvPr id="11" name="直線コネクタ 10"/>
          <p:cNvCxnSpPr/>
          <p:nvPr userDrawn="1"/>
        </p:nvCxnSpPr>
        <p:spPr>
          <a:xfrm>
            <a:off x="251289" y="1268413"/>
            <a:ext cx="8640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userDrawn="1"/>
        </p:nvCxnSpPr>
        <p:spPr>
          <a:xfrm>
            <a:off x="1692275" y="1269700"/>
            <a:ext cx="0" cy="522000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pPr/>
              <a:t>‹#›</a:t>
            </a:fld>
            <a:endParaRPr lang="ja-JP" altLang="en-US" dirty="0"/>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guide id="3" pos="158" userDrawn="1">
          <p15:clr>
            <a:srgbClr val="FBAE40"/>
          </p15:clr>
        </p15:guide>
        <p15:guide id="4" pos="5602" userDrawn="1">
          <p15:clr>
            <a:srgbClr val="FBAE40"/>
          </p15:clr>
        </p15:guide>
        <p15:guide id="5" orient="horz" pos="119" userDrawn="1">
          <p15:clr>
            <a:srgbClr val="FBAE40"/>
          </p15:clr>
        </p15:guide>
        <p15:guide id="6" orient="horz" pos="4088" userDrawn="1">
          <p15:clr>
            <a:srgbClr val="FBAE40"/>
          </p15:clr>
        </p15:guide>
        <p15:guide id="7" orient="horz" pos="799" userDrawn="1">
          <p15:clr>
            <a:srgbClr val="FBAE40"/>
          </p15:clr>
        </p15:guide>
        <p15:guide id="8" pos="1066" userDrawn="1">
          <p15:clr>
            <a:srgbClr val="FBAE40"/>
          </p15:clr>
        </p15:guide>
        <p15:guide id="9" orient="horz" pos="572" userDrawn="1">
          <p15:clr>
            <a:srgbClr val="FBAE40"/>
          </p15:clr>
        </p15:guide>
        <p15:guide id="11" orient="horz" pos="346" userDrawn="1">
          <p15:clr>
            <a:srgbClr val="FBAE40"/>
          </p15:clr>
        </p15:guide>
        <p15:guide id="12" pos="385" userDrawn="1">
          <p15:clr>
            <a:srgbClr val="FBAE40"/>
          </p15:clr>
        </p15:guide>
        <p15:guide id="13" pos="1179" userDrawn="1">
          <p15:clr>
            <a:srgbClr val="FBAE40"/>
          </p15:clr>
        </p15:guide>
        <p15:guide id="14" orient="horz" pos="913"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8"/>
            <a:ext cx="78867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2A76AE60-92A1-564F-8FFC-2048127599DC}" type="datetimeFigureOut">
              <a:rPr kumimoji="1" lang="ja-JP" altLang="en-US" smtClean="0"/>
              <a:t>2023/10/10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E864E17-EDF2-BC4C-A1B0-B6A82BC1FA5B}" type="slidenum">
              <a:rPr kumimoji="1" lang="ja-JP" altLang="en-US" smtClean="0"/>
              <a:t>‹#›</a:t>
            </a:fld>
            <a:endParaRPr kumimoji="1" lang="ja-JP" altLang="en-US"/>
          </a:p>
        </p:txBody>
      </p:sp>
    </p:spTree>
    <p:extLst>
      <p:ext uri="{BB962C8B-B14F-4D97-AF65-F5344CB8AC3E}">
        <p14:creationId xmlns:p14="http://schemas.microsoft.com/office/powerpoint/2010/main" val="205468926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2865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2A76AE60-92A1-564F-8FFC-2048127599DC}" type="datetimeFigureOut">
              <a:rPr kumimoji="1" lang="ja-JP" altLang="en-US" smtClean="0"/>
              <a:t>2023/10/10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E864E17-EDF2-BC4C-A1B0-B6A82BC1FA5B}" type="slidenum">
              <a:rPr kumimoji="1" lang="ja-JP" altLang="en-US" smtClean="0"/>
              <a:t>‹#›</a:t>
            </a:fld>
            <a:endParaRPr kumimoji="1" lang="ja-JP" altLang="en-US"/>
          </a:p>
        </p:txBody>
      </p:sp>
    </p:spTree>
    <p:extLst>
      <p:ext uri="{BB962C8B-B14F-4D97-AF65-F5344CB8AC3E}">
        <p14:creationId xmlns:p14="http://schemas.microsoft.com/office/powerpoint/2010/main" val="162539948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365125"/>
            <a:ext cx="78867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30238" y="2505075"/>
            <a:ext cx="386873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29150" y="2505075"/>
            <a:ext cx="38877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2A76AE60-92A1-564F-8FFC-2048127599DC}" type="datetimeFigureOut">
              <a:rPr kumimoji="1" lang="ja-JP" altLang="en-US" smtClean="0"/>
              <a:t>2023/10/10</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CE864E17-EDF2-BC4C-A1B0-B6A82BC1FA5B}" type="slidenum">
              <a:rPr kumimoji="1" lang="ja-JP" altLang="en-US" smtClean="0"/>
              <a:t>‹#›</a:t>
            </a:fld>
            <a:endParaRPr kumimoji="1" lang="ja-JP" altLang="en-US"/>
          </a:p>
        </p:txBody>
      </p:sp>
    </p:spTree>
    <p:extLst>
      <p:ext uri="{BB962C8B-B14F-4D97-AF65-F5344CB8AC3E}">
        <p14:creationId xmlns:p14="http://schemas.microsoft.com/office/powerpoint/2010/main" val="20970873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2A76AE60-92A1-564F-8FFC-2048127599DC}" type="datetimeFigureOut">
              <a:rPr kumimoji="1" lang="ja-JP" altLang="en-US" smtClean="0"/>
              <a:t>2023/10/10</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CE864E17-EDF2-BC4C-A1B0-B6A82BC1FA5B}" type="slidenum">
              <a:rPr kumimoji="1" lang="ja-JP" altLang="en-US" smtClean="0"/>
              <a:t>‹#›</a:t>
            </a:fld>
            <a:endParaRPr kumimoji="1" lang="ja-JP" altLang="en-US"/>
          </a:p>
        </p:txBody>
      </p:sp>
    </p:spTree>
    <p:extLst>
      <p:ext uri="{BB962C8B-B14F-4D97-AF65-F5344CB8AC3E}">
        <p14:creationId xmlns:p14="http://schemas.microsoft.com/office/powerpoint/2010/main" val="124509032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2A76AE60-92A1-564F-8FFC-2048127599DC}" type="datetimeFigureOut">
              <a:rPr kumimoji="1" lang="ja-JP" altLang="en-US" smtClean="0"/>
              <a:t>2023/10/10</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CE864E17-EDF2-BC4C-A1B0-B6A82BC1FA5B}" type="slidenum">
              <a:rPr kumimoji="1" lang="ja-JP" altLang="en-US" smtClean="0"/>
              <a:t>‹#›</a:t>
            </a:fld>
            <a:endParaRPr kumimoji="1" lang="ja-JP" altLang="en-US"/>
          </a:p>
        </p:txBody>
      </p:sp>
    </p:spTree>
    <p:extLst>
      <p:ext uri="{BB962C8B-B14F-4D97-AF65-F5344CB8AC3E}">
        <p14:creationId xmlns:p14="http://schemas.microsoft.com/office/powerpoint/2010/main" val="115243590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2A76AE60-92A1-564F-8FFC-2048127599DC}" type="datetimeFigureOut">
              <a:rPr kumimoji="1" lang="ja-JP" altLang="en-US" smtClean="0"/>
              <a:t>2023/10/10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E864E17-EDF2-BC4C-A1B0-B6A82BC1FA5B}" type="slidenum">
              <a:rPr kumimoji="1" lang="ja-JP" altLang="en-US" smtClean="0"/>
              <a:t>‹#›</a:t>
            </a:fld>
            <a:endParaRPr kumimoji="1" lang="ja-JP" altLang="en-US"/>
          </a:p>
        </p:txBody>
      </p:sp>
    </p:spTree>
    <p:extLst>
      <p:ext uri="{BB962C8B-B14F-4D97-AF65-F5344CB8AC3E}">
        <p14:creationId xmlns:p14="http://schemas.microsoft.com/office/powerpoint/2010/main" val="83527665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2A76AE60-92A1-564F-8FFC-2048127599DC}" type="datetimeFigureOut">
              <a:rPr kumimoji="1" lang="ja-JP" altLang="en-US" smtClean="0"/>
              <a:t>2023/10/10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E864E17-EDF2-BC4C-A1B0-B6A82BC1FA5B}" type="slidenum">
              <a:rPr kumimoji="1" lang="ja-JP" altLang="en-US" smtClean="0"/>
              <a:t>‹#›</a:t>
            </a:fld>
            <a:endParaRPr kumimoji="1" lang="ja-JP" altLang="en-US"/>
          </a:p>
        </p:txBody>
      </p:sp>
    </p:spTree>
    <p:extLst>
      <p:ext uri="{BB962C8B-B14F-4D97-AF65-F5344CB8AC3E}">
        <p14:creationId xmlns:p14="http://schemas.microsoft.com/office/powerpoint/2010/main" val="39415695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2A76AE60-92A1-564F-8FFC-2048127599DC}" type="datetimeFigureOut">
              <a:rPr kumimoji="1" lang="ja-JP" altLang="en-US" smtClean="0"/>
              <a:t>2023/10/10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E864E17-EDF2-BC4C-A1B0-B6A82BC1FA5B}" type="slidenum">
              <a:rPr kumimoji="1" lang="ja-JP" altLang="en-US" smtClean="0"/>
              <a:t>‹#›</a:t>
            </a:fld>
            <a:endParaRPr kumimoji="1" lang="ja-JP" altLang="en-US"/>
          </a:p>
        </p:txBody>
      </p:sp>
    </p:spTree>
    <p:extLst>
      <p:ext uri="{BB962C8B-B14F-4D97-AF65-F5344CB8AC3E}">
        <p14:creationId xmlns:p14="http://schemas.microsoft.com/office/powerpoint/2010/main" val="175634172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28650" y="365125"/>
            <a:ext cx="57626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2A76AE60-92A1-564F-8FFC-2048127599DC}" type="datetimeFigureOut">
              <a:rPr kumimoji="1" lang="ja-JP" altLang="en-US" smtClean="0"/>
              <a:t>2023/10/10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E864E17-EDF2-BC4C-A1B0-B6A82BC1FA5B}" type="slidenum">
              <a:rPr kumimoji="1" lang="ja-JP" altLang="en-US" smtClean="0"/>
              <a:t>‹#›</a:t>
            </a:fld>
            <a:endParaRPr kumimoji="1" lang="ja-JP" altLang="en-US"/>
          </a:p>
        </p:txBody>
      </p:sp>
    </p:spTree>
    <p:extLst>
      <p:ext uri="{BB962C8B-B14F-4D97-AF65-F5344CB8AC3E}">
        <p14:creationId xmlns:p14="http://schemas.microsoft.com/office/powerpoint/2010/main" val="16726104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1_タイトル スライド">
    <p:spTree>
      <p:nvGrpSpPr>
        <p:cNvPr id="1" name=""/>
        <p:cNvGrpSpPr/>
        <p:nvPr/>
      </p:nvGrpSpPr>
      <p:grpSpPr>
        <a:xfrm>
          <a:off x="0" y="0"/>
          <a:ext cx="0" cy="0"/>
          <a:chOff x="0" y="0"/>
          <a:chExt cx="0" cy="0"/>
        </a:xfrm>
      </p:grpSpPr>
      <p:sp>
        <p:nvSpPr>
          <p:cNvPr id="7" name="角丸四角形 6"/>
          <p:cNvSpPr/>
          <p:nvPr userDrawn="1"/>
        </p:nvSpPr>
        <p:spPr>
          <a:xfrm>
            <a:off x="251289" y="188465"/>
            <a:ext cx="8640000" cy="63000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Title 1"/>
          <p:cNvSpPr>
            <a:spLocks noGrp="1"/>
          </p:cNvSpPr>
          <p:nvPr>
            <p:ph type="ctrTitle"/>
          </p:nvPr>
        </p:nvSpPr>
        <p:spPr>
          <a:xfrm>
            <a:off x="1767718" y="529052"/>
            <a:ext cx="7200000" cy="540000"/>
          </a:xfrm>
        </p:spPr>
        <p:txBody>
          <a:bodyPr anchor="b">
            <a:normAutofit/>
          </a:bodyPr>
          <a:lstStyle>
            <a:lvl1pPr algn="l">
              <a:defRPr sz="3200" b="1" i="0">
                <a:solidFill>
                  <a:srgbClr val="009650"/>
                </a:solidFill>
                <a:latin typeface="Meiryo" charset="-128"/>
                <a:ea typeface="Meiryo" charset="-128"/>
                <a:cs typeface="Meiryo" charset="-128"/>
              </a:defRPr>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507804" y="1459133"/>
            <a:ext cx="8280000" cy="1655762"/>
          </a:xfrm>
        </p:spPr>
        <p:txBody>
          <a:bodyPr/>
          <a:lstStyle>
            <a:lvl1pPr marL="0" indent="0" algn="l">
              <a:buNone/>
              <a:defRPr sz="2400" b="1" i="0">
                <a:latin typeface="Meiryo" charset="-128"/>
                <a:ea typeface="Meiryo" charset="-128"/>
                <a:cs typeface="Meiryo"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dirty="0"/>
              <a:t>マスター サブタイトルの書式設定</a:t>
            </a:r>
            <a:endParaRPr lang="en-US" dirty="0"/>
          </a:p>
        </p:txBody>
      </p:sp>
      <p:cxnSp>
        <p:nvCxnSpPr>
          <p:cNvPr id="11" name="直線コネクタ 10"/>
          <p:cNvCxnSpPr/>
          <p:nvPr userDrawn="1"/>
        </p:nvCxnSpPr>
        <p:spPr>
          <a:xfrm>
            <a:off x="251289" y="1268413"/>
            <a:ext cx="8640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pPr/>
              <a:t>‹#›</a:t>
            </a:fld>
            <a:endParaRPr lang="ja-JP" altLang="en-US" dirty="0"/>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8" userDrawn="1">
          <p15:clr>
            <a:srgbClr val="FBAE40"/>
          </p15:clr>
        </p15:guide>
        <p15:guide id="14" orient="horz" pos="913">
          <p15:clr>
            <a:srgbClr val="FBAE40"/>
          </p15:clr>
        </p15:guide>
        <p15:guide id="15" pos="2064" userDrawn="1">
          <p15:clr>
            <a:srgbClr val="FBAE40"/>
          </p15:clr>
        </p15:guide>
        <p15:guide id="16" pos="3787" userDrawn="1">
          <p15:clr>
            <a:srgbClr val="FBAE40"/>
          </p15:clr>
        </p15:guide>
        <p15:guide id="17" pos="5375" userDrawn="1">
          <p15:clr>
            <a:srgbClr val="FBAE40"/>
          </p15:clr>
        </p15:guide>
        <p15:guide id="18" orient="horz" pos="1253" userDrawn="1">
          <p15:clr>
            <a:srgbClr val="FBAE40"/>
          </p15:clr>
        </p15:guide>
        <p15:guide id="19" orient="horz" pos="1026" userDrawn="1">
          <p15:clr>
            <a:srgbClr val="FBAE40"/>
          </p15:clr>
        </p15:guide>
        <p15:guide id="20" orient="horz" pos="1480" userDrawn="1">
          <p15:clr>
            <a:srgbClr val="FBAE40"/>
          </p15:clr>
        </p15:guide>
        <p15:guide id="21" orient="horz" pos="1706" userDrawn="1">
          <p15:clr>
            <a:srgbClr val="FBAE40"/>
          </p15:clr>
        </p15:guide>
        <p15:guide id="22" orient="horz" pos="3861" userDrawn="1">
          <p15:clr>
            <a:srgbClr val="FBAE40"/>
          </p15:clr>
        </p15:guide>
        <p15:guide id="23" pos="1860" userDrawn="1">
          <p15:clr>
            <a:srgbClr val="FBAE40"/>
          </p15:clr>
        </p15:guide>
        <p15:guide id="24" pos="4131" userDrawn="1">
          <p15:clr>
            <a:srgbClr val="FBAE40"/>
          </p15:clr>
        </p15:guide>
        <p15:guide id="25" pos="2311" userDrawn="1">
          <p15:clr>
            <a:srgbClr val="FBAE40"/>
          </p15:clr>
        </p15:guide>
        <p15:guide id="26" pos="612" userDrawn="1">
          <p15:clr>
            <a:srgbClr val="FBAE40"/>
          </p15:clr>
        </p15:guide>
        <p15:guide id="27" pos="4353" userDrawn="1">
          <p15:clr>
            <a:srgbClr val="FBAE40"/>
          </p15:clr>
        </p15:guide>
        <p15:guide id="28" pos="3334" userDrawn="1">
          <p15:clr>
            <a:srgbClr val="FBAE40"/>
          </p15:clr>
        </p15:guide>
        <p15:guide id="29" pos="4807" userDrawn="1">
          <p15:clr>
            <a:srgbClr val="FBAE40"/>
          </p15:clr>
        </p15:guide>
        <p15:guide id="30" pos="1635" userDrawn="1">
          <p15:clr>
            <a:srgbClr val="FBAE40"/>
          </p15:clr>
        </p15:guide>
        <p15:guide id="31" pos="5760" userDrawn="1">
          <p15:clr>
            <a:srgbClr val="FBAE40"/>
          </p15:clr>
        </p15:guide>
        <p15:guide id="32" pos="4014" userDrawn="1">
          <p15:clr>
            <a:srgbClr val="FBAE40"/>
          </p15:clr>
        </p15:guide>
        <p15:guide id="33" pos="3107"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fld id="{764C1CBF-02BE-C949-8A80-6278B6932A94}" type="datetimeFigureOut">
              <a:rPr kumimoji="1" lang="ja-JP" altLang="en-US" smtClean="0"/>
              <a:t>2023/10/10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D61DC6C-4581-DC44-8E22-5B060113FAEC}" type="slidenum">
              <a:rPr kumimoji="1" lang="ja-JP" altLang="en-US" smtClean="0"/>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D15B91B9-0E52-1348-9F7A-7024B62C7558}" type="datetimeFigureOut">
              <a:rPr kumimoji="1" lang="ja-JP" altLang="en-US" smtClean="0"/>
              <a:t>2023/10/10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622410C-4591-454A-A93B-94A28CA57784}" type="slidenum">
              <a:rPr kumimoji="1" lang="ja-JP" altLang="en-US" smtClean="0"/>
              <a:t>‹#›</a:t>
            </a:fld>
            <a:endParaRPr kumimoji="1" lang="ja-JP" altLang="en-US"/>
          </a:p>
        </p:txBody>
      </p:sp>
    </p:spTree>
    <p:extLst>
      <p:ext uri="{BB962C8B-B14F-4D97-AF65-F5344CB8AC3E}">
        <p14:creationId xmlns:p14="http://schemas.microsoft.com/office/powerpoint/2010/main" val="10826977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D15B91B9-0E52-1348-9F7A-7024B62C7558}" type="datetimeFigureOut">
              <a:rPr kumimoji="1" lang="ja-JP" altLang="en-US" smtClean="0"/>
              <a:t>2023/10/10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622410C-4591-454A-A93B-94A28CA57784}" type="slidenum">
              <a:rPr kumimoji="1" lang="ja-JP" altLang="en-US" smtClean="0"/>
              <a:t>‹#›</a:t>
            </a:fld>
            <a:endParaRPr kumimoji="1" lang="ja-JP" altLang="en-US"/>
          </a:p>
        </p:txBody>
      </p:sp>
    </p:spTree>
    <p:extLst>
      <p:ext uri="{BB962C8B-B14F-4D97-AF65-F5344CB8AC3E}">
        <p14:creationId xmlns:p14="http://schemas.microsoft.com/office/powerpoint/2010/main" val="12720087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8"/>
            <a:ext cx="78867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D15B91B9-0E52-1348-9F7A-7024B62C7558}" type="datetimeFigureOut">
              <a:rPr kumimoji="1" lang="ja-JP" altLang="en-US" smtClean="0"/>
              <a:t>2023/10/10</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622410C-4591-454A-A93B-94A28CA57784}" type="slidenum">
              <a:rPr kumimoji="1" lang="ja-JP" altLang="en-US" smtClean="0"/>
              <a:t>‹#›</a:t>
            </a:fld>
            <a:endParaRPr kumimoji="1" lang="ja-JP" altLang="en-US"/>
          </a:p>
        </p:txBody>
      </p:sp>
    </p:spTree>
    <p:extLst>
      <p:ext uri="{BB962C8B-B14F-4D97-AF65-F5344CB8AC3E}">
        <p14:creationId xmlns:p14="http://schemas.microsoft.com/office/powerpoint/2010/main" val="4515738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2865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D15B91B9-0E52-1348-9F7A-7024B62C7558}" type="datetimeFigureOut">
              <a:rPr kumimoji="1" lang="ja-JP" altLang="en-US" smtClean="0"/>
              <a:t>2023/10/10</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622410C-4591-454A-A93B-94A28CA57784}" type="slidenum">
              <a:rPr kumimoji="1" lang="ja-JP" altLang="en-US" smtClean="0"/>
              <a:t>‹#›</a:t>
            </a:fld>
            <a:endParaRPr kumimoji="1" lang="ja-JP" altLang="en-US"/>
          </a:p>
        </p:txBody>
      </p:sp>
    </p:spTree>
    <p:extLst>
      <p:ext uri="{BB962C8B-B14F-4D97-AF65-F5344CB8AC3E}">
        <p14:creationId xmlns:p14="http://schemas.microsoft.com/office/powerpoint/2010/main" val="3945892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slideLayout" Target="../slideLayouts/slideLayout3.xml"/><Relationship Id="rId7" Type="http://schemas.openxmlformats.org/officeDocument/2006/relationships/tags" Target="../tags/tag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tags" Target="../tags/tag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5" Type="http://schemas.openxmlformats.org/officeDocument/2006/relationships/image" Target="../media/image1.emf"/><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oleObject" Target="../embeddings/oleObject2.bin"/></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tags" Target="../tags/tag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image" Target="../media/image1.emf"/><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oleObject" Target="../embeddings/oleObject3.bin"/></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tags" Target="../tags/tag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image" Target="../media/image1.emf"/><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oleObject" Target="../embeddings/oleObject4.bin"/></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8" name="オブジェクト 7" hidden="1">
            <a:extLst>
              <a:ext uri="{FF2B5EF4-FFF2-40B4-BE49-F238E27FC236}">
                <a16:creationId xmlns:a16="http://schemas.microsoft.com/office/drawing/2014/main" id="{64B3BCCB-7D01-488D-9278-2A8143705A84}"/>
              </a:ext>
            </a:extLst>
          </p:cNvPr>
          <p:cNvGraphicFramePr>
            <a:graphicFrameLocks noChangeAspect="1"/>
          </p:cNvGraphicFramePr>
          <p:nvPr userDrawn="1">
            <p:custDataLst>
              <p:tags r:id="rId7"/>
            </p:custDataLst>
            <p:extLst>
              <p:ext uri="{D42A27DB-BD31-4B8C-83A1-F6EECF244321}">
                <p14:modId xmlns:p14="http://schemas.microsoft.com/office/powerpoint/2010/main" val="26386187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8" imgW="554" imgH="551" progId="TCLayout.ActiveDocument.1">
                  <p:embed/>
                </p:oleObj>
              </mc:Choice>
              <mc:Fallback>
                <p:oleObj name="think-cell スライド" r:id="rId8" imgW="554" imgH="551" progId="TCLayout.ActiveDocument.1">
                  <p:embed/>
                  <p:pic>
                    <p:nvPicPr>
                      <p:cNvPr id="8" name="オブジェクト 7" hidden="1">
                        <a:extLst>
                          <a:ext uri="{FF2B5EF4-FFF2-40B4-BE49-F238E27FC236}">
                            <a16:creationId xmlns:a16="http://schemas.microsoft.com/office/drawing/2014/main" id="{64B3BCCB-7D01-488D-9278-2A8143705A84}"/>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4C1CBF-02BE-C949-8A80-6278B6932A94}" type="datetimeFigureOut">
              <a:rPr kumimoji="1" lang="ja-JP" altLang="en-US" smtClean="0"/>
              <a:t>2023/10/10</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61DC6C-4581-DC44-8E22-5B060113FAEC}" type="slidenum">
              <a:rPr kumimoji="1" lang="ja-JP" altLang="en-US" smtClean="0"/>
              <a:t>‹#›</a:t>
            </a:fld>
            <a:endParaRPr kumimoji="1" lang="ja-JP" altLang="en-US"/>
          </a:p>
        </p:txBody>
      </p:sp>
    </p:spTree>
    <p:extLst>
      <p:ext uri="{BB962C8B-B14F-4D97-AF65-F5344CB8AC3E}">
        <p14:creationId xmlns:p14="http://schemas.microsoft.com/office/powerpoint/2010/main" val="1141903494"/>
      </p:ext>
    </p:extLst>
  </p:cSld>
  <p:clrMap bg1="lt1" tx1="dk1" bg2="lt2" tx2="dk2" accent1="accent1" accent2="accent2" accent3="accent3" accent4="accent4" accent5="accent5" accent6="accent6" hlink="hlink" folHlink="folHlink"/>
  <p:sldLayoutIdLst>
    <p:sldLayoutId id="2147483665" r:id="rId1"/>
    <p:sldLayoutId id="2147483664" r:id="rId2"/>
    <p:sldLayoutId id="2147483661" r:id="rId3"/>
    <p:sldLayoutId id="2147483663" r:id="rId4"/>
    <p:sldLayoutId id="2147483662" r:id="rId5"/>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オブジェクト 7" hidden="1">
            <a:extLst>
              <a:ext uri="{FF2B5EF4-FFF2-40B4-BE49-F238E27FC236}">
                <a16:creationId xmlns:a16="http://schemas.microsoft.com/office/drawing/2014/main" id="{83A6E351-8F60-4840-B684-14DD95ADF9DB}"/>
              </a:ext>
            </a:extLst>
          </p:cNvPr>
          <p:cNvGraphicFramePr>
            <a:graphicFrameLocks noChangeAspect="1"/>
          </p:cNvGraphicFramePr>
          <p:nvPr userDrawn="1">
            <p:custDataLst>
              <p:tags r:id="rId13"/>
            </p:custDataLst>
            <p:extLst>
              <p:ext uri="{D42A27DB-BD31-4B8C-83A1-F6EECF244321}">
                <p14:modId xmlns:p14="http://schemas.microsoft.com/office/powerpoint/2010/main" val="196036907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14" imgW="554" imgH="551" progId="TCLayout.ActiveDocument.1">
                  <p:embed/>
                </p:oleObj>
              </mc:Choice>
              <mc:Fallback>
                <p:oleObj name="think-cell スライド" r:id="rId14" imgW="554" imgH="551" progId="TCLayout.ActiveDocument.1">
                  <p:embed/>
                  <p:pic>
                    <p:nvPicPr>
                      <p:cNvPr id="0" name=""/>
                      <p:cNvPicPr/>
                      <p:nvPr/>
                    </p:nvPicPr>
                    <p:blipFill>
                      <a:blip r:embed="rId15"/>
                      <a:stretch>
                        <a:fillRect/>
                      </a:stretch>
                    </p:blipFill>
                    <p:spPr>
                      <a:xfrm>
                        <a:off x="1588" y="1588"/>
                        <a:ext cx="1588" cy="1588"/>
                      </a:xfrm>
                      <a:prstGeom prst="rect">
                        <a:avLst/>
                      </a:prstGeom>
                    </p:spPr>
                  </p:pic>
                </p:oleObj>
              </mc:Fallback>
            </mc:AlternateContent>
          </a:graphicData>
        </a:graphic>
      </p:graphicFrame>
      <p:sp>
        <p:nvSpPr>
          <p:cNvPr id="2" name="タイトル プレースホルダー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5B91B9-0E52-1348-9F7A-7024B62C7558}" type="datetimeFigureOut">
              <a:rPr kumimoji="1" lang="ja-JP" altLang="en-US" smtClean="0"/>
              <a:t>2023/10/10</a:t>
            </a:fld>
            <a:endParaRPr kumimoji="1" lang="ja-JP" altLang="en-US"/>
          </a:p>
        </p:txBody>
      </p:sp>
      <p:sp>
        <p:nvSpPr>
          <p:cNvPr id="5" name="フッター プレースホルダー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22410C-4591-454A-A93B-94A28CA57784}" type="slidenum">
              <a:rPr kumimoji="1" lang="ja-JP" altLang="en-US" smtClean="0"/>
              <a:t>‹#›</a:t>
            </a:fld>
            <a:endParaRPr kumimoji="1" lang="ja-JP" altLang="en-US"/>
          </a:p>
        </p:txBody>
      </p:sp>
    </p:spTree>
    <p:extLst>
      <p:ext uri="{BB962C8B-B14F-4D97-AF65-F5344CB8AC3E}">
        <p14:creationId xmlns:p14="http://schemas.microsoft.com/office/powerpoint/2010/main" val="1513409830"/>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オブジェクト 7" hidden="1">
            <a:extLst>
              <a:ext uri="{FF2B5EF4-FFF2-40B4-BE49-F238E27FC236}">
                <a16:creationId xmlns:a16="http://schemas.microsoft.com/office/drawing/2014/main" id="{598FE2C4-AA95-44A1-863F-70C60D11483F}"/>
              </a:ext>
            </a:extLst>
          </p:cNvPr>
          <p:cNvGraphicFramePr>
            <a:graphicFrameLocks noChangeAspect="1"/>
          </p:cNvGraphicFramePr>
          <p:nvPr userDrawn="1">
            <p:custDataLst>
              <p:tags r:id="rId13"/>
            </p:custDataLst>
            <p:extLst>
              <p:ext uri="{D42A27DB-BD31-4B8C-83A1-F6EECF244321}">
                <p14:modId xmlns:p14="http://schemas.microsoft.com/office/powerpoint/2010/main" val="20304748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14" imgW="554" imgH="551" progId="TCLayout.ActiveDocument.1">
                  <p:embed/>
                </p:oleObj>
              </mc:Choice>
              <mc:Fallback>
                <p:oleObj name="think-cell スライド" r:id="rId14" imgW="554" imgH="551" progId="TCLayout.ActiveDocument.1">
                  <p:embed/>
                  <p:pic>
                    <p:nvPicPr>
                      <p:cNvPr id="0" name=""/>
                      <p:cNvPicPr/>
                      <p:nvPr/>
                    </p:nvPicPr>
                    <p:blipFill>
                      <a:blip r:embed="rId15"/>
                      <a:stretch>
                        <a:fillRect/>
                      </a:stretch>
                    </p:blipFill>
                    <p:spPr>
                      <a:xfrm>
                        <a:off x="1588" y="1588"/>
                        <a:ext cx="1588" cy="1588"/>
                      </a:xfrm>
                      <a:prstGeom prst="rect">
                        <a:avLst/>
                      </a:prstGeom>
                    </p:spPr>
                  </p:pic>
                </p:oleObj>
              </mc:Fallback>
            </mc:AlternateContent>
          </a:graphicData>
        </a:graphic>
      </p:graphicFrame>
      <p:sp>
        <p:nvSpPr>
          <p:cNvPr id="2" name="タイトル プレースホルダー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BCF989-9BCB-4249-AF50-0BAC399E1845}" type="datetimeFigureOut">
              <a:rPr kumimoji="1" lang="ja-JP" altLang="en-US" smtClean="0"/>
              <a:t>2023/10/10</a:t>
            </a:fld>
            <a:endParaRPr kumimoji="1" lang="ja-JP" altLang="en-US"/>
          </a:p>
        </p:txBody>
      </p:sp>
      <p:sp>
        <p:nvSpPr>
          <p:cNvPr id="5" name="フッター プレースホルダー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19E15C-225A-BD4B-BF39-350809AE0F65}" type="slidenum">
              <a:rPr kumimoji="1" lang="ja-JP" altLang="en-US" smtClean="0"/>
              <a:t>‹#›</a:t>
            </a:fld>
            <a:endParaRPr kumimoji="1" lang="ja-JP" altLang="en-US"/>
          </a:p>
        </p:txBody>
      </p:sp>
    </p:spTree>
    <p:extLst>
      <p:ext uri="{BB962C8B-B14F-4D97-AF65-F5344CB8AC3E}">
        <p14:creationId xmlns:p14="http://schemas.microsoft.com/office/powerpoint/2010/main" val="1169828397"/>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オブジェクト 7" hidden="1">
            <a:extLst>
              <a:ext uri="{FF2B5EF4-FFF2-40B4-BE49-F238E27FC236}">
                <a16:creationId xmlns:a16="http://schemas.microsoft.com/office/drawing/2014/main" id="{1736F616-3987-4F0C-BF0F-DE28AC46A3B4}"/>
              </a:ext>
            </a:extLst>
          </p:cNvPr>
          <p:cNvGraphicFramePr>
            <a:graphicFrameLocks noChangeAspect="1"/>
          </p:cNvGraphicFramePr>
          <p:nvPr userDrawn="1">
            <p:custDataLst>
              <p:tags r:id="rId13"/>
            </p:custDataLst>
            <p:extLst>
              <p:ext uri="{D42A27DB-BD31-4B8C-83A1-F6EECF244321}">
                <p14:modId xmlns:p14="http://schemas.microsoft.com/office/powerpoint/2010/main" val="415367057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14" imgW="554" imgH="551" progId="TCLayout.ActiveDocument.1">
                  <p:embed/>
                </p:oleObj>
              </mc:Choice>
              <mc:Fallback>
                <p:oleObj name="think-cell スライド" r:id="rId14" imgW="554" imgH="551" progId="TCLayout.ActiveDocument.1">
                  <p:embed/>
                  <p:pic>
                    <p:nvPicPr>
                      <p:cNvPr id="0" name=""/>
                      <p:cNvPicPr/>
                      <p:nvPr/>
                    </p:nvPicPr>
                    <p:blipFill>
                      <a:blip r:embed="rId15"/>
                      <a:stretch>
                        <a:fillRect/>
                      </a:stretch>
                    </p:blipFill>
                    <p:spPr>
                      <a:xfrm>
                        <a:off x="1588" y="1588"/>
                        <a:ext cx="1588" cy="1588"/>
                      </a:xfrm>
                      <a:prstGeom prst="rect">
                        <a:avLst/>
                      </a:prstGeom>
                    </p:spPr>
                  </p:pic>
                </p:oleObj>
              </mc:Fallback>
            </mc:AlternateContent>
          </a:graphicData>
        </a:graphic>
      </p:graphicFrame>
      <p:sp>
        <p:nvSpPr>
          <p:cNvPr id="2" name="タイトル プレースホルダー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76AE60-92A1-564F-8FFC-2048127599DC}" type="datetimeFigureOut">
              <a:rPr kumimoji="1" lang="ja-JP" altLang="en-US" smtClean="0"/>
              <a:t>2023/10/10</a:t>
            </a:fld>
            <a:endParaRPr kumimoji="1" lang="ja-JP" altLang="en-US"/>
          </a:p>
        </p:txBody>
      </p:sp>
      <p:sp>
        <p:nvSpPr>
          <p:cNvPr id="5" name="フッター プレースホルダー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864E17-EDF2-BC4C-A1B0-B6A82BC1FA5B}" type="slidenum">
              <a:rPr kumimoji="1" lang="ja-JP" altLang="en-US" smtClean="0"/>
              <a:t>‹#›</a:t>
            </a:fld>
            <a:endParaRPr kumimoji="1" lang="ja-JP" altLang="en-US"/>
          </a:p>
        </p:txBody>
      </p:sp>
    </p:spTree>
    <p:extLst>
      <p:ext uri="{BB962C8B-B14F-4D97-AF65-F5344CB8AC3E}">
        <p14:creationId xmlns:p14="http://schemas.microsoft.com/office/powerpoint/2010/main" val="1429765039"/>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tags" Target="../tags/tag12.xml"/><Relationship Id="rId6" Type="http://schemas.openxmlformats.org/officeDocument/2006/relationships/image" Target="../media/image11.jpeg"/><Relationship Id="rId5" Type="http://schemas.openxmlformats.org/officeDocument/2006/relationships/image" Target="../media/image1.emf"/><Relationship Id="rId4" Type="http://schemas.openxmlformats.org/officeDocument/2006/relationships/oleObject" Target="../embeddings/oleObject11.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xml"/><Relationship Id="rId1" Type="http://schemas.openxmlformats.org/officeDocument/2006/relationships/tags" Target="../tags/tag13.xml"/><Relationship Id="rId6" Type="http://schemas.openxmlformats.org/officeDocument/2006/relationships/image" Target="../media/image12.jpeg"/><Relationship Id="rId5" Type="http://schemas.openxmlformats.org/officeDocument/2006/relationships/image" Target="../media/image1.emf"/><Relationship Id="rId4" Type="http://schemas.openxmlformats.org/officeDocument/2006/relationships/oleObject" Target="../embeddings/oleObject12.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4.xml"/><Relationship Id="rId1" Type="http://schemas.openxmlformats.org/officeDocument/2006/relationships/tags" Target="../tags/tag14.xml"/><Relationship Id="rId6" Type="http://schemas.openxmlformats.org/officeDocument/2006/relationships/image" Target="../media/image13.jpeg"/><Relationship Id="rId5" Type="http://schemas.openxmlformats.org/officeDocument/2006/relationships/image" Target="../media/image1.emf"/><Relationship Id="rId4" Type="http://schemas.openxmlformats.org/officeDocument/2006/relationships/oleObject" Target="../embeddings/oleObject13.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4.xml"/><Relationship Id="rId1" Type="http://schemas.openxmlformats.org/officeDocument/2006/relationships/tags" Target="../tags/tag15.xml"/><Relationship Id="rId6" Type="http://schemas.openxmlformats.org/officeDocument/2006/relationships/image" Target="../media/image14.jpeg"/><Relationship Id="rId5" Type="http://schemas.openxmlformats.org/officeDocument/2006/relationships/image" Target="../media/image1.emf"/><Relationship Id="rId4" Type="http://schemas.openxmlformats.org/officeDocument/2006/relationships/oleObject" Target="../embeddings/oleObject14.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4.xml"/><Relationship Id="rId1" Type="http://schemas.openxmlformats.org/officeDocument/2006/relationships/tags" Target="../tags/tag16.xml"/><Relationship Id="rId6" Type="http://schemas.openxmlformats.org/officeDocument/2006/relationships/image" Target="../media/image15.jpeg"/><Relationship Id="rId5" Type="http://schemas.openxmlformats.org/officeDocument/2006/relationships/image" Target="../media/image1.emf"/><Relationship Id="rId4" Type="http://schemas.openxmlformats.org/officeDocument/2006/relationships/oleObject" Target="../embeddings/oleObject15.bin"/></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tags" Target="../tags/tag6.xml"/><Relationship Id="rId6" Type="http://schemas.openxmlformats.org/officeDocument/2006/relationships/image" Target="../media/image5.jpeg"/><Relationship Id="rId5" Type="http://schemas.openxmlformats.org/officeDocument/2006/relationships/image" Target="../media/image1.emf"/><Relationship Id="rId4" Type="http://schemas.openxmlformats.org/officeDocument/2006/relationships/oleObject" Target="../embeddings/oleObject5.bin"/></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tags" Target="../tags/tag7.xml"/><Relationship Id="rId6" Type="http://schemas.openxmlformats.org/officeDocument/2006/relationships/image" Target="../media/image6.jpeg"/><Relationship Id="rId5" Type="http://schemas.openxmlformats.org/officeDocument/2006/relationships/image" Target="../media/image1.emf"/><Relationship Id="rId4" Type="http://schemas.openxmlformats.org/officeDocument/2006/relationships/oleObject" Target="../embeddings/oleObject6.bin"/></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tags" Target="../tags/tag8.xml"/><Relationship Id="rId6" Type="http://schemas.openxmlformats.org/officeDocument/2006/relationships/image" Target="../media/image7.jpeg"/><Relationship Id="rId5" Type="http://schemas.openxmlformats.org/officeDocument/2006/relationships/image" Target="../media/image1.emf"/><Relationship Id="rId4" Type="http://schemas.openxmlformats.org/officeDocument/2006/relationships/oleObject" Target="../embeddings/oleObject7.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tags" Target="../tags/tag9.xml"/><Relationship Id="rId6" Type="http://schemas.openxmlformats.org/officeDocument/2006/relationships/image" Target="../media/image8.jpeg"/><Relationship Id="rId5" Type="http://schemas.openxmlformats.org/officeDocument/2006/relationships/image" Target="../media/image1.emf"/><Relationship Id="rId4" Type="http://schemas.openxmlformats.org/officeDocument/2006/relationships/oleObject" Target="../embeddings/oleObject8.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tags" Target="../tags/tag10.xml"/><Relationship Id="rId6" Type="http://schemas.openxmlformats.org/officeDocument/2006/relationships/image" Target="../media/image9.jpeg"/><Relationship Id="rId5" Type="http://schemas.openxmlformats.org/officeDocument/2006/relationships/image" Target="../media/image1.emf"/><Relationship Id="rId4" Type="http://schemas.openxmlformats.org/officeDocument/2006/relationships/oleObject" Target="../embeddings/oleObject9.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xml"/><Relationship Id="rId1" Type="http://schemas.openxmlformats.org/officeDocument/2006/relationships/tags" Target="../tags/tag11.xml"/><Relationship Id="rId6" Type="http://schemas.openxmlformats.org/officeDocument/2006/relationships/image" Target="../media/image10.jpeg"/><Relationship Id="rId5" Type="http://schemas.openxmlformats.org/officeDocument/2006/relationships/image" Target="../media/image1.emf"/><Relationship Id="rId4" Type="http://schemas.openxmlformats.org/officeDocument/2006/relationships/oleObject" Target="../embeddings/oleObject10.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6410AF14-372A-ADB6-4B4B-E3B7DE69DA9A}"/>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5897372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オブジェクト 6" hidden="1">
            <a:extLst>
              <a:ext uri="{FF2B5EF4-FFF2-40B4-BE49-F238E27FC236}">
                <a16:creationId xmlns:a16="http://schemas.microsoft.com/office/drawing/2014/main" id="{582A7969-8303-417F-8528-3376DF1C0EB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4" name="図 3">
            <a:extLst>
              <a:ext uri="{FF2B5EF4-FFF2-40B4-BE49-F238E27FC236}">
                <a16:creationId xmlns:a16="http://schemas.microsoft.com/office/drawing/2014/main" id="{6B32010E-353E-E6C1-D9E9-783693C9A079}"/>
              </a:ext>
            </a:extLst>
          </p:cNvPr>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9201770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4" name="図 3">
            <a:extLst>
              <a:ext uri="{FF2B5EF4-FFF2-40B4-BE49-F238E27FC236}">
                <a16:creationId xmlns:a16="http://schemas.microsoft.com/office/drawing/2014/main" id="{FF693ED5-9727-86B9-6082-60C2408E4A74}"/>
              </a:ext>
            </a:extLst>
          </p:cNvPr>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5059084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4" name="図 3">
            <a:extLst>
              <a:ext uri="{FF2B5EF4-FFF2-40B4-BE49-F238E27FC236}">
                <a16:creationId xmlns:a16="http://schemas.microsoft.com/office/drawing/2014/main" id="{AFEEEF87-D7BC-FE3A-5593-D075CCA51078}"/>
              </a:ext>
            </a:extLst>
          </p:cNvPr>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5738043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6" name="図 5">
            <a:extLst>
              <a:ext uri="{FF2B5EF4-FFF2-40B4-BE49-F238E27FC236}">
                <a16:creationId xmlns:a16="http://schemas.microsoft.com/office/drawing/2014/main" id="{C4DB7F4A-D8CC-4447-715C-CEB85FC34518}"/>
              </a:ext>
            </a:extLst>
          </p:cNvPr>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8733934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オブジェクト 6" hidden="1">
            <a:extLst>
              <a:ext uri="{FF2B5EF4-FFF2-40B4-BE49-F238E27FC236}">
                <a16:creationId xmlns:a16="http://schemas.microsoft.com/office/drawing/2014/main" id="{582A7969-8303-417F-8528-3376DF1C0EB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4" name="図 3">
            <a:extLst>
              <a:ext uri="{FF2B5EF4-FFF2-40B4-BE49-F238E27FC236}">
                <a16:creationId xmlns:a16="http://schemas.microsoft.com/office/drawing/2014/main" id="{05ED48A0-3CC7-50D8-B93F-D71B329DE05A}"/>
              </a:ext>
            </a:extLst>
          </p:cNvPr>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20283640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5013FBD9-5968-1ECB-BABB-105B966C07BA}"/>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5564617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24527068-D137-1FE6-28A3-E6971DBF6B2B}"/>
              </a:ext>
            </a:extLst>
          </p:cNvPr>
          <p:cNvPicPr/>
          <p:nvPr/>
        </p:nvPicPr>
        <p:blipFill>
          <a:blip r:embed="rId3"/>
          <a:stretch>
            <a:fillRect/>
          </a:stretch>
        </p:blipFill>
        <p:spPr>
          <a:xfrm>
            <a:off x="0" y="0"/>
            <a:ext cx="9144000" cy="6858000"/>
          </a:xfrm>
          <a:prstGeom prst="rect">
            <a:avLst/>
          </a:prstGeom>
        </p:spPr>
      </p:pic>
    </p:spTree>
    <p:extLst>
      <p:ext uri="{BB962C8B-B14F-4D97-AF65-F5344CB8AC3E}">
        <p14:creationId xmlns:p14="http://schemas.microsoft.com/office/powerpoint/2010/main" val="13937600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5" name="図 14">
            <a:extLst>
              <a:ext uri="{FF2B5EF4-FFF2-40B4-BE49-F238E27FC236}">
                <a16:creationId xmlns:a16="http://schemas.microsoft.com/office/drawing/2014/main" id="{FA31BD1E-2472-EB6D-54E8-E68078236626}"/>
              </a:ext>
            </a:extLst>
          </p:cNvPr>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0169603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オブジェクト 6" hidden="1">
            <a:extLst>
              <a:ext uri="{FF2B5EF4-FFF2-40B4-BE49-F238E27FC236}">
                <a16:creationId xmlns:a16="http://schemas.microsoft.com/office/drawing/2014/main" id="{582A7969-8303-417F-8528-3376DF1C0EB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3" name="図 2">
            <a:extLst>
              <a:ext uri="{FF2B5EF4-FFF2-40B4-BE49-F238E27FC236}">
                <a16:creationId xmlns:a16="http://schemas.microsoft.com/office/drawing/2014/main" id="{F129A489-4A71-B249-3582-6657D5B930D0}"/>
              </a:ext>
            </a:extLst>
          </p:cNvPr>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4611756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2" name="図 1">
            <a:extLst>
              <a:ext uri="{FF2B5EF4-FFF2-40B4-BE49-F238E27FC236}">
                <a16:creationId xmlns:a16="http://schemas.microsoft.com/office/drawing/2014/main" id="{31F0DFB2-080D-0E24-1FD9-9CA76DB44527}"/>
              </a:ext>
            </a:extLst>
          </p:cNvPr>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8657911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4" name="図 3">
            <a:extLst>
              <a:ext uri="{FF2B5EF4-FFF2-40B4-BE49-F238E27FC236}">
                <a16:creationId xmlns:a16="http://schemas.microsoft.com/office/drawing/2014/main" id="{7515D914-5456-79FC-CD1B-872D19B0FDD0}"/>
              </a:ext>
            </a:extLst>
          </p:cNvPr>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301779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4" name="図 3">
            <a:extLst>
              <a:ext uri="{FF2B5EF4-FFF2-40B4-BE49-F238E27FC236}">
                <a16:creationId xmlns:a16="http://schemas.microsoft.com/office/drawing/2014/main" id="{9F5E2F86-90EE-9A21-E822-BD9D7020CEA3}"/>
              </a:ext>
            </a:extLst>
          </p:cNvPr>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1870005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4" name="図 3">
            <a:extLst>
              <a:ext uri="{FF2B5EF4-FFF2-40B4-BE49-F238E27FC236}">
                <a16:creationId xmlns:a16="http://schemas.microsoft.com/office/drawing/2014/main" id="{2B9F6406-EE0B-E304-64E6-7232A2074EC4}"/>
              </a:ext>
            </a:extLst>
          </p:cNvPr>
          <p:cNvPicPr/>
          <p:nvPr/>
        </p:nvPicPr>
        <p:blipFill>
          <a:blip r:embed="rId6"/>
          <a:stretch>
            <a:fillRect/>
          </a:stretch>
        </p:blipFill>
        <p:spPr>
          <a:xfrm>
            <a:off x="0" y="0"/>
            <a:ext cx="9144000" cy="6858000"/>
          </a:xfrm>
          <a:prstGeom prst="rect">
            <a:avLst/>
          </a:prstGeom>
        </p:spPr>
      </p:pic>
    </p:spTree>
    <p:extLst>
      <p:ext uri="{BB962C8B-B14F-4D97-AF65-F5344CB8AC3E}">
        <p14:creationId xmlns:p14="http://schemas.microsoft.com/office/powerpoint/2010/main" val="186870005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ホワイト">
  <a:themeElements>
    <a:clrScheme name="ホワイ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ホワイ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ホワイ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FFCC"/>
        </a:solidFill>
        <a:ln>
          <a:solidFill>
            <a:schemeClr val="accent6">
              <a:lumMod val="75000"/>
            </a:schemeClr>
          </a:solidFill>
        </a:ln>
      </a:spPr>
      <a:bodyPr rtlCol="0" anchor="ctr"/>
      <a:lstStyle>
        <a:defPPr algn="ctr">
          <a:defRPr kumimoji="1"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デザインの設定">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Yu Gothic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Yu Gothic"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デザインの設定">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Yu Gothic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Yu Gothic"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Yu Gothic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Yu Gothic"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ホワイ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Yu Gothic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Yu Gothic"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2D989780B5394E4C90BB822BB27333F3" ma:contentTypeVersion="12" ma:contentTypeDescription="新しいドキュメントを作成します。" ma:contentTypeScope="" ma:versionID="6e5101fd8c9a498dc70dd5b302edcbee">
  <xsd:schema xmlns:xsd="http://www.w3.org/2001/XMLSchema" xmlns:xs="http://www.w3.org/2001/XMLSchema" xmlns:p="http://schemas.microsoft.com/office/2006/metadata/properties" xmlns:ns1="http://schemas.microsoft.com/sharepoint/v3" xmlns:ns2="deba4b51-64a5-4b77-ab7f-812b7f55eafa" targetNamespace="http://schemas.microsoft.com/office/2006/metadata/properties" ma:root="true" ma:fieldsID="86a8ac51b1a4d23747e991e0d5cdf460" ns1:_="" ns2:_="">
    <xsd:import namespace="http://schemas.microsoft.com/sharepoint/v3"/>
    <xsd:import namespace="deba4b51-64a5-4b77-ab7f-812b7f55eaf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1:_ip_UnifiedCompliancePolicyProperties" minOccurs="0"/>
                <xsd:element ref="ns1:_ip_UnifiedCompliancePolicyUIAction"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2" nillable="true" ma:displayName="統合コンプライアンス ポリシーのプロパティ" ma:hidden="true" ma:internalName="_ip_UnifiedCompliancePolicyProperties">
      <xsd:simpleType>
        <xsd:restriction base="dms:Note"/>
      </xsd:simpleType>
    </xsd:element>
    <xsd:element name="_ip_UnifiedCompliancePolicyUIAction" ma:index="13" nillable="true" ma:displayName="統合コンプライアンス ポリシーの UI アクション"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eba4b51-64a5-4b77-ab7f-812b7f55eaf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97517E0-B72E-4289-AD77-13DED82625E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deba4b51-64a5-4b77-ab7f-812b7f55eaf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F9E89BB-BD4E-420A-B282-DFBC2E5EEED0}">
  <ds:schemaRefs>
    <ds:schemaRef ds:uri="http://schemas.microsoft.com/sharepoint/v3"/>
    <ds:schemaRef ds:uri="http://purl.org/dc/term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deba4b51-64a5-4b77-ab7f-812b7f55eafa"/>
    <ds:schemaRef ds:uri="http://www.w3.org/XML/1998/namespace"/>
    <ds:schemaRef ds:uri="http://purl.org/dc/dcmitype/"/>
  </ds:schemaRefs>
</ds:datastoreItem>
</file>

<file path=customXml/itemProps3.xml><?xml version="1.0" encoding="utf-8"?>
<ds:datastoreItem xmlns:ds="http://schemas.openxmlformats.org/officeDocument/2006/customXml" ds:itemID="{DC81A038-28EA-4852-A4B4-F585FA5FB89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2201</Words>
  <Application>Microsoft Office PowerPoint</Application>
  <PresentationFormat>画面に合わせる (4:3)</PresentationFormat>
  <Paragraphs>226</Paragraphs>
  <Slides>14</Slides>
  <Notes>14</Notes>
  <HiddenSlides>0</HiddenSlides>
  <MMClips>0</MMClips>
  <ScaleCrop>false</ScaleCrop>
  <HeadingPairs>
    <vt:vector size="8" baseType="variant">
      <vt:variant>
        <vt:lpstr>使用されているフォント</vt:lpstr>
      </vt:variant>
      <vt:variant>
        <vt:i4>7</vt:i4>
      </vt:variant>
      <vt:variant>
        <vt:lpstr>テーマ</vt:lpstr>
      </vt:variant>
      <vt:variant>
        <vt:i4>4</vt:i4>
      </vt:variant>
      <vt:variant>
        <vt:lpstr>埋め込まれた OLE サーバー</vt:lpstr>
      </vt:variant>
      <vt:variant>
        <vt:i4>1</vt:i4>
      </vt:variant>
      <vt:variant>
        <vt:lpstr>スライド タイトル</vt:lpstr>
      </vt:variant>
      <vt:variant>
        <vt:i4>14</vt:i4>
      </vt:variant>
    </vt:vector>
  </HeadingPairs>
  <TitlesOfParts>
    <vt:vector size="26" baseType="lpstr">
      <vt:lpstr>Meiryo UI</vt:lpstr>
      <vt:lpstr>Meiryo</vt:lpstr>
      <vt:lpstr>Yu Gothic</vt:lpstr>
      <vt:lpstr>Yu Gothic Light</vt:lpstr>
      <vt:lpstr>Arial</vt:lpstr>
      <vt:lpstr>Calibri</vt:lpstr>
      <vt:lpstr>Calibri Light</vt:lpstr>
      <vt:lpstr>ホワイト</vt:lpstr>
      <vt:lpstr>2_デザインの設定</vt:lpstr>
      <vt:lpstr>1_デザインの設定</vt:lpstr>
      <vt:lpstr>デザインの設定</vt:lpstr>
      <vt:lpstr>think-cell スライド</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1</cp:revision>
  <dcterms:created xsi:type="dcterms:W3CDTF">2021-08-16T09:05:36Z</dcterms:created>
  <dcterms:modified xsi:type="dcterms:W3CDTF">2023-10-10T04:47:47Z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0x0101002D989780B5394E4C90BB822BB27333F3</vt:lpwstr>
  </property>
</Properties>
</file>