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ags/tag5.xml" ContentType="application/vnd.openxmlformats-officedocument.presentationml.tags+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 id="2147483690" r:id="rId5"/>
    <p:sldMasterId id="2147483678" r:id="rId6"/>
    <p:sldMasterId id="2147483666" r:id="rId7"/>
  </p:sldMasterIdLst>
  <p:notesMasterIdLst>
    <p:notesMasterId r:id="rId30"/>
  </p:notesMasterIdLst>
  <p:sldIdLst>
    <p:sldId id="269" r:id="rId8"/>
    <p:sldId id="297" r:id="rId9"/>
    <p:sldId id="266" r:id="rId10"/>
    <p:sldId id="441" r:id="rId11"/>
    <p:sldId id="462" r:id="rId12"/>
    <p:sldId id="463" r:id="rId13"/>
    <p:sldId id="452" r:id="rId14"/>
    <p:sldId id="444" r:id="rId15"/>
    <p:sldId id="465" r:id="rId16"/>
    <p:sldId id="453" r:id="rId17"/>
    <p:sldId id="454" r:id="rId18"/>
    <p:sldId id="455" r:id="rId19"/>
    <p:sldId id="419" r:id="rId20"/>
    <p:sldId id="445" r:id="rId21"/>
    <p:sldId id="456" r:id="rId22"/>
    <p:sldId id="436" r:id="rId23"/>
    <p:sldId id="457" r:id="rId24"/>
    <p:sldId id="464" r:id="rId25"/>
    <p:sldId id="459" r:id="rId26"/>
    <p:sldId id="460" r:id="rId27"/>
    <p:sldId id="446" r:id="rId28"/>
    <p:sldId id="461" r:id="rId29"/>
  </p:sldIdLst>
  <p:sldSz cx="9144000" cy="6858000" type="screen4x3"/>
  <p:notesSz cx="7104063" cy="10234613"/>
  <p:custDataLst>
    <p:tags r:id="rId31"/>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94"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9650"/>
    <a:srgbClr val="007864"/>
    <a:srgbClr val="FFFFFF"/>
    <a:srgbClr val="CCFFCC"/>
    <a:srgbClr val="2F52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62" autoAdjust="0"/>
    <p:restoredTop sz="63911" autoAdjust="0"/>
  </p:normalViewPr>
  <p:slideViewPr>
    <p:cSldViewPr snapToObjects="1">
      <p:cViewPr varScale="1">
        <p:scale>
          <a:sx n="81" d="100"/>
          <a:sy n="81" d="100"/>
        </p:scale>
        <p:origin x="2664" y="84"/>
      </p:cViewPr>
      <p:guideLst/>
    </p:cSldViewPr>
  </p:slideViewPr>
  <p:outlineViewPr>
    <p:cViewPr>
      <p:scale>
        <a:sx n="33" d="100"/>
        <a:sy n="33" d="100"/>
      </p:scale>
      <p:origin x="0" y="0"/>
    </p:cViewPr>
  </p:outlineViewPr>
  <p:notesTextViewPr>
    <p:cViewPr>
      <p:scale>
        <a:sx n="75" d="100"/>
        <a:sy n="75" d="100"/>
      </p:scale>
      <p:origin x="0" y="0"/>
    </p:cViewPr>
  </p:notesTextViewPr>
  <p:sorterViewPr>
    <p:cViewPr varScale="1">
      <p:scale>
        <a:sx n="1" d="1"/>
        <a:sy n="1" d="1"/>
      </p:scale>
      <p:origin x="0" y="0"/>
    </p:cViewPr>
  </p:sorterViewPr>
  <p:notesViewPr>
    <p:cSldViewPr snapToObjects="1">
      <p:cViewPr varScale="1">
        <p:scale>
          <a:sx n="72" d="100"/>
          <a:sy n="72" d="100"/>
        </p:scale>
        <p:origin x="768"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notesMaster" Target="notesMasters/notesMaster1.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3078428" cy="513508"/>
          </a:xfrm>
          <a:prstGeom prst="rect">
            <a:avLst/>
          </a:prstGeom>
        </p:spPr>
        <p:txBody>
          <a:bodyPr vert="horz" lIns="95477" tIns="47739" rIns="95477" bIns="47739"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3992" y="1"/>
            <a:ext cx="3078428" cy="513508"/>
          </a:xfrm>
          <a:prstGeom prst="rect">
            <a:avLst/>
          </a:prstGeom>
        </p:spPr>
        <p:txBody>
          <a:bodyPr vert="horz" lIns="95477" tIns="47739" rIns="95477" bIns="47739" rtlCol="0"/>
          <a:lstStyle>
            <a:lvl1pPr algn="r">
              <a:defRPr sz="1300"/>
            </a:lvl1pPr>
          </a:lstStyle>
          <a:p>
            <a:fld id="{BA50B120-CD90-CA4A-A384-DB7B908530F3}" type="datetimeFigureOut">
              <a:rPr kumimoji="1" lang="ja-JP" altLang="en-US" smtClean="0"/>
              <a:t>2024/3/5</a:t>
            </a:fld>
            <a:endParaRPr kumimoji="1" lang="ja-JP" altLang="en-US"/>
          </a:p>
        </p:txBody>
      </p:sp>
      <p:sp>
        <p:nvSpPr>
          <p:cNvPr id="4" name="スライド イメージ プレースホルダー 3"/>
          <p:cNvSpPr>
            <a:spLocks noGrp="1" noRot="1" noChangeAspect="1"/>
          </p:cNvSpPr>
          <p:nvPr>
            <p:ph type="sldImg" idx="2"/>
          </p:nvPr>
        </p:nvSpPr>
        <p:spPr>
          <a:xfrm>
            <a:off x="755650" y="538163"/>
            <a:ext cx="5592763" cy="4194175"/>
          </a:xfrm>
          <a:prstGeom prst="rect">
            <a:avLst/>
          </a:prstGeom>
          <a:noFill/>
          <a:ln w="12700">
            <a:solidFill>
              <a:prstClr val="black"/>
            </a:solidFill>
          </a:ln>
        </p:spPr>
        <p:txBody>
          <a:bodyPr vert="horz" lIns="95477" tIns="47739" rIns="95477" bIns="47739" rtlCol="0" anchor="ctr"/>
          <a:lstStyle/>
          <a:p>
            <a:endParaRPr lang="ja-JP" altLang="en-US"/>
          </a:p>
        </p:txBody>
      </p:sp>
      <p:sp>
        <p:nvSpPr>
          <p:cNvPr id="5" name="ノート プレースホルダー 4"/>
          <p:cNvSpPr>
            <a:spLocks noGrp="1"/>
          </p:cNvSpPr>
          <p:nvPr>
            <p:ph type="body" sz="quarter" idx="3"/>
          </p:nvPr>
        </p:nvSpPr>
        <p:spPr>
          <a:xfrm>
            <a:off x="710407" y="4925409"/>
            <a:ext cx="5683250" cy="4029879"/>
          </a:xfrm>
          <a:prstGeom prst="rect">
            <a:avLst/>
          </a:prstGeom>
        </p:spPr>
        <p:txBody>
          <a:bodyPr vert="horz" lIns="95477" tIns="47739" rIns="95477" bIns="47739"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1" y="9721108"/>
            <a:ext cx="3078428" cy="513507"/>
          </a:xfrm>
          <a:prstGeom prst="rect">
            <a:avLst/>
          </a:prstGeom>
        </p:spPr>
        <p:txBody>
          <a:bodyPr vert="horz" lIns="95477" tIns="47739" rIns="95477" bIns="47739"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3992" y="9721108"/>
            <a:ext cx="3078428" cy="513507"/>
          </a:xfrm>
          <a:prstGeom prst="rect">
            <a:avLst/>
          </a:prstGeom>
        </p:spPr>
        <p:txBody>
          <a:bodyPr vert="horz" lIns="95477" tIns="47739" rIns="95477" bIns="47739" rtlCol="0" anchor="b"/>
          <a:lstStyle>
            <a:lvl1pPr algn="r">
              <a:defRPr sz="1300"/>
            </a:lvl1pPr>
          </a:lstStyle>
          <a:p>
            <a:fld id="{2B53D04A-B60E-1241-96E3-BBB7CC6C31A8}" type="slidenum">
              <a:rPr kumimoji="1" lang="ja-JP" altLang="en-US" smtClean="0"/>
              <a:t>‹#›</a:t>
            </a:fld>
            <a:endParaRPr kumimoji="1" lang="ja-JP" altLang="en-US"/>
          </a:p>
        </p:txBody>
      </p:sp>
    </p:spTree>
    <p:extLst>
      <p:ext uri="{BB962C8B-B14F-4D97-AF65-F5344CB8AC3E}">
        <p14:creationId xmlns:p14="http://schemas.microsoft.com/office/powerpoint/2010/main" val="208331087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p:txBody>
          <a:bodyPr/>
          <a:lstStyle/>
          <a:p>
            <a:pPr indent="88644"/>
            <a:r>
              <a:rPr kumimoji="1" lang="ja-JP" altLang="en-US" dirty="0">
                <a:latin typeface="Meiryo UI" panose="020B0604030504040204" pitchFamily="50" charset="-128"/>
                <a:ea typeface="Meiryo UI" panose="020B0604030504040204" pitchFamily="50" charset="-128"/>
              </a:rPr>
              <a:t>みなさん、こんにちは。</a:t>
            </a:r>
            <a:endParaRPr kumimoji="1" lang="en-US" altLang="ja-JP" dirty="0">
              <a:latin typeface="Meiryo UI" panose="020B0604030504040204" pitchFamily="50" charset="-128"/>
              <a:ea typeface="Meiryo UI" panose="020B0604030504040204" pitchFamily="50" charset="-128"/>
            </a:endParaRPr>
          </a:p>
          <a:p>
            <a:pPr indent="88644"/>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この講座はスマートフォンを買われてから、まだあまり操作方法をよくご存じではない方を対象として、</a:t>
            </a:r>
            <a:r>
              <a:rPr kumimoji="1" lang="en-US" altLang="ja-JP" dirty="0">
                <a:latin typeface="Meiryo UI" panose="020B0604030504040204" pitchFamily="50" charset="-128"/>
                <a:ea typeface="Meiryo UI" panose="020B0604030504040204" pitchFamily="50" charset="-128"/>
              </a:rPr>
              <a:t>SNS</a:t>
            </a:r>
            <a:r>
              <a:rPr kumimoji="1" lang="ja-JP" altLang="en-US" dirty="0">
                <a:latin typeface="Meiryo UI" panose="020B0604030504040204" pitchFamily="50" charset="-128"/>
                <a:ea typeface="Meiryo UI" panose="020B0604030504040204" pitchFamily="50" charset="-128"/>
              </a:rPr>
              <a:t>の使い方のご説明をします。</a:t>
            </a:r>
            <a:endParaRPr kumimoji="1" lang="en-US" altLang="ja-JP" dirty="0">
              <a:latin typeface="Meiryo UI" panose="020B0604030504040204" pitchFamily="50" charset="-128"/>
              <a:ea typeface="Meiryo UI" panose="020B0604030504040204" pitchFamily="50" charset="-128"/>
            </a:endParaRPr>
          </a:p>
          <a:p>
            <a:endParaRPr lang="en-US" altLang="ja-JP" dirty="0"/>
          </a:p>
          <a:p>
            <a:r>
              <a:rPr kumimoji="1" lang="ja-JP" altLang="en-US" dirty="0">
                <a:latin typeface="Meiryo UI" panose="020B0604030504040204" pitchFamily="50" charset="-128"/>
                <a:ea typeface="Meiryo UI" panose="020B0604030504040204" pitchFamily="50" charset="-128"/>
              </a:rPr>
              <a:t>よろしくお願いいたします。</a:t>
            </a:r>
          </a:p>
          <a:p>
            <a:endParaRPr lang="ja-JP" altLang="en-US"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ご紹介する</a:t>
            </a:r>
            <a:r>
              <a:rPr lang="en-US" altLang="ja-JP" dirty="0">
                <a:latin typeface="Meiryo UI" panose="020B0604030504040204" pitchFamily="50" charset="-128"/>
                <a:ea typeface="Meiryo UI" panose="020B0604030504040204" pitchFamily="50" charset="-128"/>
              </a:rPr>
              <a:t>LINE</a:t>
            </a:r>
            <a:r>
              <a:rPr lang="ja-JP" altLang="en-US" dirty="0">
                <a:latin typeface="Meiryo UI" panose="020B0604030504040204" pitchFamily="50" charset="-128"/>
                <a:ea typeface="Meiryo UI" panose="020B0604030504040204" pitchFamily="50" charset="-128"/>
              </a:rPr>
              <a:t>は、</a:t>
            </a:r>
            <a:r>
              <a:rPr lang="en-US" altLang="ja-JP" dirty="0">
                <a:latin typeface="Meiryo UI" panose="020B0604030504040204" pitchFamily="50" charset="-128"/>
                <a:ea typeface="Meiryo UI" panose="020B0604030504040204" pitchFamily="50" charset="-128"/>
              </a:rPr>
              <a:t>Android</a:t>
            </a:r>
            <a:r>
              <a:rPr lang="ja-JP" altLang="en-US" dirty="0">
                <a:latin typeface="Meiryo UI" panose="020B0604030504040204" pitchFamily="50" charset="-128"/>
                <a:ea typeface="Meiryo UI" panose="020B0604030504040204" pitchFamily="50" charset="-128"/>
              </a:rPr>
              <a:t>でも</a:t>
            </a:r>
            <a:r>
              <a:rPr lang="en-US" altLang="ja-JP" dirty="0">
                <a:latin typeface="Meiryo UI" panose="020B0604030504040204" pitchFamily="50" charset="-128"/>
                <a:ea typeface="Meiryo UI" panose="020B0604030504040204" pitchFamily="50" charset="-128"/>
              </a:rPr>
              <a:t>iPhone</a:t>
            </a:r>
            <a:r>
              <a:rPr lang="ja-JP" altLang="en-US" dirty="0">
                <a:latin typeface="Meiryo UI" panose="020B0604030504040204" pitchFamily="50" charset="-128"/>
                <a:ea typeface="Meiryo UI" panose="020B0604030504040204" pitchFamily="50" charset="-128"/>
              </a:rPr>
              <a:t>でも使えますが、ご自分のスマートフォンにこのアプリが入っていない方は、講座の前に</a:t>
            </a:r>
            <a:endParaRPr lang="en-US" altLang="ja-JP" dirty="0">
              <a:latin typeface="Meiryo UI" panose="020B0604030504040204" pitchFamily="50" charset="-128"/>
              <a:ea typeface="Meiryo UI" panose="020B0604030504040204" pitchFamily="50" charset="-128"/>
            </a:endParaRPr>
          </a:p>
          <a:p>
            <a:pPr indent="81853"/>
            <a:endParaRPr lang="en-US" altLang="ja-JP"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アプリをインストールする必要がありますのでご承知願います。</a:t>
            </a:r>
            <a:endParaRPr lang="en-US" altLang="ja-JP" dirty="0">
              <a:latin typeface="Meiryo UI" panose="020B0604030504040204" pitchFamily="50" charset="-128"/>
              <a:ea typeface="Meiryo UI" panose="020B0604030504040204" pitchFamily="50" charset="-128"/>
            </a:endParaRPr>
          </a:p>
          <a:p>
            <a:pPr indent="81853"/>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endParaRPr lang="en-US" altLang="ja-JP" dirty="0">
              <a:latin typeface="Meiryo UI" panose="020B0604030504040204" pitchFamily="50" charset="-128"/>
              <a:ea typeface="Meiryo UI" panose="020B0604030504040204" pitchFamily="50" charset="-128"/>
            </a:endParaRPr>
          </a:p>
          <a:p>
            <a:pPr defTabSz="914491">
              <a:defRPr/>
            </a:pPr>
            <a:r>
              <a:rPr lang="ja-JP" altLang="en-US" sz="1800" dirty="0">
                <a:latin typeface="Meiryo UI"/>
                <a:ea typeface="Meiryo UI"/>
              </a:rPr>
              <a:t>講</a:t>
            </a:r>
            <a:r>
              <a:rPr lang="ja-JP" altLang="en-US" dirty="0">
                <a:latin typeface="Meiryo UI"/>
                <a:ea typeface="Meiryo UI"/>
              </a:rPr>
              <a:t>師の皆様は、講</a:t>
            </a:r>
            <a:r>
              <a:rPr lang="ja-JP" altLang="en-US" sz="1800" dirty="0">
                <a:latin typeface="Meiryo UI"/>
                <a:ea typeface="Meiryo UI"/>
              </a:rPr>
              <a:t>座開始時は参加者も固くなってしまいがちですので、しっかりと冒頭の挨拶にて明るく柔らかい雰囲気を作りましょう。</a:t>
            </a:r>
            <a:endParaRPr lang="en-US" altLang="ja-JP" sz="1800" dirty="0">
              <a:latin typeface="Meiryo UI"/>
              <a:ea typeface="Meiryo UI"/>
            </a:endParaRPr>
          </a:p>
          <a:p>
            <a:pPr defTabSz="914491">
              <a:defRPr/>
            </a:pPr>
            <a:endParaRPr lang="en-US" altLang="ja-JP" b="0" dirty="0">
              <a:latin typeface="Meiryo UI" panose="020B0604030504040204" pitchFamily="50" charset="-128"/>
              <a:ea typeface="Meiryo UI" panose="020B0604030504040204" pitchFamily="50" charset="-128"/>
            </a:endParaRPr>
          </a:p>
          <a:p>
            <a:pPr defTabSz="914491">
              <a:defRPr/>
            </a:pPr>
            <a:r>
              <a:rPr lang="ja-JP" altLang="en-US" b="0" dirty="0">
                <a:latin typeface="Meiryo UI" panose="020B0604030504040204" pitchFamily="50" charset="-128"/>
                <a:ea typeface="Meiryo UI" panose="020B0604030504040204" pitchFamily="50" charset="-128"/>
              </a:rPr>
              <a:t>また、「アイコン」や「タップ」といったカタカナ言葉を聞いて意欲が薄まってしまうことがよくありますので、</a:t>
            </a:r>
            <a:endParaRPr lang="en-US" altLang="ja-JP" b="0" dirty="0">
              <a:latin typeface="Meiryo UI" panose="020B0604030504040204" pitchFamily="50" charset="-128"/>
              <a:ea typeface="Meiryo UI" panose="020B0604030504040204" pitchFamily="50" charset="-128"/>
            </a:endParaRPr>
          </a:p>
          <a:p>
            <a:pPr defTabSz="914491">
              <a:defRPr/>
            </a:pPr>
            <a:endParaRPr lang="en-US" altLang="ja-JP" b="0" dirty="0">
              <a:latin typeface="Meiryo UI" panose="020B0604030504040204" pitchFamily="50" charset="-128"/>
              <a:ea typeface="Meiryo UI" panose="020B0604030504040204" pitchFamily="50" charset="-128"/>
            </a:endParaRPr>
          </a:p>
          <a:p>
            <a:pPr defTabSz="914491">
              <a:defRPr/>
            </a:pPr>
            <a:r>
              <a:rPr lang="ja-JP" altLang="en-US" b="0" dirty="0">
                <a:latin typeface="Meiryo UI" panose="020B0604030504040204" pitchFamily="50" charset="-128"/>
                <a:ea typeface="Meiryo UI" panose="020B0604030504040204" pitchFamily="50" charset="-128"/>
              </a:rPr>
              <a:t>講座中は日本語に置き換えて話したり、実演も踏まえながら丁寧にご説明ください。</a:t>
            </a:r>
            <a:endParaRPr lang="en-US" altLang="ja-JP" b="0" dirty="0">
              <a:latin typeface="Meiryo UI" panose="020B0604030504040204" pitchFamily="50" charset="-128"/>
              <a:ea typeface="Meiryo UI" panose="020B0604030504040204" pitchFamily="50" charset="-128"/>
            </a:endParaRPr>
          </a:p>
          <a:p>
            <a:pPr defTabSz="914491">
              <a:defRPr/>
            </a:pPr>
            <a:endParaRPr lang="en-US" altLang="ja-JP" dirty="0">
              <a:latin typeface="Meiryo UI" panose="020B0604030504040204" pitchFamily="50" charset="-128"/>
              <a:ea typeface="Meiryo UI" panose="020B0604030504040204" pitchFamily="50" charset="-128"/>
            </a:endParaRPr>
          </a:p>
          <a:p>
            <a:pPr defTabSz="914491">
              <a:defRPr/>
            </a:pPr>
            <a:r>
              <a:rPr lang="ja-JP" altLang="en-US" dirty="0">
                <a:latin typeface="Meiryo UI" panose="020B0604030504040204" pitchFamily="50" charset="-128"/>
                <a:ea typeface="Meiryo UI" panose="020B0604030504040204" pitchFamily="50" charset="-128"/>
              </a:rPr>
              <a:t>もしくはカタカナ言葉が出てくる際にしっかりと説明を挟みましょう。</a:t>
            </a:r>
            <a:endParaRPr lang="en-US" altLang="ja-JP" dirty="0">
              <a:latin typeface="Meiryo UI" panose="020B0604030504040204" pitchFamily="50" charset="-128"/>
              <a:ea typeface="Meiryo UI" panose="020B0604030504040204" pitchFamily="50" charset="-128"/>
            </a:endParaRPr>
          </a:p>
          <a:p>
            <a:pPr defTabSz="914491">
              <a:defRPr/>
            </a:pPr>
            <a:endParaRPr lang="en-US" altLang="ja-JP" dirty="0">
              <a:latin typeface="Meiryo UI" panose="020B0604030504040204" pitchFamily="50" charset="-128"/>
              <a:ea typeface="Meiryo UI" panose="020B0604030504040204" pitchFamily="50" charset="-128"/>
            </a:endParaRPr>
          </a:p>
          <a:p>
            <a:pPr defTabSz="914491">
              <a:defRPr/>
            </a:pPr>
            <a:r>
              <a:rPr lang="ja-JP" altLang="en-US" dirty="0">
                <a:latin typeface="Meiryo UI" panose="020B0604030504040204" pitchFamily="50" charset="-128"/>
                <a:ea typeface="Meiryo UI" panose="020B0604030504040204" pitchFamily="50" charset="-128"/>
              </a:rPr>
              <a:t>講座中にホワイトボード等に書きながら説明するとより解りやすくなります。</a:t>
            </a:r>
            <a:endParaRPr lang="en-US" altLang="ja-JP" dirty="0">
              <a:latin typeface="Meiryo UI" panose="020B0604030504040204" pitchFamily="50" charset="-128"/>
              <a:ea typeface="Meiryo UI" panose="020B0604030504040204" pitchFamily="50" charset="-128"/>
            </a:endParaRPr>
          </a:p>
          <a:p>
            <a:pPr indent="81853"/>
            <a:endParaRPr lang="ja-JP" altLang="en-US"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pPr indent="93345"/>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a:t>
            </a:fld>
            <a:endParaRPr kumimoji="1" lang="ja-JP" altLang="en-US"/>
          </a:p>
        </p:txBody>
      </p:sp>
    </p:spTree>
    <p:extLst>
      <p:ext uri="{BB962C8B-B14F-4D97-AF65-F5344CB8AC3E}">
        <p14:creationId xmlns:p14="http://schemas.microsoft.com/office/powerpoint/2010/main" val="1632562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925408"/>
            <a:ext cx="5683250" cy="4972441"/>
          </a:xfrm>
        </p:spPr>
        <p:txBody>
          <a:bodyPr/>
          <a:lstStyle/>
          <a:p>
            <a:pPr indent="81853"/>
            <a:r>
              <a:rPr lang="ja-JP" altLang="en-US" dirty="0">
                <a:latin typeface="Meiryo UI" panose="020B0604030504040204" pitchFamily="50" charset="-128"/>
                <a:ea typeface="Meiryo UI" panose="020B0604030504040204" pitchFamily="50" charset="-128"/>
              </a:rPr>
              <a:t>「アカウントを新規登録」という画面が表示されます。</a:t>
            </a:r>
            <a:endParaRPr lang="en-US" altLang="ja-JP" dirty="0">
              <a:latin typeface="Meiryo UI" panose="020B0604030504040204" pitchFamily="50" charset="-128"/>
              <a:ea typeface="Meiryo UI" panose="020B0604030504040204" pitchFamily="50" charset="-128"/>
            </a:endParaRPr>
          </a:p>
          <a:p>
            <a:pPr indent="81853"/>
            <a:endParaRPr lang="ja-JP" altLang="en-US"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①に名前を入力します。</a:t>
            </a:r>
          </a:p>
          <a:p>
            <a:pPr indent="81853"/>
            <a:endParaRPr lang="en-US" altLang="ja-JP"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その上に「カメラ」のマークがあり押すとプロフィール写真をつけることができますが、</a:t>
            </a:r>
            <a:endParaRPr lang="en-US" altLang="ja-JP" dirty="0">
              <a:latin typeface="Meiryo UI" panose="020B0604030504040204" pitchFamily="50" charset="-128"/>
              <a:ea typeface="Meiryo UI" panose="020B0604030504040204" pitchFamily="50" charset="-128"/>
            </a:endParaRPr>
          </a:p>
          <a:p>
            <a:pPr indent="81853"/>
            <a:endParaRPr lang="en-US" altLang="ja-JP"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今回の講座では写真をつけませんので、お名前を入力したら緑色の②の 「→」をタップしてください。</a:t>
            </a:r>
          </a:p>
          <a:p>
            <a:pPr indent="81853"/>
            <a:endParaRPr lang="ja-JP" altLang="en-US"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③「パスワードを登録」という画面が表示されますので、半角英大文字、半角英小文字、</a:t>
            </a:r>
            <a:endParaRPr lang="en-US" altLang="ja-JP" dirty="0">
              <a:latin typeface="Meiryo UI" panose="020B0604030504040204" pitchFamily="50" charset="-128"/>
              <a:ea typeface="Meiryo UI" panose="020B0604030504040204" pitchFamily="50" charset="-128"/>
            </a:endParaRPr>
          </a:p>
          <a:p>
            <a:pPr indent="81853"/>
            <a:endParaRPr lang="en-US" altLang="ja-JP"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半角数字、記号のうち三種類以上を含めた８文字以上のパスワードを２回入力してください。</a:t>
            </a:r>
          </a:p>
          <a:p>
            <a:pPr indent="81853"/>
            <a:endParaRPr lang="en-US" altLang="ja-JP"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２回入力するのは入力間違いを防ぐためです。忘れないように記憶しておいてください。</a:t>
            </a:r>
            <a:endParaRPr lang="en-US" altLang="ja-JP" dirty="0">
              <a:latin typeface="Meiryo UI" panose="020B0604030504040204" pitchFamily="50" charset="-128"/>
              <a:ea typeface="Meiryo UI" panose="020B0604030504040204" pitchFamily="50" charset="-128"/>
            </a:endParaRPr>
          </a:p>
          <a:p>
            <a:pPr indent="81853"/>
            <a:endParaRPr lang="ja-JP" altLang="en-US"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入力を終えたら④の緑色の右矢印ボタン「→」 をタップしてください。</a:t>
            </a:r>
          </a:p>
          <a:p>
            <a:pPr indent="81853"/>
            <a:endParaRPr lang="ja-JP" altLang="en-US" dirty="0">
              <a:latin typeface="Meiryo UI" panose="020B0604030504040204" pitchFamily="50" charset="-128"/>
              <a:ea typeface="Meiryo UI" panose="020B0604030504040204" pitchFamily="50" charset="-128"/>
            </a:endParaRPr>
          </a:p>
          <a:p>
            <a:pPr indent="81853"/>
            <a:endParaRPr lang="en-US" altLang="ja-JP" dirty="0">
              <a:latin typeface="Meiryo UI" panose="020B0604030504040204" pitchFamily="50" charset="-128"/>
              <a:ea typeface="Meiryo UI" panose="020B0604030504040204" pitchFamily="50" charset="-128"/>
            </a:endParaRPr>
          </a:p>
          <a:p>
            <a:pPr indent="81853"/>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81853"/>
            <a:endParaRPr lang="en-US" altLang="ja-JP"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講師の皆様は、講座の中では写真を載せませんが、後から写真を追加することが可能であるとご説明ください。</a:t>
            </a:r>
            <a:endParaRPr lang="en-US" altLang="ja-JP" dirty="0">
              <a:latin typeface="Meiryo UI" panose="020B0604030504040204" pitchFamily="50" charset="-128"/>
              <a:ea typeface="Meiryo UI" panose="020B0604030504040204" pitchFamily="50" charset="-128"/>
            </a:endParaRPr>
          </a:p>
          <a:p>
            <a:pPr indent="81853"/>
            <a:endParaRPr lang="ja-JP" altLang="en-US"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その際は、新しくその場で撮影するか撮影済みの画像を使用するかの画面になることをご理解ください。</a:t>
            </a:r>
            <a:endParaRPr lang="en-US" altLang="ja-JP" dirty="0">
              <a:latin typeface="Meiryo UI" panose="020B0604030504040204" pitchFamily="50" charset="-128"/>
              <a:ea typeface="Meiryo UI" panose="020B0604030504040204" pitchFamily="50" charset="-128"/>
            </a:endParaRPr>
          </a:p>
          <a:p>
            <a:pPr indent="81853"/>
            <a:endParaRPr lang="ja-JP" altLang="en-US"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また、パスワードを設定する際には、悪用される恐れがあるため絶対に他人にパスワードを教えないよう、ご説明ください。</a:t>
            </a: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10</a:t>
            </a:fld>
            <a:endParaRPr kumimoji="1" lang="ja-JP" altLang="en-US"/>
          </a:p>
        </p:txBody>
      </p:sp>
    </p:spTree>
    <p:extLst>
      <p:ext uri="{BB962C8B-B14F-4D97-AF65-F5344CB8AC3E}">
        <p14:creationId xmlns:p14="http://schemas.microsoft.com/office/powerpoint/2010/main" val="7621152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925409"/>
            <a:ext cx="5683250" cy="4897745"/>
          </a:xfrm>
        </p:spPr>
        <p:txBody>
          <a:bodyPr/>
          <a:lstStyle/>
          <a:p>
            <a:pPr indent="81853"/>
            <a:r>
              <a:rPr lang="ja-JP" altLang="en-US" dirty="0">
                <a:latin typeface="Meiryo UI" panose="020B0604030504040204" pitchFamily="50" charset="-128"/>
                <a:ea typeface="Meiryo UI" panose="020B0604030504040204" pitchFamily="50" charset="-128"/>
              </a:rPr>
              <a:t>次に、「友だち追加設定」という画面になり、</a:t>
            </a:r>
            <a:endParaRPr lang="en-US" altLang="ja-JP" dirty="0">
              <a:latin typeface="Meiryo UI" panose="020B0604030504040204" pitchFamily="50" charset="-128"/>
              <a:ea typeface="Meiryo UI" panose="020B0604030504040204" pitchFamily="50" charset="-128"/>
            </a:endParaRPr>
          </a:p>
          <a:p>
            <a:pPr indent="81853"/>
            <a:endParaRPr lang="ja-JP" altLang="en-US"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「友だち自動追加」と「友だちへの追加を許可」の設定を行いますが、この設定は後から必要に応じてオンにすることができます。</a:t>
            </a:r>
            <a:endParaRPr lang="en-US" altLang="ja-JP" dirty="0">
              <a:latin typeface="Meiryo UI" panose="020B0604030504040204" pitchFamily="50" charset="-128"/>
              <a:ea typeface="Meiryo UI" panose="020B0604030504040204" pitchFamily="50" charset="-128"/>
            </a:endParaRPr>
          </a:p>
          <a:p>
            <a:pPr indent="81853"/>
            <a:endParaRPr lang="ja-JP" altLang="en-US"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そのため今回はとくに設定せず、②のように両方とも ✔ チェックを外し、オフにしておくようにします。</a:t>
            </a:r>
          </a:p>
          <a:p>
            <a:pPr indent="81853"/>
            <a:endParaRPr lang="ja-JP" altLang="en-US"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「友だち自動追加」とは、スマートフォンの電話帳に登録している人を</a:t>
            </a:r>
            <a:r>
              <a:rPr lang="en-US" altLang="ja-JP" dirty="0">
                <a:latin typeface="Meiryo UI" panose="020B0604030504040204" pitchFamily="50" charset="-128"/>
                <a:ea typeface="Meiryo UI" panose="020B0604030504040204" pitchFamily="50" charset="-128"/>
              </a:rPr>
              <a:t>LINE</a:t>
            </a:r>
            <a:r>
              <a:rPr lang="ja-JP" altLang="en-US" dirty="0">
                <a:latin typeface="Meiryo UI" panose="020B0604030504040204" pitchFamily="50" charset="-128"/>
                <a:ea typeface="Meiryo UI" panose="020B0604030504040204" pitchFamily="50" charset="-128"/>
              </a:rPr>
              <a:t>の友だちに自動的に登録をする機能です。</a:t>
            </a:r>
          </a:p>
          <a:p>
            <a:pPr indent="81853"/>
            <a:endParaRPr lang="en-US" altLang="ja-JP" dirty="0">
              <a:latin typeface="Meiryo UI" panose="020B0604030504040204" pitchFamily="50" charset="-128"/>
              <a:ea typeface="Meiryo UI" panose="020B0604030504040204" pitchFamily="50" charset="-128"/>
            </a:endParaRPr>
          </a:p>
          <a:p>
            <a:pPr indent="81853"/>
            <a:r>
              <a:rPr lang="en-US" altLang="ja-JP" dirty="0">
                <a:latin typeface="Meiryo UI" panose="020B0604030504040204" pitchFamily="50" charset="-128"/>
                <a:ea typeface="Meiryo UI" panose="020B0604030504040204" pitchFamily="50" charset="-128"/>
              </a:rPr>
              <a:t>LINE</a:t>
            </a:r>
            <a:r>
              <a:rPr lang="ja-JP" altLang="en-US" dirty="0">
                <a:latin typeface="Meiryo UI" panose="020B0604030504040204" pitchFamily="50" charset="-128"/>
                <a:ea typeface="Meiryo UI" panose="020B0604030504040204" pitchFamily="50" charset="-128"/>
              </a:rPr>
              <a:t>でやり取りをするためには「友だち」に登録をする必要があります。</a:t>
            </a:r>
          </a:p>
          <a:p>
            <a:pPr indent="81853"/>
            <a:endParaRPr lang="en-US" altLang="ja-JP"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「友だちへの追加を許可」は、あなたの電話番号を知っている人が自動的に</a:t>
            </a:r>
            <a:r>
              <a:rPr lang="en-US" altLang="ja-JP" dirty="0">
                <a:latin typeface="Meiryo UI" panose="020B0604030504040204" pitchFamily="50" charset="-128"/>
                <a:ea typeface="Meiryo UI" panose="020B0604030504040204" pitchFamily="50" charset="-128"/>
              </a:rPr>
              <a:t>LINE</a:t>
            </a:r>
            <a:r>
              <a:rPr lang="ja-JP" altLang="en-US" dirty="0">
                <a:latin typeface="Meiryo UI" panose="020B0604030504040204" pitchFamily="50" charset="-128"/>
                <a:ea typeface="Meiryo UI" panose="020B0604030504040204" pitchFamily="50" charset="-128"/>
              </a:rPr>
              <a:t>への友だち登録をしたり、電話番号による検索を許可する機能です。</a:t>
            </a:r>
          </a:p>
          <a:p>
            <a:pPr indent="81853"/>
            <a:endParaRPr lang="en-US" altLang="ja-JP"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これらの機能は便利ではありますが、反面知らない人も友だちとして登録されてしまい困る場合もありますので、オンにする場合はご注意ください。</a:t>
            </a:r>
          </a:p>
          <a:p>
            <a:pPr indent="81853"/>
            <a:endParaRPr lang="en-US" altLang="ja-JP" dirty="0">
              <a:latin typeface="Meiryo UI" panose="020B0604030504040204" pitchFamily="50" charset="-128"/>
              <a:ea typeface="Meiryo UI" panose="020B0604030504040204" pitchFamily="50" charset="-128"/>
            </a:endParaRPr>
          </a:p>
          <a:p>
            <a:pPr indent="81853"/>
            <a:endParaRPr lang="ja-JP" altLang="en-US" dirty="0">
              <a:latin typeface="Meiryo UI" panose="020B0604030504040204" pitchFamily="50" charset="-128"/>
              <a:ea typeface="Meiryo UI" panose="020B0604030504040204" pitchFamily="50" charset="-128"/>
            </a:endParaRPr>
          </a:p>
          <a:p>
            <a:pPr indent="81853"/>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81853"/>
            <a:endParaRPr lang="en-US" altLang="ja-JP"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講師の皆様は、</a:t>
            </a:r>
            <a:r>
              <a:rPr lang="en-US" altLang="ja-JP" dirty="0">
                <a:latin typeface="Meiryo UI" panose="020B0604030504040204" pitchFamily="50" charset="-128"/>
                <a:ea typeface="Meiryo UI" panose="020B0604030504040204" pitchFamily="50" charset="-128"/>
              </a:rPr>
              <a:t>LINE</a:t>
            </a:r>
            <a:r>
              <a:rPr lang="ja-JP" altLang="en-US" dirty="0">
                <a:latin typeface="Meiryo UI" panose="020B0604030504040204" pitchFamily="50" charset="-128"/>
                <a:ea typeface="Meiryo UI" panose="020B0604030504040204" pitchFamily="50" charset="-128"/>
              </a:rPr>
              <a:t>における「友だち」とは、連絡帳に連絡先が登録されている人のイメージに近いとご説明ください。</a:t>
            </a:r>
          </a:p>
          <a:p>
            <a:pPr indent="102134"/>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11</a:t>
            </a:fld>
            <a:endParaRPr kumimoji="1" lang="ja-JP" altLang="en-US"/>
          </a:p>
        </p:txBody>
      </p:sp>
    </p:spTree>
    <p:extLst>
      <p:ext uri="{BB962C8B-B14F-4D97-AF65-F5344CB8AC3E}">
        <p14:creationId xmlns:p14="http://schemas.microsoft.com/office/powerpoint/2010/main" val="2873661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925409"/>
            <a:ext cx="5683250" cy="4598961"/>
          </a:xfrm>
        </p:spPr>
        <p:txBody>
          <a:bodyPr/>
          <a:lstStyle/>
          <a:p>
            <a:pPr indent="81853"/>
            <a:r>
              <a:rPr lang="ja-JP" altLang="en-US" dirty="0">
                <a:latin typeface="Meiryo UI" panose="020B0604030504040204" pitchFamily="50" charset="-128"/>
                <a:ea typeface="Meiryo UI" panose="020B0604030504040204" pitchFamily="50" charset="-128"/>
              </a:rPr>
              <a:t>次に年齢確認の画面になりますが、この項目は任意で後から設定可能なので、「あとで」をタップします。</a:t>
            </a:r>
            <a:endParaRPr lang="en-US" altLang="ja-JP" dirty="0">
              <a:latin typeface="Meiryo UI" panose="020B0604030504040204" pitchFamily="50" charset="-128"/>
              <a:ea typeface="Meiryo UI" panose="020B0604030504040204" pitchFamily="50" charset="-128"/>
            </a:endParaRPr>
          </a:p>
          <a:p>
            <a:pPr indent="81853"/>
            <a:endParaRPr lang="ja-JP" altLang="en-US"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次に「サービス向上のための情報利用に関するお願い」が表示されます。</a:t>
            </a:r>
          </a:p>
          <a:p>
            <a:pPr indent="81853"/>
            <a:endParaRPr lang="en-US" altLang="ja-JP"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こちらも任意ですので、同意／非同意どちらでも構いません。差し支えなければ「同意する」をタップしてください。</a:t>
            </a:r>
          </a:p>
          <a:p>
            <a:pPr indent="81853"/>
            <a:endParaRPr lang="ja-JP" altLang="en-US"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年齢確認を行わないと一部機能が利用できないためご注意ください。</a:t>
            </a:r>
          </a:p>
          <a:p>
            <a:pPr indent="81853"/>
            <a:endParaRPr lang="ja-JP" altLang="en-US"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これで「</a:t>
            </a:r>
            <a:r>
              <a:rPr lang="en-US" altLang="ja-JP" dirty="0">
                <a:latin typeface="Meiryo UI" panose="020B0604030504040204" pitchFamily="50" charset="-128"/>
                <a:ea typeface="Meiryo UI" panose="020B0604030504040204" pitchFamily="50" charset="-128"/>
              </a:rPr>
              <a:t>LINE</a:t>
            </a:r>
            <a:r>
              <a:rPr lang="ja-JP" altLang="en-US" dirty="0">
                <a:latin typeface="Meiryo UI" panose="020B0604030504040204" pitchFamily="50" charset="-128"/>
                <a:ea typeface="Meiryo UI" panose="020B0604030504040204" pitchFamily="50" charset="-128"/>
              </a:rPr>
              <a:t>」の登録は終了です。</a:t>
            </a:r>
          </a:p>
          <a:p>
            <a:pPr indent="97798"/>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12</a:t>
            </a:fld>
            <a:endParaRPr kumimoji="1" lang="ja-JP" altLang="en-US"/>
          </a:p>
        </p:txBody>
      </p:sp>
    </p:spTree>
    <p:extLst>
      <p:ext uri="{BB962C8B-B14F-4D97-AF65-F5344CB8AC3E}">
        <p14:creationId xmlns:p14="http://schemas.microsoft.com/office/powerpoint/2010/main" val="16126908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p:txBody>
          <a:bodyPr/>
          <a:lstStyle/>
          <a:p>
            <a:pPr indent="92829"/>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13</a:t>
            </a:fld>
            <a:endParaRPr kumimoji="1" lang="ja-JP" altLang="en-US"/>
          </a:p>
        </p:txBody>
      </p:sp>
    </p:spTree>
    <p:extLst>
      <p:ext uri="{BB962C8B-B14F-4D97-AF65-F5344CB8AC3E}">
        <p14:creationId xmlns:p14="http://schemas.microsoft.com/office/powerpoint/2010/main" val="577726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925408"/>
            <a:ext cx="5683250" cy="5047137"/>
          </a:xfrm>
        </p:spPr>
        <p:txBody>
          <a:bodyPr/>
          <a:lstStyle/>
          <a:p>
            <a:pPr indent="81853"/>
            <a:r>
              <a:rPr lang="ja-JP" altLang="en-US" dirty="0">
                <a:latin typeface="Meiryo UI" panose="020B0604030504040204" pitchFamily="50" charset="-128"/>
                <a:ea typeface="Meiryo UI" panose="020B0604030504040204" pitchFamily="50" charset="-128"/>
              </a:rPr>
              <a:t>次に実際の</a:t>
            </a:r>
            <a:r>
              <a:rPr lang="en-US" altLang="ja-JP" dirty="0">
                <a:latin typeface="Meiryo UI" panose="020B0604030504040204" pitchFamily="50" charset="-128"/>
                <a:ea typeface="Meiryo UI" panose="020B0604030504040204" pitchFamily="50" charset="-128"/>
              </a:rPr>
              <a:t>LINE</a:t>
            </a:r>
            <a:r>
              <a:rPr lang="ja-JP" altLang="en-US" dirty="0">
                <a:latin typeface="Meiryo UI" panose="020B0604030504040204" pitchFamily="50" charset="-128"/>
                <a:ea typeface="Meiryo UI" panose="020B0604030504040204" pitchFamily="50" charset="-128"/>
              </a:rPr>
              <a:t>の使い方のご説明をいたします。</a:t>
            </a:r>
          </a:p>
          <a:p>
            <a:pPr indent="81853"/>
            <a:endParaRPr lang="ja-JP" altLang="en-US"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先ほども少しご説明しましたが、</a:t>
            </a:r>
            <a:r>
              <a:rPr lang="en-US" altLang="ja-JP" dirty="0">
                <a:latin typeface="Meiryo UI" panose="020B0604030504040204" pitchFamily="50" charset="-128"/>
                <a:ea typeface="Meiryo UI" panose="020B0604030504040204" pitchFamily="50" charset="-128"/>
              </a:rPr>
              <a:t>LINE</a:t>
            </a:r>
            <a:r>
              <a:rPr lang="ja-JP" altLang="en-US" dirty="0">
                <a:latin typeface="Meiryo UI" panose="020B0604030504040204" pitchFamily="50" charset="-128"/>
                <a:ea typeface="Meiryo UI" panose="020B0604030504040204" pitchFamily="50" charset="-128"/>
              </a:rPr>
              <a:t>でやり取りをするためには「友だち」登録をする必要があります。</a:t>
            </a:r>
            <a:endParaRPr lang="en-US" altLang="ja-JP" dirty="0">
              <a:latin typeface="Meiryo UI" panose="020B0604030504040204" pitchFamily="50" charset="-128"/>
              <a:ea typeface="Meiryo UI" panose="020B0604030504040204" pitchFamily="50" charset="-128"/>
            </a:endParaRPr>
          </a:p>
          <a:p>
            <a:pPr indent="81853"/>
            <a:endParaRPr lang="ja-JP" altLang="en-US"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「友だち」の登録方法はいくつかありますが、まず一番簡単なＱＲコードを使った友だちの追加方法をご説明します。</a:t>
            </a:r>
          </a:p>
          <a:p>
            <a:pPr indent="81853"/>
            <a:endParaRPr lang="en-US" altLang="ja-JP"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「友だち」登録する人のスマートフォンの画面の</a:t>
            </a:r>
            <a:r>
              <a:rPr lang="en-US" altLang="ja-JP" dirty="0">
                <a:latin typeface="Meiryo UI" panose="020B0604030504040204" pitchFamily="50" charset="-128"/>
                <a:ea typeface="Meiryo UI" panose="020B0604030504040204" pitchFamily="50" charset="-128"/>
              </a:rPr>
              <a:t>QR</a:t>
            </a:r>
            <a:r>
              <a:rPr lang="ja-JP" altLang="en-US" dirty="0">
                <a:latin typeface="Meiryo UI" panose="020B0604030504040204" pitchFamily="50" charset="-128"/>
                <a:ea typeface="Meiryo UI" panose="020B0604030504040204" pitchFamily="50" charset="-128"/>
              </a:rPr>
              <a:t>コードを読み取る必要があるので対面した同じ場所にいる必要があります。</a:t>
            </a:r>
          </a:p>
          <a:p>
            <a:pPr indent="81853"/>
            <a:endParaRPr lang="ja-JP" altLang="en-US"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まず、ホーム画面から「</a:t>
            </a:r>
            <a:r>
              <a:rPr lang="en-US" altLang="ja-JP" dirty="0">
                <a:latin typeface="Meiryo UI" panose="020B0604030504040204" pitchFamily="50" charset="-128"/>
                <a:ea typeface="Meiryo UI" panose="020B0604030504040204" pitchFamily="50" charset="-128"/>
              </a:rPr>
              <a:t>LINE</a:t>
            </a:r>
            <a:r>
              <a:rPr lang="ja-JP" altLang="en-US" dirty="0">
                <a:latin typeface="Meiryo UI" panose="020B0604030504040204" pitchFamily="50" charset="-128"/>
                <a:ea typeface="Meiryo UI" panose="020B0604030504040204" pitchFamily="50" charset="-128"/>
              </a:rPr>
              <a:t>」アプリのアイコンを押して「</a:t>
            </a:r>
            <a:r>
              <a:rPr lang="en-US" altLang="ja-JP" dirty="0">
                <a:latin typeface="Meiryo UI" panose="020B0604030504040204" pitchFamily="50" charset="-128"/>
                <a:ea typeface="Meiryo UI" panose="020B0604030504040204" pitchFamily="50" charset="-128"/>
              </a:rPr>
              <a:t>LINE</a:t>
            </a:r>
            <a:r>
              <a:rPr lang="ja-JP" altLang="en-US" dirty="0">
                <a:latin typeface="Meiryo UI" panose="020B0604030504040204" pitchFamily="50" charset="-128"/>
                <a:ea typeface="Meiryo UI" panose="020B0604030504040204" pitchFamily="50" charset="-128"/>
              </a:rPr>
              <a:t>」を起動します。</a:t>
            </a:r>
          </a:p>
          <a:p>
            <a:pPr indent="81853"/>
            <a:endParaRPr lang="en-US" altLang="ja-JP"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①画面右上の歯車マークの左に①の ‘人のマークに＋’ が書かれたボタンがありますので、それをタップしてください。</a:t>
            </a:r>
          </a:p>
          <a:p>
            <a:pPr indent="81853"/>
            <a:endParaRPr lang="ja-JP" altLang="en-US"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「友だち追加」という画面になりますので、②の「ＱＲコード」をタップしてください。</a:t>
            </a:r>
          </a:p>
          <a:p>
            <a:pPr indent="81853"/>
            <a:endParaRPr lang="ja-JP" altLang="en-US"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③の画面になり「マイＱＲコード」という表示が有りますのでそれをタップすると、自分のＱＲコードが表示されます。</a:t>
            </a:r>
          </a:p>
          <a:p>
            <a:pPr indent="81853"/>
            <a:endParaRPr lang="en-US" altLang="ja-JP"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この自分の</a:t>
            </a:r>
            <a:r>
              <a:rPr lang="en-US" altLang="ja-JP" dirty="0">
                <a:latin typeface="Meiryo UI" panose="020B0604030504040204" pitchFamily="50" charset="-128"/>
                <a:ea typeface="Meiryo UI" panose="020B0604030504040204" pitchFamily="50" charset="-128"/>
              </a:rPr>
              <a:t>QR</a:t>
            </a:r>
            <a:r>
              <a:rPr lang="ja-JP" altLang="en-US" dirty="0">
                <a:latin typeface="Meiryo UI" panose="020B0604030504040204" pitchFamily="50" charset="-128"/>
                <a:ea typeface="Meiryo UI" panose="020B0604030504040204" pitchFamily="50" charset="-128"/>
              </a:rPr>
              <a:t>コードを「友だち」登録をする相手のスマートフォンから読み取ってもらいます。</a:t>
            </a:r>
          </a:p>
          <a:p>
            <a:pPr indent="81853"/>
            <a:endParaRPr lang="ja-JP" altLang="en-US" dirty="0">
              <a:latin typeface="Meiryo UI" panose="020B0604030504040204" pitchFamily="50" charset="-128"/>
              <a:ea typeface="Meiryo UI" panose="020B0604030504040204" pitchFamily="50" charset="-128"/>
            </a:endParaRPr>
          </a:p>
          <a:p>
            <a:pPr indent="81853"/>
            <a:endParaRPr lang="en-US" altLang="ja-JP" dirty="0">
              <a:latin typeface="Meiryo UI" panose="020B0604030504040204" pitchFamily="50" charset="-128"/>
              <a:ea typeface="Meiryo UI" panose="020B0604030504040204" pitchFamily="50" charset="-128"/>
            </a:endParaRPr>
          </a:p>
          <a:p>
            <a:pPr indent="81853"/>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81853"/>
            <a:endParaRPr lang="en-US" altLang="ja-JP"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講師の皆様は、近くにいる友だちの追加には、</a:t>
            </a:r>
            <a:r>
              <a:rPr lang="en-US" altLang="ja-JP" dirty="0">
                <a:latin typeface="Meiryo UI" panose="020B0604030504040204" pitchFamily="50" charset="-128"/>
                <a:ea typeface="Meiryo UI" panose="020B0604030504040204" pitchFamily="50" charset="-128"/>
              </a:rPr>
              <a:t>QR</a:t>
            </a:r>
            <a:r>
              <a:rPr lang="ja-JP" altLang="en-US" dirty="0">
                <a:latin typeface="Meiryo UI" panose="020B0604030504040204" pitchFamily="50" charset="-128"/>
                <a:ea typeface="Meiryo UI" panose="020B0604030504040204" pitchFamily="50" charset="-128"/>
              </a:rPr>
              <a:t>コードという二次元コードを利用することが必要である点を先にご説明ください。</a:t>
            </a:r>
          </a:p>
          <a:p>
            <a:pPr indent="81853"/>
            <a:endParaRPr lang="en-US" altLang="ja-JP"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通常のメール等における連絡先追加の手順とは異なり、戸惑う受講者の方もいらっしゃるかもしれませんが、慣れれば手でメールアドレス等を入力するよりも便利である点をお伝えください。</a:t>
            </a: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14</a:t>
            </a:fld>
            <a:endParaRPr kumimoji="1" lang="ja-JP" altLang="en-US"/>
          </a:p>
        </p:txBody>
      </p:sp>
    </p:spTree>
    <p:extLst>
      <p:ext uri="{BB962C8B-B14F-4D97-AF65-F5344CB8AC3E}">
        <p14:creationId xmlns:p14="http://schemas.microsoft.com/office/powerpoint/2010/main" val="3943960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925410"/>
            <a:ext cx="5683250" cy="5309205"/>
          </a:xfrm>
        </p:spPr>
        <p:txBody>
          <a:bodyPr/>
          <a:lstStyle/>
          <a:p>
            <a:pPr indent="81853"/>
            <a:r>
              <a:rPr lang="ja-JP" altLang="en-US" dirty="0">
                <a:latin typeface="Meiryo UI" panose="020B0604030504040204" pitchFamily="50" charset="-128"/>
                <a:ea typeface="Meiryo UI" panose="020B0604030504040204" pitchFamily="50" charset="-128"/>
              </a:rPr>
              <a:t>次に</a:t>
            </a:r>
            <a:r>
              <a:rPr lang="en-US" altLang="ja-JP" dirty="0">
                <a:latin typeface="Meiryo UI" panose="020B0604030504040204" pitchFamily="50" charset="-128"/>
                <a:ea typeface="Meiryo UI" panose="020B0604030504040204" pitchFamily="50" charset="-128"/>
              </a:rPr>
              <a:t>QR</a:t>
            </a:r>
            <a:r>
              <a:rPr lang="ja-JP" altLang="en-US" dirty="0">
                <a:latin typeface="Meiryo UI" panose="020B0604030504040204" pitchFamily="50" charset="-128"/>
                <a:ea typeface="Meiryo UI" panose="020B0604030504040204" pitchFamily="50" charset="-128"/>
              </a:rPr>
              <a:t>コードを読み取る側の方の操作方法をご案内します。</a:t>
            </a:r>
            <a:endParaRPr lang="en-US" altLang="ja-JP" dirty="0">
              <a:latin typeface="Meiryo UI" panose="020B0604030504040204" pitchFamily="50" charset="-128"/>
              <a:ea typeface="Meiryo UI" panose="020B0604030504040204" pitchFamily="50" charset="-128"/>
            </a:endParaRPr>
          </a:p>
          <a:p>
            <a:pPr indent="81853"/>
            <a:endParaRPr lang="ja-JP" altLang="en-US"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前のページ③と同じやり方で、「マイ</a:t>
            </a:r>
            <a:r>
              <a:rPr lang="en-US" altLang="ja-JP" dirty="0">
                <a:latin typeface="Meiryo UI" panose="020B0604030504040204" pitchFamily="50" charset="-128"/>
                <a:ea typeface="Meiryo UI" panose="020B0604030504040204" pitchFamily="50" charset="-128"/>
              </a:rPr>
              <a:t>QR</a:t>
            </a:r>
            <a:r>
              <a:rPr lang="ja-JP" altLang="en-US" dirty="0">
                <a:latin typeface="Meiryo UI" panose="020B0604030504040204" pitchFamily="50" charset="-128"/>
                <a:ea typeface="Meiryo UI" panose="020B0604030504040204" pitchFamily="50" charset="-128"/>
              </a:rPr>
              <a:t>コード」の表示が出る画面まで進みます。</a:t>
            </a:r>
          </a:p>
          <a:p>
            <a:pPr indent="81853"/>
            <a:endParaRPr lang="en-US" altLang="ja-JP"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こちらの画面はカメラが起動していてＱＲコードの読み取りができますので、四隅の白枠の中に</a:t>
            </a:r>
            <a:r>
              <a:rPr lang="en-US" altLang="ja-JP" dirty="0">
                <a:latin typeface="Meiryo UI" panose="020B0604030504040204" pitchFamily="50" charset="-128"/>
                <a:ea typeface="Meiryo UI" panose="020B0604030504040204" pitchFamily="50" charset="-128"/>
              </a:rPr>
              <a:t>QR</a:t>
            </a:r>
            <a:r>
              <a:rPr lang="ja-JP" altLang="en-US" dirty="0">
                <a:latin typeface="Meiryo UI" panose="020B0604030504040204" pitchFamily="50" charset="-128"/>
                <a:ea typeface="Meiryo UI" panose="020B0604030504040204" pitchFamily="50" charset="-128"/>
              </a:rPr>
              <a:t>コードが収まるように、スマートフォンに表示している相手のＱＲコードを映します。</a:t>
            </a:r>
          </a:p>
          <a:p>
            <a:pPr indent="81853"/>
            <a:endParaRPr lang="ja-JP" altLang="en-US"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読み取りが成功すると、画面に登録する人の名前とともに、⑤のような「追加」というアイコンが表示されますので、これをタップすると「</a:t>
            </a:r>
            <a:r>
              <a:rPr lang="en-US" altLang="ja-JP" dirty="0">
                <a:latin typeface="Meiryo UI" panose="020B0604030504040204" pitchFamily="50" charset="-128"/>
                <a:ea typeface="Meiryo UI" panose="020B0604030504040204" pitchFamily="50" charset="-128"/>
              </a:rPr>
              <a:t>LINE</a:t>
            </a:r>
            <a:r>
              <a:rPr lang="ja-JP" altLang="en-US" dirty="0">
                <a:latin typeface="Meiryo UI" panose="020B0604030504040204" pitchFamily="50" charset="-128"/>
                <a:ea typeface="Meiryo UI" panose="020B0604030504040204" pitchFamily="50" charset="-128"/>
              </a:rPr>
              <a:t>」の「友だち」登録が完了です。登録された人は「友だちリスト」に追加されています。</a:t>
            </a:r>
          </a:p>
          <a:p>
            <a:pPr indent="81853"/>
            <a:endParaRPr lang="ja-JP" altLang="en-US"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同じ操作を</a:t>
            </a:r>
            <a:r>
              <a:rPr lang="en-US" altLang="ja-JP" dirty="0">
                <a:latin typeface="Meiryo UI" panose="020B0604030504040204" pitchFamily="50" charset="-128"/>
                <a:ea typeface="Meiryo UI" panose="020B0604030504040204" pitchFamily="50" charset="-128"/>
              </a:rPr>
              <a:t>QR</a:t>
            </a:r>
            <a:r>
              <a:rPr lang="ja-JP" altLang="en-US" dirty="0">
                <a:latin typeface="Meiryo UI" panose="020B0604030504040204" pitchFamily="50" charset="-128"/>
                <a:ea typeface="Meiryo UI" panose="020B0604030504040204" pitchFamily="50" charset="-128"/>
              </a:rPr>
              <a:t>コードを表示する人と読み取る人を交代して行うことで互いの「</a:t>
            </a:r>
            <a:r>
              <a:rPr lang="en-US" altLang="ja-JP" dirty="0">
                <a:latin typeface="Meiryo UI" panose="020B0604030504040204" pitchFamily="50" charset="-128"/>
                <a:ea typeface="Meiryo UI" panose="020B0604030504040204" pitchFamily="50" charset="-128"/>
              </a:rPr>
              <a:t>LINE</a:t>
            </a:r>
            <a:r>
              <a:rPr lang="ja-JP" altLang="en-US" dirty="0">
                <a:latin typeface="Meiryo UI" panose="020B0604030504040204" pitchFamily="50" charset="-128"/>
                <a:ea typeface="Meiryo UI" panose="020B0604030504040204" pitchFamily="50" charset="-128"/>
              </a:rPr>
              <a:t>」の中に「友だち」へ追加をする事ができます。</a:t>
            </a:r>
            <a:endParaRPr lang="en-US" altLang="ja-JP" dirty="0">
              <a:latin typeface="Meiryo UI" panose="020B0604030504040204" pitchFamily="50" charset="-128"/>
              <a:ea typeface="Meiryo UI" panose="020B0604030504040204" pitchFamily="50" charset="-128"/>
            </a:endParaRPr>
          </a:p>
          <a:p>
            <a:pPr indent="81853"/>
            <a:endParaRPr lang="en-US" altLang="ja-JP"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テキストの右側に愛知県</a:t>
            </a:r>
            <a:r>
              <a:rPr lang="en-US" altLang="ja-JP" dirty="0">
                <a:latin typeface="Meiryo UI" panose="020B0604030504040204" pitchFamily="50" charset="-128"/>
                <a:ea typeface="Meiryo UI" panose="020B0604030504040204" pitchFamily="50" charset="-128"/>
              </a:rPr>
              <a:t>LINE</a:t>
            </a:r>
            <a:r>
              <a:rPr lang="ja-JP" altLang="en-US" dirty="0">
                <a:latin typeface="Meiryo UI" panose="020B0604030504040204" pitchFamily="50" charset="-128"/>
                <a:ea typeface="Meiryo UI" panose="020B0604030504040204" pitchFamily="50" charset="-128"/>
              </a:rPr>
              <a:t>公式アカウントの</a:t>
            </a:r>
            <a:r>
              <a:rPr lang="en-US" altLang="ja-JP" dirty="0">
                <a:latin typeface="Meiryo UI" panose="020B0604030504040204" pitchFamily="50" charset="-128"/>
                <a:ea typeface="Meiryo UI" panose="020B0604030504040204" pitchFamily="50" charset="-128"/>
              </a:rPr>
              <a:t>QR</a:t>
            </a:r>
            <a:r>
              <a:rPr lang="ja-JP" altLang="en-US" dirty="0">
                <a:latin typeface="Meiryo UI" panose="020B0604030504040204" pitchFamily="50" charset="-128"/>
                <a:ea typeface="Meiryo UI" panose="020B0604030504040204" pitchFamily="50" charset="-128"/>
              </a:rPr>
              <a:t>コードがありますので、可能な方は読み取りして友だち追加してみてみましょう。</a:t>
            </a:r>
            <a:endParaRPr lang="en-US" altLang="ja-JP" dirty="0">
              <a:latin typeface="Meiryo UI" panose="020B0604030504040204" pitchFamily="50" charset="-128"/>
              <a:ea typeface="Meiryo UI" panose="020B0604030504040204" pitchFamily="50" charset="-128"/>
            </a:endParaRPr>
          </a:p>
          <a:p>
            <a:pPr indent="81853"/>
            <a:endParaRPr lang="en-US" altLang="ja-JP"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各種公式ラインを友だち登録した際に、通知が不要な場合は、該当のトークルームの右上の「三」をタップし、画面上部の「通知オフ」をタップしてください。</a:t>
            </a:r>
            <a:endParaRPr lang="en-US" altLang="ja-JP" dirty="0">
              <a:latin typeface="Meiryo UI" panose="020B0604030504040204" pitchFamily="50" charset="-128"/>
              <a:ea typeface="Meiryo UI" panose="020B0604030504040204" pitchFamily="50" charset="-128"/>
            </a:endParaRPr>
          </a:p>
          <a:p>
            <a:pPr indent="81853"/>
            <a:endParaRPr lang="en-US" altLang="ja-JP" dirty="0">
              <a:latin typeface="Meiryo UI" panose="020B0604030504040204" pitchFamily="50" charset="-128"/>
              <a:ea typeface="Meiryo UI" panose="020B0604030504040204" pitchFamily="50" charset="-128"/>
            </a:endParaRPr>
          </a:p>
          <a:p>
            <a:pPr indent="81853"/>
            <a:endParaRPr lang="en-US" altLang="ja-JP" dirty="0">
              <a:latin typeface="Meiryo UI" panose="020B0604030504040204" pitchFamily="50" charset="-128"/>
              <a:ea typeface="Meiryo UI" panose="020B0604030504040204" pitchFamily="50" charset="-128"/>
            </a:endParaRPr>
          </a:p>
          <a:p>
            <a:pPr indent="81853"/>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81853"/>
            <a:endParaRPr lang="en-US" altLang="ja-JP"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講師の皆様は、</a:t>
            </a:r>
            <a:r>
              <a:rPr lang="en-US" altLang="ja-JP" dirty="0">
                <a:latin typeface="Meiryo UI" panose="020B0604030504040204" pitchFamily="50" charset="-128"/>
                <a:ea typeface="Meiryo UI" panose="020B0604030504040204" pitchFamily="50" charset="-128"/>
              </a:rPr>
              <a:t>QR</a:t>
            </a:r>
            <a:r>
              <a:rPr lang="ja-JP" altLang="en-US" dirty="0">
                <a:latin typeface="Meiryo UI" panose="020B0604030504040204" pitchFamily="50" charset="-128"/>
                <a:ea typeface="Meiryo UI" panose="020B0604030504040204" pitchFamily="50" charset="-128"/>
              </a:rPr>
              <a:t>コードの読み取りがうまくいかない場合には、スマートフォン同士を近づけたり離したり、読み取られる側のスマートフォンを机の上に置いたりするようにご案内ください。</a:t>
            </a:r>
          </a:p>
          <a:p>
            <a:pPr indent="97798"/>
            <a:endParaRPr lang="en-US" altLang="ja-JP" dirty="0">
              <a:latin typeface="Meiryo UI" panose="020B0604030504040204" pitchFamily="50" charset="-128"/>
              <a:ea typeface="Meiryo UI" panose="020B0604030504040204" pitchFamily="50" charset="-128"/>
            </a:endParaRPr>
          </a:p>
          <a:p>
            <a:pPr indent="81853"/>
            <a:endParaRPr lang="en-US" altLang="ja-JP"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＜友だち削除の方法を聞かれた場合のみ説明ください＞</a:t>
            </a:r>
            <a:endParaRPr lang="en-US" altLang="ja-JP" dirty="0">
              <a:latin typeface="Meiryo UI" panose="020B0604030504040204" pitchFamily="50" charset="-128"/>
              <a:ea typeface="Meiryo UI" panose="020B0604030504040204" pitchFamily="50" charset="-128"/>
            </a:endParaRPr>
          </a:p>
          <a:p>
            <a:pPr indent="81853"/>
            <a:endParaRPr lang="en-US" altLang="ja-JP" dirty="0">
              <a:latin typeface="Meiryo UI" panose="020B0604030504040204" pitchFamily="50" charset="-128"/>
              <a:ea typeface="Meiryo UI" panose="020B0604030504040204" pitchFamily="50" charset="-128"/>
            </a:endParaRPr>
          </a:p>
          <a:p>
            <a:pPr indent="81853" defTabSz="914491">
              <a:defRPr/>
            </a:pPr>
            <a:r>
              <a:rPr lang="ja-JP" altLang="en-US" dirty="0">
                <a:latin typeface="Meiryo UI" panose="020B0604030504040204" pitchFamily="50" charset="-128"/>
                <a:ea typeface="Meiryo UI" panose="020B0604030504040204" pitchFamily="50" charset="-128"/>
              </a:rPr>
              <a:t>一度削除すると、再度友だち追加しないとやりとりができなくなりますので、やりとりしていた友だちの削除は慎重に行ってください。</a:t>
            </a:r>
            <a:endParaRPr lang="en-US" altLang="ja-JP" dirty="0">
              <a:latin typeface="Meiryo UI" panose="020B0604030504040204" pitchFamily="50" charset="-128"/>
              <a:ea typeface="Meiryo UI" panose="020B0604030504040204" pitchFamily="50" charset="-128"/>
            </a:endParaRPr>
          </a:p>
          <a:p>
            <a:pPr indent="81853"/>
            <a:endParaRPr lang="en-US" altLang="ja-JP"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友だちの削除はいきなりできず、友だちをブロックもしくは非表示にしてからでないとできません。</a:t>
            </a:r>
            <a:endParaRPr lang="en-US" altLang="ja-JP" dirty="0">
              <a:latin typeface="Meiryo UI" panose="020B0604030504040204" pitchFamily="50" charset="-128"/>
              <a:ea typeface="Meiryo UI" panose="020B0604030504040204" pitchFamily="50" charset="-128"/>
            </a:endParaRPr>
          </a:p>
          <a:p>
            <a:pPr indent="81853"/>
            <a:endParaRPr lang="en-US" altLang="ja-JP"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ここではブロックしてから削除する方法を説明します。</a:t>
            </a:r>
            <a:endParaRPr lang="en-US" altLang="ja-JP" dirty="0">
              <a:latin typeface="Meiryo UI" panose="020B0604030504040204" pitchFamily="50" charset="-128"/>
              <a:ea typeface="Meiryo UI" panose="020B0604030504040204" pitchFamily="50" charset="-128"/>
            </a:endParaRPr>
          </a:p>
          <a:p>
            <a:pPr indent="81853"/>
            <a:endParaRPr lang="en-US" altLang="ja-JP"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①「トーク」画面より該当の友だちのトークルームを開いて、右上の「三」をタップし、画面上部の「ブロック」をタップしてください。</a:t>
            </a:r>
            <a:endParaRPr lang="en-US" altLang="ja-JP" dirty="0">
              <a:latin typeface="Meiryo UI" panose="020B0604030504040204" pitchFamily="50" charset="-128"/>
              <a:ea typeface="Meiryo UI" panose="020B0604030504040204" pitchFamily="50" charset="-128"/>
            </a:endParaRPr>
          </a:p>
          <a:p>
            <a:pPr indent="81853"/>
            <a:endParaRPr lang="en-US" altLang="ja-JP"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②画面左下の「ホーム」→画面右上の「歯車マーク」→「友だち」→「ブロックリスト」→「編集」→ブロック解除と削除の</a:t>
            </a:r>
            <a:r>
              <a:rPr lang="en-US" altLang="ja-JP" dirty="0">
                <a:latin typeface="Meiryo UI" panose="020B0604030504040204" pitchFamily="50" charset="-128"/>
                <a:ea typeface="Meiryo UI" panose="020B0604030504040204" pitchFamily="50" charset="-128"/>
              </a:rPr>
              <a:t>2</a:t>
            </a:r>
            <a:r>
              <a:rPr lang="ja-JP" altLang="en-US" dirty="0">
                <a:latin typeface="Meiryo UI" panose="020B0604030504040204" pitchFamily="50" charset="-128"/>
                <a:ea typeface="Meiryo UI" panose="020B0604030504040204" pitchFamily="50" charset="-128"/>
              </a:rPr>
              <a:t>択が表示されますが「削除」をタップすることで、友だちが削除されます。</a:t>
            </a:r>
            <a:endParaRPr lang="en-US" altLang="ja-JP" dirty="0">
              <a:latin typeface="Meiryo UI" panose="020B0604030504040204" pitchFamily="50" charset="-128"/>
              <a:ea typeface="Meiryo UI" panose="020B0604030504040204" pitchFamily="50" charset="-128"/>
            </a:endParaRPr>
          </a:p>
          <a:p>
            <a:pPr indent="81853"/>
            <a:endParaRPr lang="en-US" altLang="ja-JP"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③最後にもう一度「トーク」画面に戻り、先ほど削除した友だちを長押して「削除」をタップしてください。「削除の確認」のメッセージが表示されますが、「はい」をタップするとトークルームからも削除されます。</a:t>
            </a:r>
            <a:endParaRPr lang="en-US" altLang="ja-JP" dirty="0">
              <a:latin typeface="Meiryo UI" panose="020B0604030504040204" pitchFamily="50" charset="-128"/>
              <a:ea typeface="Meiryo UI" panose="020B0604030504040204" pitchFamily="50" charset="-128"/>
            </a:endParaRPr>
          </a:p>
          <a:p>
            <a:pPr indent="81853"/>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15</a:t>
            </a:fld>
            <a:endParaRPr kumimoji="1" lang="ja-JP" altLang="en-US" dirty="0"/>
          </a:p>
        </p:txBody>
      </p:sp>
    </p:spTree>
    <p:extLst>
      <p:ext uri="{BB962C8B-B14F-4D97-AF65-F5344CB8AC3E}">
        <p14:creationId xmlns:p14="http://schemas.microsoft.com/office/powerpoint/2010/main" val="17302843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925410"/>
            <a:ext cx="5683250" cy="5309205"/>
          </a:xfrm>
        </p:spPr>
        <p:txBody>
          <a:bodyPr/>
          <a:lstStyle/>
          <a:p>
            <a:pPr indent="81853"/>
            <a:r>
              <a:rPr lang="ja-JP" altLang="en-US" dirty="0">
                <a:latin typeface="Meiryo UI" panose="020B0604030504040204" pitchFamily="50" charset="-128"/>
                <a:ea typeface="Meiryo UI" panose="020B0604030504040204" pitchFamily="50" charset="-128"/>
              </a:rPr>
              <a:t>次にメールを使って「友だち登録」を行う方法をご説明します。</a:t>
            </a:r>
            <a:endParaRPr lang="en-US" altLang="ja-JP" dirty="0">
              <a:latin typeface="Meiryo UI" panose="020B0604030504040204" pitchFamily="50" charset="-128"/>
              <a:ea typeface="Meiryo UI" panose="020B0604030504040204" pitchFamily="50" charset="-128"/>
            </a:endParaRPr>
          </a:p>
          <a:p>
            <a:pPr indent="81853"/>
            <a:endParaRPr lang="ja-JP" altLang="en-US"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メールを使用することで、直接</a:t>
            </a:r>
            <a:r>
              <a:rPr lang="en-US" altLang="ja-JP" dirty="0">
                <a:latin typeface="Meiryo UI" panose="020B0604030504040204" pitchFamily="50" charset="-128"/>
                <a:ea typeface="Meiryo UI" panose="020B0604030504040204" pitchFamily="50" charset="-128"/>
              </a:rPr>
              <a:t>QR</a:t>
            </a:r>
            <a:r>
              <a:rPr lang="ja-JP" altLang="en-US" dirty="0">
                <a:latin typeface="Meiryo UI" panose="020B0604030504040204" pitchFamily="50" charset="-128"/>
                <a:ea typeface="Meiryo UI" panose="020B0604030504040204" pitchFamily="50" charset="-128"/>
              </a:rPr>
              <a:t>コードの読み取りをしなくても登録ができるので、離れた人と直接会わずに「友だち」登録ができます。</a:t>
            </a:r>
          </a:p>
          <a:p>
            <a:pPr indent="81853"/>
            <a:endParaRPr lang="en-US" altLang="ja-JP"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メールでの「友だち登録」の方法ですが、ホーム画面から「</a:t>
            </a:r>
            <a:r>
              <a:rPr lang="en-US" altLang="ja-JP" dirty="0">
                <a:latin typeface="Meiryo UI" panose="020B0604030504040204" pitchFamily="50" charset="-128"/>
                <a:ea typeface="Meiryo UI" panose="020B0604030504040204" pitchFamily="50" charset="-128"/>
              </a:rPr>
              <a:t>LINE</a:t>
            </a:r>
            <a:r>
              <a:rPr lang="ja-JP" altLang="en-US" dirty="0">
                <a:latin typeface="Meiryo UI" panose="020B0604030504040204" pitchFamily="50" charset="-128"/>
                <a:ea typeface="Meiryo UI" panose="020B0604030504040204" pitchFamily="50" charset="-128"/>
              </a:rPr>
              <a:t>」アイコンをタップします。</a:t>
            </a:r>
          </a:p>
          <a:p>
            <a:pPr indent="81853"/>
            <a:endParaRPr lang="en-US" altLang="ja-JP"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アプリが起動したら左下の「ホーム」を押して画面右上に ‘人のマークに＋’ が書かれた①のアイコンがありますので、それをタップしてください。</a:t>
            </a:r>
          </a:p>
          <a:p>
            <a:pPr indent="81853"/>
            <a:endParaRPr lang="en-US" altLang="ja-JP"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「友だち追加」という画面になりますので、②「招待」をタップしてください。</a:t>
            </a:r>
          </a:p>
          <a:p>
            <a:pPr indent="81853"/>
            <a:endParaRPr lang="en-US" altLang="ja-JP"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③の画面に「招待方法」という表示が有りますので今回は「メールアドレス」をタップしてください。</a:t>
            </a:r>
          </a:p>
          <a:p>
            <a:pPr indent="81853"/>
            <a:endParaRPr lang="en-US" altLang="ja-JP"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④電話帳に登録している人の一覧が表示されますので、追加したい人の名前の右側にある「＋招待」をタップしてください。</a:t>
            </a:r>
          </a:p>
          <a:p>
            <a:pPr indent="81853"/>
            <a:endParaRPr lang="en-US" altLang="ja-JP" dirty="0">
              <a:latin typeface="Meiryo UI" panose="020B0604030504040204" pitchFamily="50" charset="-128"/>
              <a:ea typeface="Meiryo UI" panose="020B0604030504040204" pitchFamily="50" charset="-128"/>
            </a:endParaRPr>
          </a:p>
          <a:p>
            <a:pPr indent="81853"/>
            <a:endParaRPr lang="ja-JP" altLang="en-US" dirty="0">
              <a:latin typeface="Meiryo UI" panose="020B0604030504040204" pitchFamily="50" charset="-128"/>
              <a:ea typeface="Meiryo UI" panose="020B0604030504040204" pitchFamily="50" charset="-128"/>
            </a:endParaRPr>
          </a:p>
          <a:p>
            <a:pPr indent="81853"/>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講師向けコメント</a:t>
            </a:r>
            <a:r>
              <a:rPr lang="en-US" altLang="ja-JP" dirty="0">
                <a:latin typeface="Meiryo UI" panose="020B0604030504040204" pitchFamily="50" charset="-128"/>
                <a:ea typeface="Meiryo UI" panose="020B0604030504040204" pitchFamily="50" charset="-128"/>
              </a:rPr>
              <a:t>】</a:t>
            </a:r>
          </a:p>
          <a:p>
            <a:pPr indent="81853"/>
            <a:endParaRPr lang="en-US" altLang="ja-JP"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講師の皆様は、ここで紹介している方法は、近くにいて</a:t>
            </a:r>
            <a:r>
              <a:rPr lang="en-US" altLang="ja-JP" dirty="0">
                <a:latin typeface="Meiryo UI" panose="020B0604030504040204" pitchFamily="50" charset="-128"/>
                <a:ea typeface="Meiryo UI" panose="020B0604030504040204" pitchFamily="50" charset="-128"/>
              </a:rPr>
              <a:t>QR</a:t>
            </a:r>
            <a:r>
              <a:rPr lang="ja-JP" altLang="en-US" dirty="0">
                <a:latin typeface="Meiryo UI" panose="020B0604030504040204" pitchFamily="50" charset="-128"/>
                <a:ea typeface="Meiryo UI" panose="020B0604030504040204" pitchFamily="50" charset="-128"/>
              </a:rPr>
              <a:t>コードの読み取りができない場合の手順ではありますが、もちろん近くにいる人とも同じ方法で招待することが可能である点、ご説明ください。</a:t>
            </a: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16</a:t>
            </a:fld>
            <a:endParaRPr kumimoji="1" lang="ja-JP" altLang="en-US"/>
          </a:p>
        </p:txBody>
      </p:sp>
    </p:spTree>
    <p:extLst>
      <p:ext uri="{BB962C8B-B14F-4D97-AF65-F5344CB8AC3E}">
        <p14:creationId xmlns:p14="http://schemas.microsoft.com/office/powerpoint/2010/main" val="19426804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925409"/>
            <a:ext cx="5683250" cy="4770713"/>
          </a:xfrm>
        </p:spPr>
        <p:txBody>
          <a:bodyPr/>
          <a:lstStyle/>
          <a:p>
            <a:pPr indent="81853"/>
            <a:r>
              <a:rPr lang="en-US" altLang="ja-JP" dirty="0">
                <a:latin typeface="Meiryo UI" panose="020B0604030504040204" pitchFamily="50" charset="-128"/>
                <a:ea typeface="Meiryo UI" panose="020B0604030504040204" pitchFamily="50" charset="-128"/>
              </a:rPr>
              <a:t>iPhone</a:t>
            </a:r>
            <a:r>
              <a:rPr lang="ja-JP" altLang="en-US" dirty="0">
                <a:latin typeface="Meiryo UI" panose="020B0604030504040204" pitchFamily="50" charset="-128"/>
                <a:ea typeface="Meiryo UI" panose="020B0604030504040204" pitchFamily="50" charset="-128"/>
              </a:rPr>
              <a:t>の場合はメールのアプリが自動的に起動して</a:t>
            </a:r>
            <a:r>
              <a:rPr lang="en-US" altLang="ja-JP" dirty="0">
                <a:latin typeface="Meiryo UI" panose="020B0604030504040204" pitchFamily="50" charset="-128"/>
                <a:ea typeface="Meiryo UI" panose="020B0604030504040204" pitchFamily="50" charset="-128"/>
              </a:rPr>
              <a:t>URL</a:t>
            </a:r>
            <a:r>
              <a:rPr lang="ja-JP" altLang="en-US" dirty="0">
                <a:latin typeface="Meiryo UI" panose="020B0604030504040204" pitchFamily="50" charset="-128"/>
                <a:ea typeface="Meiryo UI" panose="020B0604030504040204" pitchFamily="50" charset="-128"/>
              </a:rPr>
              <a:t>と</a:t>
            </a:r>
            <a:r>
              <a:rPr lang="en-US" altLang="ja-JP" dirty="0">
                <a:latin typeface="Meiryo UI" panose="020B0604030504040204" pitchFamily="50" charset="-128"/>
                <a:ea typeface="Meiryo UI" panose="020B0604030504040204" pitchFamily="50" charset="-128"/>
              </a:rPr>
              <a:t>QR</a:t>
            </a:r>
            <a:r>
              <a:rPr lang="ja-JP" altLang="en-US" dirty="0">
                <a:latin typeface="Meiryo UI" panose="020B0604030504040204" pitchFamily="50" charset="-128"/>
                <a:ea typeface="Meiryo UI" panose="020B0604030504040204" pitchFamily="50" charset="-128"/>
              </a:rPr>
              <a:t>コードを添付したメールが作成されますので、そのまま送信をタップすると「</a:t>
            </a:r>
            <a:r>
              <a:rPr lang="en-US" altLang="ja-JP" dirty="0">
                <a:latin typeface="Meiryo UI" panose="020B0604030504040204" pitchFamily="50" charset="-128"/>
                <a:ea typeface="Meiryo UI" panose="020B0604030504040204" pitchFamily="50" charset="-128"/>
              </a:rPr>
              <a:t>LINE</a:t>
            </a:r>
            <a:r>
              <a:rPr lang="ja-JP" altLang="en-US" dirty="0">
                <a:latin typeface="Meiryo UI" panose="020B0604030504040204" pitchFamily="50" charset="-128"/>
                <a:ea typeface="Meiryo UI" panose="020B0604030504040204" pitchFamily="50" charset="-128"/>
              </a:rPr>
              <a:t>」の招待メールが送信されます。</a:t>
            </a:r>
            <a:endParaRPr lang="en-US" altLang="ja-JP" dirty="0">
              <a:latin typeface="Meiryo UI" panose="020B0604030504040204" pitchFamily="50" charset="-128"/>
              <a:ea typeface="Meiryo UI" panose="020B0604030504040204" pitchFamily="50" charset="-128"/>
            </a:endParaRPr>
          </a:p>
          <a:p>
            <a:pPr indent="81853"/>
            <a:endParaRPr lang="ja-JP" altLang="en-US" dirty="0">
              <a:latin typeface="Meiryo UI" panose="020B0604030504040204" pitchFamily="50" charset="-128"/>
              <a:ea typeface="Meiryo UI" panose="020B0604030504040204" pitchFamily="50" charset="-128"/>
            </a:endParaRPr>
          </a:p>
          <a:p>
            <a:pPr indent="81853"/>
            <a:r>
              <a:rPr lang="en-US" altLang="ja-JP" dirty="0">
                <a:latin typeface="Meiryo UI" panose="020B0604030504040204" pitchFamily="50" charset="-128"/>
                <a:ea typeface="Meiryo UI" panose="020B0604030504040204" pitchFamily="50" charset="-128"/>
              </a:rPr>
              <a:t>Android</a:t>
            </a:r>
            <a:r>
              <a:rPr lang="ja-JP" altLang="en-US" dirty="0">
                <a:latin typeface="Meiryo UI" panose="020B0604030504040204" pitchFamily="50" charset="-128"/>
                <a:ea typeface="Meiryo UI" panose="020B0604030504040204" pitchFamily="50" charset="-128"/>
              </a:rPr>
              <a:t>スマートフォンの場合は、画面下部に送信する方法を選択する画面が表示されますので今回は⑤のように「</a:t>
            </a:r>
            <a:r>
              <a:rPr lang="en-US" altLang="ja-JP" dirty="0">
                <a:latin typeface="Meiryo UI" panose="020B0604030504040204" pitchFamily="50" charset="-128"/>
                <a:ea typeface="Meiryo UI" panose="020B0604030504040204" pitchFamily="50" charset="-128"/>
              </a:rPr>
              <a:t>Gmail</a:t>
            </a:r>
            <a:r>
              <a:rPr lang="ja-JP" altLang="en-US" dirty="0">
                <a:latin typeface="Meiryo UI" panose="020B0604030504040204" pitchFamily="50" charset="-128"/>
                <a:ea typeface="Meiryo UI" panose="020B0604030504040204" pitchFamily="50" charset="-128"/>
              </a:rPr>
              <a:t>」を選択してご説明します。</a:t>
            </a:r>
          </a:p>
          <a:p>
            <a:pPr indent="81853"/>
            <a:endParaRPr lang="en-US" altLang="ja-JP"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機種によってはこの一覧が表示されない場合がありますが、その時は「その他」をタップすると「</a:t>
            </a:r>
            <a:r>
              <a:rPr lang="en-US" altLang="ja-JP" dirty="0">
                <a:latin typeface="Meiryo UI" panose="020B0604030504040204" pitchFamily="50" charset="-128"/>
                <a:ea typeface="Meiryo UI" panose="020B0604030504040204" pitchFamily="50" charset="-128"/>
              </a:rPr>
              <a:t>Gmail</a:t>
            </a:r>
            <a:r>
              <a:rPr lang="ja-JP" altLang="en-US" dirty="0">
                <a:latin typeface="Meiryo UI" panose="020B0604030504040204" pitchFamily="50" charset="-128"/>
                <a:ea typeface="Meiryo UI" panose="020B0604030504040204" pitchFamily="50" charset="-128"/>
              </a:rPr>
              <a:t>」が表示されます。</a:t>
            </a:r>
          </a:p>
          <a:p>
            <a:pPr indent="81853"/>
            <a:endParaRPr lang="ja-JP" altLang="en-US" dirty="0">
              <a:latin typeface="Meiryo UI" panose="020B0604030504040204" pitchFamily="50" charset="-128"/>
              <a:ea typeface="Meiryo UI" panose="020B0604030504040204" pitchFamily="50" charset="-128"/>
            </a:endParaRPr>
          </a:p>
          <a:p>
            <a:pPr indent="81853"/>
            <a:r>
              <a:rPr lang="en-US" altLang="ja-JP" dirty="0">
                <a:latin typeface="Meiryo UI" panose="020B0604030504040204" pitchFamily="50" charset="-128"/>
                <a:ea typeface="Meiryo UI" panose="020B0604030504040204" pitchFamily="50" charset="-128"/>
              </a:rPr>
              <a:t>iPhone</a:t>
            </a:r>
            <a:r>
              <a:rPr lang="ja-JP" altLang="en-US" dirty="0">
                <a:latin typeface="Meiryo UI" panose="020B0604030504040204" pitchFamily="50" charset="-128"/>
                <a:ea typeface="Meiryo UI" panose="020B0604030504040204" pitchFamily="50" charset="-128"/>
              </a:rPr>
              <a:t>と同じく自動で</a:t>
            </a:r>
            <a:r>
              <a:rPr lang="en-US" altLang="ja-JP" dirty="0">
                <a:latin typeface="Meiryo UI" panose="020B0604030504040204" pitchFamily="50" charset="-128"/>
                <a:ea typeface="Meiryo UI" panose="020B0604030504040204" pitchFamily="50" charset="-128"/>
              </a:rPr>
              <a:t>URL</a:t>
            </a:r>
            <a:r>
              <a:rPr lang="ja-JP" altLang="en-US" dirty="0">
                <a:latin typeface="Meiryo UI" panose="020B0604030504040204" pitchFamily="50" charset="-128"/>
                <a:ea typeface="Meiryo UI" panose="020B0604030504040204" pitchFamily="50" charset="-128"/>
              </a:rPr>
              <a:t>と</a:t>
            </a:r>
            <a:r>
              <a:rPr lang="en-US" altLang="ja-JP" dirty="0">
                <a:latin typeface="Meiryo UI" panose="020B0604030504040204" pitchFamily="50" charset="-128"/>
                <a:ea typeface="Meiryo UI" panose="020B0604030504040204" pitchFamily="50" charset="-128"/>
              </a:rPr>
              <a:t>QR</a:t>
            </a:r>
            <a:r>
              <a:rPr lang="ja-JP" altLang="en-US" dirty="0">
                <a:latin typeface="Meiryo UI" panose="020B0604030504040204" pitchFamily="50" charset="-128"/>
                <a:ea typeface="Meiryo UI" panose="020B0604030504040204" pitchFamily="50" charset="-128"/>
              </a:rPr>
              <a:t>コードが記載されたメールが作成されるので、⑥送信ボタンをタップして送信してください。</a:t>
            </a:r>
          </a:p>
          <a:p>
            <a:pPr indent="81853"/>
            <a:endParaRPr lang="ja-JP" altLang="en-US"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「友だち」登録をする相手の方はこのメールを受け取ったら、前の項目でやったやり方で</a:t>
            </a:r>
            <a:r>
              <a:rPr lang="en-US" altLang="ja-JP" dirty="0">
                <a:latin typeface="Meiryo UI" panose="020B0604030504040204" pitchFamily="50" charset="-128"/>
                <a:ea typeface="Meiryo UI" panose="020B0604030504040204" pitchFamily="50" charset="-128"/>
              </a:rPr>
              <a:t>QR</a:t>
            </a:r>
            <a:r>
              <a:rPr lang="ja-JP" altLang="en-US" dirty="0">
                <a:latin typeface="Meiryo UI" panose="020B0604030504040204" pitchFamily="50" charset="-128"/>
                <a:ea typeface="Meiryo UI" panose="020B0604030504040204" pitchFamily="50" charset="-128"/>
              </a:rPr>
              <a:t>コードを読み取ると、自動的に</a:t>
            </a:r>
            <a:r>
              <a:rPr lang="en-US" altLang="ja-JP" dirty="0">
                <a:latin typeface="Meiryo UI" panose="020B0604030504040204" pitchFamily="50" charset="-128"/>
                <a:ea typeface="Meiryo UI" panose="020B0604030504040204" pitchFamily="50" charset="-128"/>
              </a:rPr>
              <a:t>LINE</a:t>
            </a:r>
            <a:r>
              <a:rPr lang="ja-JP" altLang="en-US" dirty="0">
                <a:latin typeface="Meiryo UI" panose="020B0604030504040204" pitchFamily="50" charset="-128"/>
                <a:ea typeface="Meiryo UI" panose="020B0604030504040204" pitchFamily="50" charset="-128"/>
              </a:rPr>
              <a:t>が起動し「友だちを追加」画面が表示されますので、相手の</a:t>
            </a:r>
            <a:r>
              <a:rPr lang="en-US" altLang="ja-JP" dirty="0">
                <a:latin typeface="Meiryo UI" panose="020B0604030504040204" pitchFamily="50" charset="-128"/>
                <a:ea typeface="Meiryo UI" panose="020B0604030504040204" pitchFamily="50" charset="-128"/>
              </a:rPr>
              <a:t>LINE</a:t>
            </a:r>
            <a:r>
              <a:rPr lang="ja-JP" altLang="en-US" dirty="0">
                <a:latin typeface="Meiryo UI" panose="020B0604030504040204" pitchFamily="50" charset="-128"/>
                <a:ea typeface="Meiryo UI" panose="020B0604030504040204" pitchFamily="50" charset="-128"/>
              </a:rPr>
              <a:t>の中にあなたが友だちとして追加されます。</a:t>
            </a:r>
          </a:p>
          <a:p>
            <a:pPr indent="81853"/>
            <a:endParaRPr lang="ja-JP" altLang="en-US"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これ以外にも「検索」機能で相手の</a:t>
            </a:r>
            <a:r>
              <a:rPr lang="en-US" altLang="ja-JP" dirty="0">
                <a:latin typeface="Meiryo UI" panose="020B0604030504040204" pitchFamily="50" charset="-128"/>
                <a:ea typeface="Meiryo UI" panose="020B0604030504040204" pitchFamily="50" charset="-128"/>
              </a:rPr>
              <a:t>ID</a:t>
            </a:r>
            <a:r>
              <a:rPr lang="ja-JP" altLang="en-US" dirty="0">
                <a:latin typeface="Meiryo UI" panose="020B0604030504040204" pitchFamily="50" charset="-128"/>
                <a:ea typeface="Meiryo UI" panose="020B0604030504040204" pitchFamily="50" charset="-128"/>
              </a:rPr>
              <a:t>や電話番号を検索して登録する方法もありますが、利用にあたって年齢確認が必要になります。</a:t>
            </a:r>
          </a:p>
          <a:p>
            <a:pPr indent="81853"/>
            <a:endParaRPr lang="en-US" altLang="ja-JP"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また、相手が「検索」のための設定をしていないと使えない方法なので、メールか</a:t>
            </a:r>
            <a:r>
              <a:rPr lang="en-US" altLang="ja-JP" dirty="0">
                <a:latin typeface="Meiryo UI" panose="020B0604030504040204" pitchFamily="50" charset="-128"/>
                <a:ea typeface="Meiryo UI" panose="020B0604030504040204" pitchFamily="50" charset="-128"/>
              </a:rPr>
              <a:t>QR</a:t>
            </a:r>
            <a:r>
              <a:rPr lang="ja-JP" altLang="en-US" dirty="0">
                <a:latin typeface="Meiryo UI" panose="020B0604030504040204" pitchFamily="50" charset="-128"/>
                <a:ea typeface="Meiryo UI" panose="020B0604030504040204" pitchFamily="50" charset="-128"/>
              </a:rPr>
              <a:t>コードを直接読み取ってもらうやり方が確実です。</a:t>
            </a:r>
          </a:p>
          <a:p>
            <a:pPr indent="81853"/>
            <a:endParaRPr lang="ja-JP" altLang="en-US"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この段階ではまだあなたの</a:t>
            </a:r>
            <a:r>
              <a:rPr lang="en-US" altLang="ja-JP" dirty="0">
                <a:latin typeface="Meiryo UI" panose="020B0604030504040204" pitchFamily="50" charset="-128"/>
                <a:ea typeface="Meiryo UI" panose="020B0604030504040204" pitchFamily="50" charset="-128"/>
              </a:rPr>
              <a:t>LINE</a:t>
            </a:r>
            <a:r>
              <a:rPr lang="ja-JP" altLang="en-US" dirty="0">
                <a:latin typeface="Meiryo UI" panose="020B0604030504040204" pitchFamily="50" charset="-128"/>
                <a:ea typeface="Meiryo UI" panose="020B0604030504040204" pitchFamily="50" charset="-128"/>
              </a:rPr>
              <a:t>の中には、相手の方が友だちとしては登録されていません。次はその登録方法についてご説明します。</a:t>
            </a:r>
          </a:p>
          <a:p>
            <a:pPr indent="81853"/>
            <a:endParaRPr lang="ja-JP" altLang="en-US" dirty="0">
              <a:latin typeface="Meiryo UI" panose="020B0604030504040204" pitchFamily="50" charset="-128"/>
              <a:ea typeface="Meiryo UI" panose="020B0604030504040204" pitchFamily="50" charset="-128"/>
            </a:endParaRPr>
          </a:p>
          <a:p>
            <a:pPr indent="81853"/>
            <a:endParaRPr lang="en-US" altLang="ja-JP" dirty="0">
              <a:latin typeface="Meiryo UI" panose="020B0604030504040204" pitchFamily="50" charset="-128"/>
              <a:ea typeface="Meiryo UI" panose="020B0604030504040204" pitchFamily="50" charset="-128"/>
            </a:endParaRPr>
          </a:p>
          <a:p>
            <a:pPr indent="81853"/>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81853"/>
            <a:endParaRPr lang="en-US" altLang="ja-JP"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講師の皆様は、メールを受け取った相手は、</a:t>
            </a:r>
            <a:r>
              <a:rPr lang="en-US" altLang="ja-JP" dirty="0">
                <a:latin typeface="Meiryo UI" panose="020B0604030504040204" pitchFamily="50" charset="-128"/>
                <a:ea typeface="Meiryo UI" panose="020B0604030504040204" pitchFamily="50" charset="-128"/>
              </a:rPr>
              <a:t>LINE</a:t>
            </a:r>
            <a:r>
              <a:rPr lang="ja-JP" altLang="en-US" dirty="0">
                <a:latin typeface="Meiryo UI" panose="020B0604030504040204" pitchFamily="50" charset="-128"/>
                <a:ea typeface="Meiryo UI" panose="020B0604030504040204" pitchFamily="50" charset="-128"/>
              </a:rPr>
              <a:t>ではなく、メールソフトでの確認が必要になるという点をご説明ください。</a:t>
            </a:r>
          </a:p>
          <a:p>
            <a:pPr indent="97798"/>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17</a:t>
            </a:fld>
            <a:endParaRPr kumimoji="1" lang="ja-JP" altLang="en-US"/>
          </a:p>
        </p:txBody>
      </p:sp>
    </p:spTree>
    <p:extLst>
      <p:ext uri="{BB962C8B-B14F-4D97-AF65-F5344CB8AC3E}">
        <p14:creationId xmlns:p14="http://schemas.microsoft.com/office/powerpoint/2010/main" val="12712892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925410"/>
            <a:ext cx="5683250" cy="5309205"/>
          </a:xfrm>
        </p:spPr>
        <p:txBody>
          <a:bodyPr/>
          <a:lstStyle/>
          <a:p>
            <a:pPr indent="81853"/>
            <a:r>
              <a:rPr lang="ja-JP" altLang="en-US" dirty="0">
                <a:latin typeface="Meiryo UI" panose="020B0604030504040204" pitchFamily="50" charset="-128"/>
                <a:ea typeface="Meiryo UI" panose="020B0604030504040204" pitchFamily="50" charset="-128"/>
              </a:rPr>
              <a:t>先ほどご説明したとおりあなたのスマートフォンにはまだ相手の方が登録されていません。</a:t>
            </a:r>
            <a:endParaRPr lang="en-US" altLang="ja-JP" dirty="0">
              <a:latin typeface="Meiryo UI" panose="020B0604030504040204" pitchFamily="50" charset="-128"/>
              <a:ea typeface="Meiryo UI" panose="020B0604030504040204" pitchFamily="50" charset="-128"/>
            </a:endParaRPr>
          </a:p>
          <a:p>
            <a:pPr indent="81853"/>
            <a:endParaRPr lang="ja-JP" altLang="en-US"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相手が承認するとホーム画面に、「知り合いかも？」というリストの中に前のページの相手の名前が表示されます。</a:t>
            </a:r>
          </a:p>
          <a:p>
            <a:pPr indent="81853"/>
            <a:endParaRPr lang="en-US" altLang="ja-JP"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「知り合いかも？」とは、「あなたのことを友だち追加しているが、あなたはまだ友だち追加していない」ということを表示しています。</a:t>
            </a:r>
          </a:p>
          <a:p>
            <a:pPr indent="81853"/>
            <a:endParaRPr lang="en-US" altLang="ja-JP"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今回登録した相手の人はまさにこの状態なので、この「知り合いかも？」に表示されています。</a:t>
            </a:r>
          </a:p>
          <a:p>
            <a:pPr indent="81853"/>
            <a:endParaRPr lang="en-US" altLang="ja-JP"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こちら側で相手を承認するためにはまず①のアイコンをタップしてください。</a:t>
            </a:r>
          </a:p>
          <a:p>
            <a:pPr indent="81853"/>
            <a:endParaRPr lang="en-US" altLang="ja-JP"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「友だち追加」画面になりますので、リストの中の友だち候補から、追加したい人の名前の右側にある②「友だち追加」ボタンをタップしてください。</a:t>
            </a:r>
          </a:p>
          <a:p>
            <a:pPr indent="81853"/>
            <a:endParaRPr lang="en-US" altLang="ja-JP"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これであなたの友だちリストの中に、相手の方を登録できましたので、ようやくお互いに連絡をやりとりができる状態になりました。</a:t>
            </a:r>
          </a:p>
          <a:p>
            <a:pPr indent="81853"/>
            <a:endParaRPr lang="ja-JP" altLang="en-US" dirty="0">
              <a:latin typeface="Meiryo UI" panose="020B0604030504040204" pitchFamily="50" charset="-128"/>
              <a:ea typeface="Meiryo UI" panose="020B0604030504040204" pitchFamily="50" charset="-128"/>
            </a:endParaRPr>
          </a:p>
          <a:p>
            <a:pPr indent="81853"/>
            <a:endParaRPr lang="en-US" altLang="ja-JP" dirty="0">
              <a:latin typeface="Meiryo UI" panose="020B0604030504040204" pitchFamily="50" charset="-128"/>
              <a:ea typeface="Meiryo UI" panose="020B0604030504040204" pitchFamily="50" charset="-128"/>
            </a:endParaRPr>
          </a:p>
          <a:p>
            <a:pPr indent="81853"/>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81853"/>
            <a:endParaRPr lang="en-US" altLang="ja-JP"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講師の皆様は、余裕があれば、グループを作成することで複数人と同時に連絡をやりとりすることもできるとご説明ください。</a:t>
            </a: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18</a:t>
            </a:fld>
            <a:endParaRPr kumimoji="1" lang="ja-JP" altLang="en-US"/>
          </a:p>
        </p:txBody>
      </p:sp>
    </p:spTree>
    <p:extLst>
      <p:ext uri="{BB962C8B-B14F-4D97-AF65-F5344CB8AC3E}">
        <p14:creationId xmlns:p14="http://schemas.microsoft.com/office/powerpoint/2010/main" val="11992705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p:txBody>
          <a:bodyPr/>
          <a:lstStyle/>
          <a:p>
            <a:pPr indent="81853"/>
            <a:r>
              <a:rPr lang="ja-JP" altLang="en-US" dirty="0">
                <a:latin typeface="Meiryo UI" panose="020B0604030504040204" pitchFamily="50" charset="-128"/>
                <a:ea typeface="Meiryo UI" panose="020B0604030504040204" pitchFamily="50" charset="-128"/>
              </a:rPr>
              <a:t>それではいよいよトークを開始しましょう。</a:t>
            </a:r>
            <a:endParaRPr lang="en-US" altLang="ja-JP" dirty="0">
              <a:latin typeface="Meiryo UI" panose="020B0604030504040204" pitchFamily="50" charset="-128"/>
              <a:ea typeface="Meiryo UI" panose="020B0604030504040204" pitchFamily="50" charset="-128"/>
            </a:endParaRPr>
          </a:p>
          <a:p>
            <a:pPr indent="81853"/>
            <a:endParaRPr lang="ja-JP" altLang="en-US"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トークとは、相手と文章で簡単にやり取りできる機能です。</a:t>
            </a:r>
          </a:p>
          <a:p>
            <a:pPr indent="81853"/>
            <a:endParaRPr lang="en-US" altLang="ja-JP"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LINE</a:t>
            </a:r>
            <a:r>
              <a:rPr lang="ja-JP" altLang="en-US" dirty="0">
                <a:latin typeface="Meiryo UI" panose="020B0604030504040204" pitchFamily="50" charset="-128"/>
                <a:ea typeface="Meiryo UI" panose="020B0604030504040204" pitchFamily="50" charset="-128"/>
              </a:rPr>
              <a:t>」で初めてトークをするには①の友だちの名前をタップします。</a:t>
            </a:r>
          </a:p>
          <a:p>
            <a:pPr indent="81853"/>
            <a:endParaRPr lang="en-US" altLang="ja-JP"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「友だちリスト」が表示されるので②のトークをしたい相手の名前をタップします。</a:t>
            </a:r>
          </a:p>
          <a:p>
            <a:pPr indent="81853"/>
            <a:endParaRPr lang="en-US" altLang="ja-JP"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画面左下にある③の「トーク」ボタンをタップします。</a:t>
            </a:r>
          </a:p>
          <a:p>
            <a:pPr indent="81853"/>
            <a:endParaRPr lang="en-US" altLang="ja-JP"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一度過去にトークをした人は、画面左下のトークボタンをタップすると過去のやりとりの一覧が表示されるので、ここから相手の名前をタップしてトークすることもできます。</a:t>
            </a: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19</a:t>
            </a:fld>
            <a:endParaRPr kumimoji="1" lang="ja-JP" altLang="en-US"/>
          </a:p>
        </p:txBody>
      </p:sp>
    </p:spTree>
    <p:extLst>
      <p:ext uri="{BB962C8B-B14F-4D97-AF65-F5344CB8AC3E}">
        <p14:creationId xmlns:p14="http://schemas.microsoft.com/office/powerpoint/2010/main" val="145762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p:txBody>
          <a:bodyPr/>
          <a:lstStyle/>
          <a:p>
            <a:r>
              <a:rPr lang="ja-JP" altLang="en-US" dirty="0">
                <a:latin typeface="Meiryo UI" panose="020B0604030504040204" pitchFamily="50" charset="-128"/>
                <a:ea typeface="Meiryo UI" panose="020B0604030504040204" pitchFamily="50" charset="-128"/>
              </a:rPr>
              <a:t>この講座では、</a:t>
            </a:r>
            <a:r>
              <a:rPr lang="en-US" altLang="ja-JP" dirty="0">
                <a:latin typeface="Meiryo UI" panose="020B0604030504040204" pitchFamily="50" charset="-128"/>
                <a:ea typeface="Meiryo UI" panose="020B0604030504040204" pitchFamily="50" charset="-128"/>
              </a:rPr>
              <a:t>SNS</a:t>
            </a:r>
            <a:r>
              <a:rPr lang="ja-JP" altLang="en-US" dirty="0">
                <a:latin typeface="Meiryo UI" panose="020B0604030504040204" pitchFamily="50" charset="-128"/>
                <a:ea typeface="Meiryo UI" panose="020B0604030504040204" pitchFamily="50" charset="-128"/>
              </a:rPr>
              <a:t>の使い方について学びます。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第</a:t>
            </a:r>
            <a:r>
              <a:rPr lang="en-US" altLang="ja-JP" dirty="0">
                <a:latin typeface="Meiryo UI" panose="020B0604030504040204" pitchFamily="50" charset="-128"/>
                <a:ea typeface="Meiryo UI" panose="020B0604030504040204" pitchFamily="50" charset="-128"/>
              </a:rPr>
              <a:t>1</a:t>
            </a:r>
            <a:r>
              <a:rPr lang="ja-JP" altLang="en-US" dirty="0">
                <a:latin typeface="Meiryo UI" panose="020B0604030504040204" pitchFamily="50" charset="-128"/>
                <a:ea typeface="Meiryo UI" panose="020B0604030504040204" pitchFamily="50" charset="-128"/>
              </a:rPr>
              <a:t>章では、</a:t>
            </a:r>
            <a:r>
              <a:rPr lang="en-US" altLang="ja-JP" dirty="0">
                <a:latin typeface="Meiryo UI" panose="020B0604030504040204" pitchFamily="50" charset="-128"/>
                <a:ea typeface="Meiryo UI" panose="020B0604030504040204" pitchFamily="50" charset="-128"/>
              </a:rPr>
              <a:t>LINE</a:t>
            </a:r>
            <a:r>
              <a:rPr lang="ja-JP" altLang="en-US" dirty="0">
                <a:latin typeface="Meiryo UI" panose="020B0604030504040204" pitchFamily="50" charset="-128"/>
                <a:ea typeface="Meiryo UI" panose="020B0604030504040204" pitchFamily="50" charset="-128"/>
              </a:rPr>
              <a:t>の設定について学びます。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第</a:t>
            </a:r>
            <a:r>
              <a:rPr lang="en-US" altLang="ja-JP" dirty="0">
                <a:latin typeface="Meiryo UI" panose="020B0604030504040204" pitchFamily="50" charset="-128"/>
                <a:ea typeface="Meiryo UI" panose="020B0604030504040204" pitchFamily="50" charset="-128"/>
              </a:rPr>
              <a:t>2</a:t>
            </a:r>
            <a:r>
              <a:rPr lang="ja-JP" altLang="en-US" dirty="0">
                <a:latin typeface="Meiryo UI" panose="020B0604030504040204" pitchFamily="50" charset="-128"/>
                <a:ea typeface="Meiryo UI" panose="020B0604030504040204" pitchFamily="50" charset="-128"/>
              </a:rPr>
              <a:t>章では、</a:t>
            </a:r>
            <a:r>
              <a:rPr lang="en-US" altLang="ja-JP" dirty="0">
                <a:latin typeface="Meiryo UI" panose="020B0604030504040204" pitchFamily="50" charset="-128"/>
                <a:ea typeface="Meiryo UI" panose="020B0604030504040204" pitchFamily="50" charset="-128"/>
              </a:rPr>
              <a:t>LINE</a:t>
            </a:r>
            <a:r>
              <a:rPr lang="ja-JP" altLang="en-US" dirty="0">
                <a:latin typeface="Meiryo UI" panose="020B0604030504040204" pitchFamily="50" charset="-128"/>
                <a:ea typeface="Meiryo UI" panose="020B0604030504040204" pitchFamily="50" charset="-128"/>
              </a:rPr>
              <a:t>の使い方について学びます。</a:t>
            </a:r>
          </a:p>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a:t>
            </a:fld>
            <a:endParaRPr kumimoji="1" lang="ja-JP" altLang="en-US"/>
          </a:p>
        </p:txBody>
      </p:sp>
    </p:spTree>
    <p:extLst>
      <p:ext uri="{BB962C8B-B14F-4D97-AF65-F5344CB8AC3E}">
        <p14:creationId xmlns:p14="http://schemas.microsoft.com/office/powerpoint/2010/main" val="12621570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925409"/>
            <a:ext cx="5683250" cy="5309205"/>
          </a:xfrm>
        </p:spPr>
        <p:txBody>
          <a:bodyPr/>
          <a:lstStyle/>
          <a:p>
            <a:pPr indent="81853"/>
            <a:r>
              <a:rPr lang="ja-JP" altLang="en-US" dirty="0">
                <a:latin typeface="Meiryo UI" panose="020B0604030504040204" pitchFamily="50" charset="-128"/>
                <a:ea typeface="Meiryo UI" panose="020B0604030504040204" pitchFamily="50" charset="-128"/>
              </a:rPr>
              <a:t>一番下にある①のグレーの枠をタップしてください。こちらに文章を入力します。</a:t>
            </a:r>
            <a:endParaRPr lang="en-US" altLang="ja-JP" dirty="0">
              <a:latin typeface="Meiryo UI" panose="020B0604030504040204" pitchFamily="50" charset="-128"/>
              <a:ea typeface="Meiryo UI" panose="020B0604030504040204" pitchFamily="50" charset="-128"/>
            </a:endParaRPr>
          </a:p>
          <a:p>
            <a:pPr indent="81853"/>
            <a:endParaRPr lang="ja-JP" altLang="en-US"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枠をタップすると文字入力が出来るので、送りたい文章を入力します。</a:t>
            </a:r>
            <a:endParaRPr lang="en-US" altLang="ja-JP" dirty="0">
              <a:latin typeface="Meiryo UI" panose="020B0604030504040204" pitchFamily="50" charset="-128"/>
              <a:ea typeface="Meiryo UI" panose="020B0604030504040204" pitchFamily="50" charset="-128"/>
            </a:endParaRPr>
          </a:p>
          <a:p>
            <a:pPr indent="81853"/>
            <a:endParaRPr lang="en-US" altLang="ja-JP"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文章を入力したら③の紙飛行機の形をした「送信」ボタンをタップしてください。</a:t>
            </a:r>
          </a:p>
          <a:p>
            <a:pPr indent="81853"/>
            <a:endParaRPr lang="en-US" altLang="ja-JP"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送信されると④のように右側に緑の枠であなたが送ったメッセージが表示されます。</a:t>
            </a:r>
          </a:p>
          <a:p>
            <a:pPr indent="81853"/>
            <a:endParaRPr lang="en-US" altLang="ja-JP"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相手から送られてくるメッセージは画面左側に⑤のように白い枠の中に表示されます。</a:t>
            </a:r>
          </a:p>
          <a:p>
            <a:pPr indent="81853"/>
            <a:endParaRPr lang="ja-JP" altLang="en-US" dirty="0">
              <a:latin typeface="Meiryo UI" panose="020B0604030504040204" pitchFamily="50" charset="-128"/>
              <a:ea typeface="Meiryo UI" panose="020B0604030504040204" pitchFamily="50" charset="-128"/>
            </a:endParaRPr>
          </a:p>
          <a:p>
            <a:pPr indent="81853"/>
            <a:endParaRPr lang="en-US" altLang="ja-JP" dirty="0">
              <a:latin typeface="Meiryo UI" panose="020B0604030504040204" pitchFamily="50" charset="-128"/>
              <a:ea typeface="Meiryo UI" panose="020B0604030504040204" pitchFamily="50" charset="-128"/>
            </a:endParaRPr>
          </a:p>
          <a:p>
            <a:pPr indent="81853"/>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81853"/>
            <a:endParaRPr lang="en-US" altLang="ja-JP"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講師の皆様は、文字入力が苦手な受講者の方に、ボイスメッセージ機能を利用することが可能であるとご説明ください。</a:t>
            </a:r>
          </a:p>
          <a:p>
            <a:pPr indent="97798"/>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20</a:t>
            </a:fld>
            <a:endParaRPr kumimoji="1" lang="ja-JP" altLang="en-US"/>
          </a:p>
        </p:txBody>
      </p:sp>
    </p:spTree>
    <p:extLst>
      <p:ext uri="{BB962C8B-B14F-4D97-AF65-F5344CB8AC3E}">
        <p14:creationId xmlns:p14="http://schemas.microsoft.com/office/powerpoint/2010/main" val="181041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925408"/>
            <a:ext cx="5683250" cy="5121833"/>
          </a:xfrm>
        </p:spPr>
        <p:txBody>
          <a:bodyPr/>
          <a:lstStyle/>
          <a:p>
            <a:pPr indent="81853"/>
            <a:r>
              <a:rPr lang="ja-JP" altLang="en-US" dirty="0">
                <a:latin typeface="Meiryo UI" panose="020B0604030504040204" pitchFamily="50" charset="-128"/>
                <a:ea typeface="Meiryo UI" panose="020B0604030504040204" pitchFamily="50" charset="-128"/>
              </a:rPr>
              <a:t>画像を付けて送信することもできます。</a:t>
            </a:r>
          </a:p>
          <a:p>
            <a:pPr indent="81853"/>
            <a:endParaRPr lang="ja-JP" altLang="en-US"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画像を送るには、①の写真の形をした「画像」ボタンをタップします。</a:t>
            </a:r>
            <a:endParaRPr lang="en-US" altLang="ja-JP" dirty="0">
              <a:latin typeface="Meiryo UI" panose="020B0604030504040204" pitchFamily="50" charset="-128"/>
              <a:ea typeface="Meiryo UI" panose="020B0604030504040204" pitchFamily="50" charset="-128"/>
            </a:endParaRPr>
          </a:p>
          <a:p>
            <a:pPr indent="81853"/>
            <a:endParaRPr lang="ja-JP" altLang="en-US"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次にスマートフォンで撮った写真が新しい順番で一覧で表示されますので、送りたい画像をタップし、③の「送信」をタップします。</a:t>
            </a:r>
          </a:p>
          <a:p>
            <a:pPr indent="81853"/>
            <a:endParaRPr lang="en-US" altLang="ja-JP"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すると④のように写真を相手に簡単に送信することができます。</a:t>
            </a:r>
          </a:p>
          <a:p>
            <a:pPr indent="81853"/>
            <a:endParaRPr lang="ja-JP" altLang="en-US"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以上、基本的な</a:t>
            </a:r>
            <a:r>
              <a:rPr lang="en-US" altLang="ja-JP" dirty="0">
                <a:latin typeface="Meiryo UI" panose="020B0604030504040204" pitchFamily="50" charset="-128"/>
                <a:ea typeface="Meiryo UI" panose="020B0604030504040204" pitchFamily="50" charset="-128"/>
              </a:rPr>
              <a:t>LINE</a:t>
            </a:r>
            <a:r>
              <a:rPr lang="ja-JP" altLang="en-US" dirty="0">
                <a:latin typeface="Meiryo UI" panose="020B0604030504040204" pitchFamily="50" charset="-128"/>
                <a:ea typeface="Meiryo UI" panose="020B0604030504040204" pitchFamily="50" charset="-128"/>
              </a:rPr>
              <a:t>の使い方についてご説明をしました。</a:t>
            </a:r>
          </a:p>
          <a:p>
            <a:pPr indent="81853"/>
            <a:endParaRPr lang="en-US" altLang="ja-JP" dirty="0">
              <a:latin typeface="Meiryo UI" panose="020B0604030504040204" pitchFamily="50" charset="-128"/>
              <a:ea typeface="Meiryo UI" panose="020B0604030504040204" pitchFamily="50" charset="-128"/>
            </a:endParaRPr>
          </a:p>
          <a:p>
            <a:pPr indent="81853"/>
            <a:r>
              <a:rPr lang="en-US" altLang="ja-JP" dirty="0">
                <a:latin typeface="Meiryo UI" panose="020B0604030504040204" pitchFamily="50" charset="-128"/>
                <a:ea typeface="Meiryo UI" panose="020B0604030504040204" pitchFamily="50" charset="-128"/>
              </a:rPr>
              <a:t>LINE</a:t>
            </a:r>
            <a:r>
              <a:rPr lang="ja-JP" altLang="en-US" dirty="0">
                <a:latin typeface="Meiryo UI" panose="020B0604030504040204" pitchFamily="50" charset="-128"/>
                <a:ea typeface="Meiryo UI" panose="020B0604030504040204" pitchFamily="50" charset="-128"/>
              </a:rPr>
              <a:t>には動画を送ったりテレビ電話ができる等の様々な機能がありますが、今回の</a:t>
            </a:r>
            <a:r>
              <a:rPr lang="en-US" altLang="ja-JP" dirty="0">
                <a:latin typeface="Meiryo UI" panose="020B0604030504040204" pitchFamily="50" charset="-128"/>
                <a:ea typeface="Meiryo UI" panose="020B0604030504040204" pitchFamily="50" charset="-128"/>
              </a:rPr>
              <a:t>LINE</a:t>
            </a:r>
            <a:r>
              <a:rPr lang="ja-JP" altLang="en-US" dirty="0">
                <a:latin typeface="Meiryo UI" panose="020B0604030504040204" pitchFamily="50" charset="-128"/>
                <a:ea typeface="Meiryo UI" panose="020B0604030504040204" pitchFamily="50" charset="-128"/>
              </a:rPr>
              <a:t>のご説明はこれで終了とさせていただきます。</a:t>
            </a: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21</a:t>
            </a:fld>
            <a:endParaRPr kumimoji="1" lang="ja-JP" altLang="en-US"/>
          </a:p>
        </p:txBody>
      </p:sp>
    </p:spTree>
    <p:extLst>
      <p:ext uri="{BB962C8B-B14F-4D97-AF65-F5344CB8AC3E}">
        <p14:creationId xmlns:p14="http://schemas.microsoft.com/office/powerpoint/2010/main" val="2934365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776016"/>
            <a:ext cx="5683250" cy="5495313"/>
          </a:xfrm>
        </p:spPr>
        <p:txBody>
          <a:bodyPr/>
          <a:lstStyle/>
          <a:p>
            <a:pPr indent="91298"/>
            <a:r>
              <a:rPr lang="ja-JP" altLang="en-US" dirty="0">
                <a:latin typeface="Meiryo UI" panose="020B0604030504040204" pitchFamily="50" charset="-128"/>
                <a:ea typeface="Meiryo UI" panose="020B0604030504040204" pitchFamily="50" charset="-128"/>
              </a:rPr>
              <a:t>最後に</a:t>
            </a:r>
            <a:r>
              <a:rPr lang="en-US" altLang="ja-JP" dirty="0">
                <a:latin typeface="Meiryo UI" panose="020B0604030504040204" pitchFamily="50" charset="-128"/>
                <a:ea typeface="Meiryo UI" panose="020B0604030504040204" pitchFamily="50" charset="-128"/>
              </a:rPr>
              <a:t>SNS</a:t>
            </a:r>
            <a:r>
              <a:rPr lang="ja-JP" altLang="en-US" dirty="0">
                <a:latin typeface="Meiryo UI" panose="020B0604030504040204" pitchFamily="50" charset="-128"/>
                <a:ea typeface="Meiryo UI" panose="020B0604030504040204" pitchFamily="50" charset="-128"/>
              </a:rPr>
              <a:t>を使う際の注意点についてお伝えいたします。</a:t>
            </a:r>
            <a:endParaRPr lang="en-US" altLang="ja-JP" dirty="0">
              <a:latin typeface="Meiryo UI" panose="020B0604030504040204" pitchFamily="50" charset="-128"/>
              <a:ea typeface="Meiryo UI" panose="020B0604030504040204" pitchFamily="50" charset="-128"/>
            </a:endParaRPr>
          </a:p>
          <a:p>
            <a:pPr indent="91298"/>
            <a:endParaRPr lang="ja-JP" altLang="en-US" dirty="0">
              <a:latin typeface="Meiryo UI" panose="020B0604030504040204" pitchFamily="50" charset="-128"/>
              <a:ea typeface="Meiryo UI" panose="020B0604030504040204" pitchFamily="50" charset="-128"/>
            </a:endParaRPr>
          </a:p>
          <a:p>
            <a:pPr indent="91298"/>
            <a:r>
              <a:rPr lang="en-US" altLang="ja-JP" dirty="0">
                <a:latin typeface="Meiryo UI" panose="020B0604030504040204" pitchFamily="50" charset="-128"/>
                <a:ea typeface="Meiryo UI" panose="020B0604030504040204" pitchFamily="50" charset="-128"/>
              </a:rPr>
              <a:t>SNS</a:t>
            </a:r>
            <a:r>
              <a:rPr lang="ja-JP" altLang="en-US" dirty="0">
                <a:latin typeface="Meiryo UI" panose="020B0604030504040204" pitchFamily="50" charset="-128"/>
                <a:ea typeface="Meiryo UI" panose="020B0604030504040204" pitchFamily="50" charset="-128"/>
              </a:rPr>
              <a:t>とはソーシャルネットワーキングサービスの略で、インターネット上で人と交流を手軽に行えるサービスです。</a:t>
            </a:r>
            <a:endParaRPr lang="en-US" altLang="ja-JP" dirty="0">
              <a:latin typeface="Meiryo UI" panose="020B0604030504040204" pitchFamily="50" charset="-128"/>
              <a:ea typeface="Meiryo UI" panose="020B0604030504040204" pitchFamily="50" charset="-128"/>
            </a:endParaRPr>
          </a:p>
          <a:p>
            <a:pPr indent="91298"/>
            <a:endParaRPr lang="ja-JP" altLang="en-US" dirty="0">
              <a:latin typeface="Meiryo UI" panose="020B0604030504040204" pitchFamily="50" charset="-128"/>
              <a:ea typeface="Meiryo UI" panose="020B0604030504040204" pitchFamily="50" charset="-128"/>
            </a:endParaRPr>
          </a:p>
          <a:p>
            <a:pPr indent="91298"/>
            <a:r>
              <a:rPr lang="ja-JP" altLang="en-US" dirty="0">
                <a:latin typeface="Meiryo UI" panose="020B0604030504040204" pitchFamily="50" charset="-128"/>
                <a:ea typeface="Meiryo UI" panose="020B0604030504040204" pitchFamily="50" charset="-128"/>
              </a:rPr>
              <a:t>今回ご紹介した</a:t>
            </a:r>
            <a:r>
              <a:rPr lang="en-US" altLang="ja-JP" dirty="0">
                <a:latin typeface="Meiryo UI" panose="020B0604030504040204" pitchFamily="50" charset="-128"/>
                <a:ea typeface="Meiryo UI" panose="020B0604030504040204" pitchFamily="50" charset="-128"/>
              </a:rPr>
              <a:t>LINE</a:t>
            </a:r>
            <a:r>
              <a:rPr lang="ja-JP" altLang="en-US" dirty="0">
                <a:latin typeface="Meiryo UI" panose="020B0604030504040204" pitchFamily="50" charset="-128"/>
                <a:ea typeface="Meiryo UI" panose="020B0604030504040204" pitchFamily="50" charset="-128"/>
              </a:rPr>
              <a:t>以外にも</a:t>
            </a:r>
            <a:r>
              <a:rPr lang="en-US" altLang="ja-JP" dirty="0">
                <a:latin typeface="Meiryo UI" panose="020B0604030504040204" pitchFamily="50" charset="-128"/>
                <a:ea typeface="Meiryo UI" panose="020B0604030504040204" pitchFamily="50" charset="-128"/>
              </a:rPr>
              <a:t>X</a:t>
            </a:r>
            <a:r>
              <a:rPr lang="ja-JP" altLang="en-US" dirty="0">
                <a:latin typeface="Meiryo UI" panose="020B0604030504040204" pitchFamily="50" charset="-128"/>
                <a:ea typeface="Meiryo UI" panose="020B0604030504040204" pitchFamily="50" charset="-128"/>
              </a:rPr>
              <a:t>（旧</a:t>
            </a:r>
            <a:r>
              <a:rPr lang="en-US" altLang="ja-JP" dirty="0">
                <a:latin typeface="Meiryo UI" panose="020B0604030504040204" pitchFamily="50" charset="-128"/>
                <a:ea typeface="Meiryo UI" panose="020B0604030504040204" pitchFamily="50" charset="-128"/>
              </a:rPr>
              <a:t>Twitter</a:t>
            </a:r>
            <a:r>
              <a:rPr lang="ja-JP" altLang="en-US" dirty="0">
                <a:latin typeface="Meiryo UI" panose="020B0604030504040204" pitchFamily="50" charset="-128"/>
                <a:ea typeface="Meiryo UI" panose="020B0604030504040204" pitchFamily="50" charset="-128"/>
              </a:rPr>
              <a:t>）や</a:t>
            </a:r>
            <a:r>
              <a:rPr lang="en-US" altLang="ja-JP" dirty="0">
                <a:latin typeface="Meiryo UI" panose="020B0604030504040204" pitchFamily="50" charset="-128"/>
                <a:ea typeface="Meiryo UI" panose="020B0604030504040204" pitchFamily="50" charset="-128"/>
              </a:rPr>
              <a:t>Facebook</a:t>
            </a:r>
            <a:r>
              <a:rPr lang="ja-JP" altLang="en-US" dirty="0">
                <a:latin typeface="Meiryo UI" panose="020B0604030504040204" pitchFamily="50" charset="-128"/>
                <a:ea typeface="Meiryo UI" panose="020B0604030504040204" pitchFamily="50" charset="-128"/>
              </a:rPr>
              <a:t>など様々なサービスがあります。</a:t>
            </a:r>
            <a:endParaRPr lang="en-US" altLang="ja-JP" dirty="0">
              <a:latin typeface="Meiryo UI" panose="020B0604030504040204" pitchFamily="50" charset="-128"/>
              <a:ea typeface="Meiryo UI" panose="020B0604030504040204" pitchFamily="50" charset="-128"/>
            </a:endParaRPr>
          </a:p>
          <a:p>
            <a:pPr indent="91298"/>
            <a:endParaRPr lang="ja-JP" altLang="en-US" dirty="0">
              <a:latin typeface="Meiryo UI" panose="020B0604030504040204" pitchFamily="50" charset="-128"/>
              <a:ea typeface="Meiryo UI" panose="020B0604030504040204" pitchFamily="50" charset="-128"/>
            </a:endParaRPr>
          </a:p>
          <a:p>
            <a:pPr indent="91298"/>
            <a:r>
              <a:rPr lang="ja-JP" altLang="en-US" dirty="0">
                <a:latin typeface="Meiryo UI" panose="020B0604030504040204" pitchFamily="50" charset="-128"/>
                <a:ea typeface="Meiryo UI" panose="020B0604030504040204" pitchFamily="50" charset="-128"/>
              </a:rPr>
              <a:t>情報が手軽に手に入る反面、情報の真偽が不明の場合も多いです。</a:t>
            </a:r>
            <a:endParaRPr lang="en-US" altLang="ja-JP" dirty="0">
              <a:latin typeface="Meiryo UI" panose="020B0604030504040204" pitchFamily="50" charset="-128"/>
              <a:ea typeface="Meiryo UI" panose="020B0604030504040204" pitchFamily="50" charset="-128"/>
            </a:endParaRPr>
          </a:p>
          <a:p>
            <a:pPr indent="91298"/>
            <a:endParaRPr lang="ja-JP" altLang="en-US" dirty="0">
              <a:latin typeface="Meiryo UI" panose="020B0604030504040204" pitchFamily="50" charset="-128"/>
              <a:ea typeface="Meiryo UI" panose="020B0604030504040204" pitchFamily="50" charset="-128"/>
            </a:endParaRPr>
          </a:p>
          <a:p>
            <a:pPr indent="91298"/>
            <a:r>
              <a:rPr lang="ja-JP" altLang="en-US" dirty="0">
                <a:latin typeface="Meiryo UI" panose="020B0604030504040204" pitchFamily="50" charset="-128"/>
                <a:ea typeface="Meiryo UI" panose="020B0604030504040204" pitchFamily="50" charset="-128"/>
              </a:rPr>
              <a:t>また情報の発信も手軽なため、思わぬところから個人情報が流出する可能性もあります。</a:t>
            </a:r>
            <a:endParaRPr lang="en-US" altLang="ja-JP" dirty="0">
              <a:latin typeface="Meiryo UI" panose="020B0604030504040204" pitchFamily="50" charset="-128"/>
              <a:ea typeface="Meiryo UI" panose="020B0604030504040204" pitchFamily="50" charset="-128"/>
            </a:endParaRPr>
          </a:p>
          <a:p>
            <a:pPr indent="91298"/>
            <a:endParaRPr lang="ja-JP" altLang="en-US" dirty="0">
              <a:latin typeface="Meiryo UI" panose="020B0604030504040204" pitchFamily="50" charset="-128"/>
              <a:ea typeface="Meiryo UI" panose="020B0604030504040204" pitchFamily="50" charset="-128"/>
            </a:endParaRPr>
          </a:p>
          <a:p>
            <a:pPr indent="91298"/>
            <a:r>
              <a:rPr lang="en-US" altLang="ja-JP" dirty="0">
                <a:latin typeface="Meiryo UI" panose="020B0604030504040204" pitchFamily="50" charset="-128"/>
                <a:ea typeface="Meiryo UI" panose="020B0604030504040204" pitchFamily="50" charset="-128"/>
              </a:rPr>
              <a:t>SNS</a:t>
            </a:r>
            <a:r>
              <a:rPr lang="ja-JP" altLang="en-US" dirty="0">
                <a:latin typeface="Meiryo UI" panose="020B0604030504040204" pitchFamily="50" charset="-128"/>
                <a:ea typeface="Meiryo UI" panose="020B0604030504040204" pitchFamily="50" charset="-128"/>
              </a:rPr>
              <a:t>を使う際は以上の事柄を踏まえた上で十分に注意して楽しく利用しましょう。</a:t>
            </a:r>
          </a:p>
          <a:p>
            <a:pPr indent="91298"/>
            <a:endParaRPr lang="en-US" altLang="ja-JP" dirty="0">
              <a:latin typeface="Meiryo UI" panose="020B0604030504040204" pitchFamily="50" charset="-128"/>
              <a:ea typeface="Meiryo UI" panose="020B0604030504040204" pitchFamily="50" charset="-128"/>
            </a:endParaRPr>
          </a:p>
          <a:p>
            <a:pPr indent="91298"/>
            <a:endParaRPr lang="ja-JP" altLang="en-US" dirty="0">
              <a:latin typeface="Meiryo UI" panose="020B0604030504040204" pitchFamily="50" charset="-128"/>
              <a:ea typeface="Meiryo UI" panose="020B0604030504040204" pitchFamily="50" charset="-128"/>
            </a:endParaRPr>
          </a:p>
          <a:p>
            <a:pPr indent="91298"/>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a:latin typeface="Meiryo UI" panose="020B0604030504040204" pitchFamily="50" charset="-128"/>
                <a:ea typeface="Meiryo UI" panose="020B0604030504040204" pitchFamily="50" charset="-128"/>
              </a:rPr>
              <a:t>】</a:t>
            </a:r>
          </a:p>
          <a:p>
            <a:pPr indent="91298"/>
            <a:endParaRPr lang="en-US" altLang="ja-JP" dirty="0">
              <a:latin typeface="Meiryo UI" panose="020B0604030504040204" pitchFamily="50" charset="-128"/>
              <a:ea typeface="Meiryo UI" panose="020B0604030504040204" pitchFamily="50" charset="-128"/>
            </a:endParaRPr>
          </a:p>
          <a:p>
            <a:pPr indent="91298"/>
            <a:r>
              <a:rPr lang="ja-JP" altLang="en-US" dirty="0">
                <a:latin typeface="Meiryo UI" panose="020B0604030504040204" pitchFamily="50" charset="-128"/>
                <a:ea typeface="Meiryo UI" panose="020B0604030504040204" pitchFamily="50" charset="-128"/>
              </a:rPr>
              <a:t>講師の皆様は、</a:t>
            </a:r>
            <a:r>
              <a:rPr lang="en-US" altLang="ja-JP" dirty="0">
                <a:latin typeface="Meiryo UI" panose="020B0604030504040204" pitchFamily="50" charset="-128"/>
                <a:ea typeface="Meiryo UI" panose="020B0604030504040204" pitchFamily="50" charset="-128"/>
              </a:rPr>
              <a:t>SNS</a:t>
            </a:r>
            <a:r>
              <a:rPr lang="ja-JP" altLang="en-US" dirty="0">
                <a:latin typeface="Meiryo UI" panose="020B0604030504040204" pitchFamily="50" charset="-128"/>
                <a:ea typeface="Meiryo UI" panose="020B0604030504040204" pitchFamily="50" charset="-128"/>
              </a:rPr>
              <a:t>はとても便利で楽しいものである反面、情報の流出には十分注意する必要があることをご説明ください。</a:t>
            </a:r>
            <a:endParaRPr lang="en-US" altLang="ja-JP" dirty="0">
              <a:latin typeface="Meiryo UI" panose="020B0604030504040204" pitchFamily="50" charset="-128"/>
              <a:ea typeface="Meiryo UI" panose="020B0604030504040204" pitchFamily="50" charset="-128"/>
            </a:endParaRPr>
          </a:p>
          <a:p>
            <a:pPr indent="97798"/>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22</a:t>
            </a:fld>
            <a:endParaRPr kumimoji="1" lang="ja-JP" altLang="en-US"/>
          </a:p>
        </p:txBody>
      </p:sp>
    </p:spTree>
    <p:extLst>
      <p:ext uri="{BB962C8B-B14F-4D97-AF65-F5344CB8AC3E}">
        <p14:creationId xmlns:p14="http://schemas.microsoft.com/office/powerpoint/2010/main" val="1384324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p:txBody>
          <a:bodyPr/>
          <a:lstStyle/>
          <a:p>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補足説明</a:t>
            </a:r>
            <a:r>
              <a:rPr kumimoji="1" lang="en-US" altLang="ja-JP" dirty="0">
                <a:latin typeface="Meiryo UI" panose="020B0604030504040204" pitchFamily="50" charset="-128"/>
                <a:ea typeface="Meiryo UI" panose="020B0604030504040204" pitchFamily="50" charset="-128"/>
              </a:rPr>
              <a:t>】</a:t>
            </a: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講師の皆様は、この章で説明する手順は、初めて</a:t>
            </a:r>
            <a:r>
              <a:rPr kumimoji="1" lang="en-US" altLang="ja-JP" dirty="0">
                <a:latin typeface="Meiryo UI" panose="020B0604030504040204" pitchFamily="50" charset="-128"/>
                <a:ea typeface="Meiryo UI" panose="020B0604030504040204" pitchFamily="50" charset="-128"/>
              </a:rPr>
              <a:t>LINE</a:t>
            </a:r>
            <a:r>
              <a:rPr kumimoji="1" lang="ja-JP" altLang="en-US" dirty="0">
                <a:latin typeface="Meiryo UI" panose="020B0604030504040204" pitchFamily="50" charset="-128"/>
                <a:ea typeface="Meiryo UI" panose="020B0604030504040204" pitchFamily="50" charset="-128"/>
              </a:rPr>
              <a:t>を使う場合の手順であることをご説明ください。</a:t>
            </a: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en-US" altLang="ja-JP" dirty="0">
                <a:latin typeface="Meiryo UI" panose="020B0604030504040204" pitchFamily="50" charset="-128"/>
                <a:ea typeface="Meiryo UI" panose="020B0604030504040204" pitchFamily="50" charset="-128"/>
              </a:rPr>
              <a:t>2</a:t>
            </a:r>
            <a:r>
              <a:rPr kumimoji="1" lang="ja-JP" altLang="en-US" dirty="0">
                <a:latin typeface="Meiryo UI" panose="020B0604030504040204" pitchFamily="50" charset="-128"/>
                <a:ea typeface="Meiryo UI" panose="020B0604030504040204" pitchFamily="50" charset="-128"/>
              </a:rPr>
              <a:t>回目以降</a:t>
            </a:r>
            <a:r>
              <a:rPr kumimoji="1" lang="en-US" altLang="ja-JP" dirty="0">
                <a:latin typeface="Meiryo UI" panose="020B0604030504040204" pitchFamily="50" charset="-128"/>
                <a:ea typeface="Meiryo UI" panose="020B0604030504040204" pitchFamily="50" charset="-128"/>
              </a:rPr>
              <a:t>LINE</a:t>
            </a:r>
            <a:r>
              <a:rPr kumimoji="1" lang="ja-JP" altLang="en-US" dirty="0">
                <a:latin typeface="Meiryo UI" panose="020B0604030504040204" pitchFamily="50" charset="-128"/>
                <a:ea typeface="Meiryo UI" panose="020B0604030504040204" pitchFamily="50" charset="-128"/>
              </a:rPr>
              <a:t>を使う場合は、同じ操作を行う必要がないことをお伝えください。</a:t>
            </a: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3</a:t>
            </a:fld>
            <a:endParaRPr kumimoji="1" lang="ja-JP" altLang="en-US"/>
          </a:p>
        </p:txBody>
      </p:sp>
    </p:spTree>
    <p:extLst>
      <p:ext uri="{BB962C8B-B14F-4D97-AF65-F5344CB8AC3E}">
        <p14:creationId xmlns:p14="http://schemas.microsoft.com/office/powerpoint/2010/main" val="1179423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925409"/>
            <a:ext cx="5683250" cy="5309205"/>
          </a:xfrm>
        </p:spPr>
        <p:txBody>
          <a:bodyPr/>
          <a:lstStyle/>
          <a:p>
            <a:pPr indent="81853"/>
            <a:r>
              <a:rPr lang="ja-JP" altLang="en-US" dirty="0">
                <a:latin typeface="Meiryo UI" panose="020B0604030504040204" pitchFamily="50" charset="-128"/>
                <a:ea typeface="Meiryo UI" panose="020B0604030504040204" pitchFamily="50" charset="-128"/>
              </a:rPr>
              <a:t>ＳＮＳとは、ソーシャル・ネットワーキング・サービスの略で、人と交流をはかるためのインターネット上のサービスのことです。</a:t>
            </a:r>
            <a:endParaRPr lang="en-US" altLang="ja-JP" dirty="0">
              <a:latin typeface="Meiryo UI" panose="020B0604030504040204" pitchFamily="50" charset="-128"/>
              <a:ea typeface="Meiryo UI" panose="020B0604030504040204" pitchFamily="50" charset="-128"/>
            </a:endParaRPr>
          </a:p>
          <a:p>
            <a:pPr indent="81853"/>
            <a:endParaRPr lang="ja-JP" altLang="en-US" dirty="0">
              <a:latin typeface="Meiryo UI" panose="020B0604030504040204" pitchFamily="50" charset="-128"/>
              <a:ea typeface="Meiryo UI" panose="020B0604030504040204" pitchFamily="50" charset="-128"/>
            </a:endParaRPr>
          </a:p>
          <a:p>
            <a:pPr indent="81853"/>
            <a:r>
              <a:rPr lang="en-US" altLang="ja-JP" dirty="0">
                <a:latin typeface="Meiryo UI" panose="020B0604030504040204" pitchFamily="50" charset="-128"/>
                <a:ea typeface="Meiryo UI" panose="020B0604030504040204" pitchFamily="50" charset="-128"/>
              </a:rPr>
              <a:t>X</a:t>
            </a:r>
            <a:r>
              <a:rPr lang="ja-JP" altLang="en-US" dirty="0">
                <a:latin typeface="Meiryo UI" panose="020B0604030504040204" pitchFamily="50" charset="-128"/>
                <a:ea typeface="Meiryo UI" panose="020B0604030504040204" pitchFamily="50" charset="-128"/>
              </a:rPr>
              <a:t>（旧</a:t>
            </a:r>
            <a:r>
              <a:rPr lang="en-US" altLang="ja-JP" dirty="0">
                <a:latin typeface="Meiryo UI" panose="020B0604030504040204" pitchFamily="50" charset="-128"/>
                <a:ea typeface="Meiryo UI" panose="020B0604030504040204" pitchFamily="50" charset="-128"/>
              </a:rPr>
              <a:t>Twitter</a:t>
            </a:r>
            <a:r>
              <a:rPr lang="ja-JP" altLang="en-US" dirty="0">
                <a:latin typeface="Meiryo UI" panose="020B0604030504040204" pitchFamily="50" charset="-128"/>
                <a:ea typeface="Meiryo UI" panose="020B0604030504040204" pitchFamily="50" charset="-128"/>
              </a:rPr>
              <a:t>）や</a:t>
            </a:r>
            <a:r>
              <a:rPr lang="en-US" altLang="ja-JP" dirty="0">
                <a:latin typeface="Meiryo UI" panose="020B0604030504040204" pitchFamily="50" charset="-128"/>
                <a:ea typeface="Meiryo UI" panose="020B0604030504040204" pitchFamily="50" charset="-128"/>
              </a:rPr>
              <a:t>Facebook</a:t>
            </a:r>
            <a:r>
              <a:rPr lang="ja-JP" altLang="en-US" dirty="0">
                <a:latin typeface="Meiryo UI" panose="020B0604030504040204" pitchFamily="50" charset="-128"/>
                <a:ea typeface="Meiryo UI" panose="020B0604030504040204" pitchFamily="50" charset="-128"/>
              </a:rPr>
              <a:t>など様々なサービスがありますが、今回は、利用者の多い</a:t>
            </a:r>
            <a:r>
              <a:rPr lang="en-US" altLang="ja-JP" dirty="0">
                <a:latin typeface="Meiryo UI" panose="020B0604030504040204" pitchFamily="50" charset="-128"/>
                <a:ea typeface="Meiryo UI" panose="020B0604030504040204" pitchFamily="50" charset="-128"/>
              </a:rPr>
              <a:t>LINE</a:t>
            </a:r>
            <a:r>
              <a:rPr lang="ja-JP" altLang="en-US" dirty="0">
                <a:latin typeface="Meiryo UI" panose="020B0604030504040204" pitchFamily="50" charset="-128"/>
                <a:ea typeface="Meiryo UI" panose="020B0604030504040204" pitchFamily="50" charset="-128"/>
              </a:rPr>
              <a:t>をご紹介します。</a:t>
            </a:r>
          </a:p>
          <a:p>
            <a:pPr indent="81853"/>
            <a:endParaRPr lang="ja-JP" altLang="en-US" dirty="0">
              <a:latin typeface="Meiryo UI" panose="020B0604030504040204" pitchFamily="50" charset="-128"/>
              <a:ea typeface="Meiryo UI" panose="020B0604030504040204" pitchFamily="50" charset="-128"/>
            </a:endParaRPr>
          </a:p>
          <a:p>
            <a:pPr indent="81853"/>
            <a:r>
              <a:rPr lang="en-US" altLang="ja-JP" dirty="0">
                <a:latin typeface="Meiryo UI" panose="020B0604030504040204" pitchFamily="50" charset="-128"/>
                <a:ea typeface="Meiryo UI" panose="020B0604030504040204" pitchFamily="50" charset="-128"/>
              </a:rPr>
              <a:t>LINE</a:t>
            </a:r>
            <a:r>
              <a:rPr lang="ja-JP" altLang="en-US" dirty="0">
                <a:latin typeface="Meiryo UI" panose="020B0604030504040204" pitchFamily="50" charset="-128"/>
                <a:ea typeface="Meiryo UI" panose="020B0604030504040204" pitchFamily="50" charset="-128"/>
              </a:rPr>
              <a:t>を使えば、無料電話やトーク等を楽しく使うことができます。</a:t>
            </a:r>
          </a:p>
          <a:p>
            <a:pPr indent="81853"/>
            <a:endParaRPr lang="ja-JP" altLang="en-US"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利用するには、まず最初にアプリをインストールする必要があります。</a:t>
            </a:r>
          </a:p>
          <a:p>
            <a:pPr indent="81853"/>
            <a:endParaRPr lang="en-US" altLang="ja-JP"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「インストール」とはスマートフォン等の機械の中に機能や必要なソフトを「取り込む」ことを指します。</a:t>
            </a:r>
          </a:p>
          <a:p>
            <a:pPr indent="81853"/>
            <a:endParaRPr lang="en-US" altLang="ja-JP"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また近い言葉で「ダウンロード」というものもあります。</a:t>
            </a:r>
          </a:p>
          <a:p>
            <a:pPr indent="81853"/>
            <a:endParaRPr lang="en-US" altLang="ja-JP" dirty="0">
              <a:latin typeface="Meiryo UI" panose="020B0604030504040204" pitchFamily="50" charset="-128"/>
              <a:ea typeface="Meiryo UI" panose="020B0604030504040204" pitchFamily="50" charset="-128"/>
            </a:endParaRPr>
          </a:p>
          <a:p>
            <a:pPr indent="81853"/>
            <a:endParaRPr lang="ja-JP" altLang="en-US" dirty="0">
              <a:latin typeface="Meiryo UI" panose="020B0604030504040204" pitchFamily="50" charset="-128"/>
              <a:ea typeface="Meiryo UI" panose="020B0604030504040204" pitchFamily="50" charset="-128"/>
            </a:endParaRPr>
          </a:p>
          <a:p>
            <a:pPr indent="81853"/>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81853"/>
            <a:endParaRPr lang="en-US" altLang="ja-JP"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講師の皆様は、「</a:t>
            </a:r>
            <a:r>
              <a:rPr lang="en-US" altLang="ja-JP" dirty="0">
                <a:latin typeface="Meiryo UI" panose="020B0604030504040204" pitchFamily="50" charset="-128"/>
                <a:ea typeface="Meiryo UI" panose="020B0604030504040204" pitchFamily="50" charset="-128"/>
              </a:rPr>
              <a:t>LINE</a:t>
            </a:r>
            <a:r>
              <a:rPr lang="ja-JP" altLang="en-US" dirty="0">
                <a:latin typeface="Meiryo UI" panose="020B0604030504040204" pitchFamily="50" charset="-128"/>
                <a:ea typeface="Meiryo UI" panose="020B0604030504040204" pitchFamily="50" charset="-128"/>
              </a:rPr>
              <a:t>をはじめとするＳＮＳで重大な情報をやり取りしない方が無難です。」とお伝えください。</a:t>
            </a:r>
          </a:p>
          <a:p>
            <a:pPr indent="81853"/>
            <a:endParaRPr lang="en-US" altLang="ja-JP"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ＳＮＳを利用する際の注意点は、本教材の最後でも説明しています。</a:t>
            </a:r>
          </a:p>
          <a:p>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SNS</a:t>
            </a:r>
            <a:r>
              <a:rPr lang="ja-JP" altLang="en-US" dirty="0">
                <a:latin typeface="Meiryo UI" panose="020B0604030504040204" pitchFamily="50" charset="-128"/>
                <a:ea typeface="Meiryo UI" panose="020B0604030504040204" pitchFamily="50" charset="-128"/>
              </a:rPr>
              <a:t>を利用する際の注意点は、本教材の最後でも説明しています。</a:t>
            </a:r>
            <a:endParaRPr lang="en-US" altLang="ja-JP" dirty="0">
              <a:latin typeface="Meiryo UI" panose="020B0604030504040204" pitchFamily="50" charset="-128"/>
              <a:ea typeface="Meiryo UI" panose="020B0604030504040204" pitchFamily="50" charset="-128"/>
            </a:endParaRPr>
          </a:p>
          <a:p>
            <a:pPr indent="97798"/>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4</a:t>
            </a:fld>
            <a:endParaRPr kumimoji="1" lang="ja-JP" altLang="en-US" dirty="0"/>
          </a:p>
        </p:txBody>
      </p:sp>
    </p:spTree>
    <p:extLst>
      <p:ext uri="{BB962C8B-B14F-4D97-AF65-F5344CB8AC3E}">
        <p14:creationId xmlns:p14="http://schemas.microsoft.com/office/powerpoint/2010/main" val="2303063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777425"/>
            <a:ext cx="5683250" cy="5309205"/>
          </a:xfrm>
        </p:spPr>
        <p:txBody>
          <a:bodyPr/>
          <a:lstStyle/>
          <a:p>
            <a:pPr indent="78396"/>
            <a:r>
              <a:rPr lang="ja-JP" altLang="en-US" dirty="0">
                <a:latin typeface="Meiryo UI" panose="020B0604030504040204" pitchFamily="50" charset="-128"/>
                <a:ea typeface="Meiryo UI" panose="020B0604030504040204" pitchFamily="50" charset="-128"/>
              </a:rPr>
              <a:t>それでは、「</a:t>
            </a:r>
            <a:r>
              <a:rPr lang="en-US" altLang="ja-JP" dirty="0">
                <a:latin typeface="Meiryo UI" panose="020B0604030504040204" pitchFamily="50" charset="-128"/>
                <a:ea typeface="Meiryo UI" panose="020B0604030504040204" pitchFamily="50" charset="-128"/>
              </a:rPr>
              <a:t>LINE</a:t>
            </a:r>
            <a:r>
              <a:rPr lang="ja-JP" altLang="en-US" dirty="0">
                <a:latin typeface="Meiryo UI" panose="020B0604030504040204" pitchFamily="50" charset="-128"/>
                <a:ea typeface="Meiryo UI" panose="020B0604030504040204" pitchFamily="50" charset="-128"/>
              </a:rPr>
              <a:t>アプリ」のインストールの仕方についてご説明いたします。</a:t>
            </a:r>
            <a:endParaRPr lang="en-US" altLang="ja-JP" dirty="0">
              <a:latin typeface="Meiryo UI" panose="020B0604030504040204" pitchFamily="50" charset="-128"/>
              <a:ea typeface="Meiryo UI" panose="020B0604030504040204" pitchFamily="50" charset="-128"/>
            </a:endParaRPr>
          </a:p>
          <a:p>
            <a:pPr indent="78396"/>
            <a:endParaRPr lang="en-US" altLang="ja-JP" dirty="0">
              <a:latin typeface="Meiryo UI" panose="020B0604030504040204" pitchFamily="50" charset="-128"/>
              <a:ea typeface="Meiryo UI" panose="020B0604030504040204" pitchFamily="50" charset="-128"/>
            </a:endParaRPr>
          </a:p>
          <a:p>
            <a:pPr indent="78396"/>
            <a:r>
              <a:rPr lang="ja-JP" altLang="en-US" dirty="0">
                <a:latin typeface="Meiryo UI" panose="020B0604030504040204" pitchFamily="50" charset="-128"/>
                <a:ea typeface="Meiryo UI" panose="020B0604030504040204" pitchFamily="50" charset="-128"/>
              </a:rPr>
              <a:t>まずは、</a:t>
            </a:r>
            <a:r>
              <a:rPr lang="en-US" altLang="ja-JP" dirty="0">
                <a:latin typeface="Meiryo UI" panose="020B0604030504040204" pitchFamily="50" charset="-128"/>
                <a:ea typeface="Meiryo UI" panose="020B0604030504040204" pitchFamily="50" charset="-128"/>
              </a:rPr>
              <a:t>android</a:t>
            </a:r>
            <a:r>
              <a:rPr lang="ja-JP" altLang="en-US" dirty="0">
                <a:latin typeface="Meiryo UI" panose="020B0604030504040204" pitchFamily="50" charset="-128"/>
                <a:ea typeface="Meiryo UI" panose="020B0604030504040204" pitchFamily="50" charset="-128"/>
              </a:rPr>
              <a:t>スマートフォンでの手順をご案内します。</a:t>
            </a:r>
            <a:endParaRPr lang="en-US" altLang="ja-JP" dirty="0">
              <a:latin typeface="Meiryo UI" panose="020B0604030504040204" pitchFamily="50" charset="-128"/>
              <a:ea typeface="Meiryo UI" panose="020B0604030504040204" pitchFamily="50" charset="-128"/>
            </a:endParaRPr>
          </a:p>
          <a:p>
            <a:pPr indent="78396"/>
            <a:endParaRPr lang="en-US" altLang="ja-JP" dirty="0">
              <a:latin typeface="Meiryo UI" panose="020B0604030504040204" pitchFamily="50" charset="-128"/>
              <a:ea typeface="Meiryo UI" panose="020B0604030504040204" pitchFamily="50" charset="-128"/>
            </a:endParaRPr>
          </a:p>
          <a:p>
            <a:pPr indent="78396"/>
            <a:r>
              <a:rPr lang="ja-JP" altLang="en-US" dirty="0">
                <a:latin typeface="Meiryo UI" panose="020B0604030504040204" pitchFamily="50" charset="-128"/>
                <a:ea typeface="Meiryo UI" panose="020B0604030504040204" pitchFamily="50" charset="-128"/>
              </a:rPr>
              <a:t>ホーム画面で、①の「</a:t>
            </a:r>
            <a:r>
              <a:rPr lang="en-US" altLang="ja-JP" dirty="0">
                <a:latin typeface="Meiryo UI" panose="020B0604030504040204" pitchFamily="50" charset="-128"/>
                <a:ea typeface="Meiryo UI" panose="020B0604030504040204" pitchFamily="50" charset="-128"/>
              </a:rPr>
              <a:t>Play</a:t>
            </a:r>
            <a:r>
              <a:rPr lang="ja-JP" altLang="en-US" dirty="0">
                <a:latin typeface="Meiryo UI" panose="020B0604030504040204" pitchFamily="50" charset="-128"/>
                <a:ea typeface="Meiryo UI" panose="020B0604030504040204" pitchFamily="50" charset="-128"/>
              </a:rPr>
              <a:t>ストア」を押してください。</a:t>
            </a:r>
            <a:endParaRPr lang="en-US" altLang="ja-JP" dirty="0">
              <a:latin typeface="Meiryo UI" panose="020B0604030504040204" pitchFamily="50" charset="-128"/>
              <a:ea typeface="Meiryo UI" panose="020B0604030504040204" pitchFamily="50" charset="-128"/>
            </a:endParaRPr>
          </a:p>
          <a:p>
            <a:pPr indent="78396"/>
            <a:endParaRPr lang="en-US" altLang="ja-JP" dirty="0">
              <a:latin typeface="Meiryo UI" panose="020B0604030504040204" pitchFamily="50" charset="-128"/>
              <a:ea typeface="Meiryo UI" panose="020B0604030504040204" pitchFamily="50" charset="-128"/>
            </a:endParaRPr>
          </a:p>
          <a:p>
            <a:pPr indent="78396"/>
            <a:r>
              <a:rPr lang="ja-JP" altLang="en-US" dirty="0">
                <a:latin typeface="Meiryo UI" panose="020B0604030504040204" pitchFamily="50" charset="-128"/>
                <a:ea typeface="Meiryo UI" panose="020B0604030504040204" pitchFamily="50" charset="-128"/>
              </a:rPr>
              <a:t>②「アプリやゲームを検索</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」と記載されたグレーの枠をタップしてください。</a:t>
            </a:r>
            <a:endParaRPr lang="en-US" altLang="ja-JP" dirty="0">
              <a:latin typeface="Meiryo UI" panose="020B0604030504040204" pitchFamily="50" charset="-128"/>
              <a:ea typeface="Meiryo UI" panose="020B0604030504040204" pitchFamily="50" charset="-128"/>
            </a:endParaRPr>
          </a:p>
          <a:p>
            <a:pPr indent="78396"/>
            <a:endParaRPr lang="en-US" altLang="ja-JP" dirty="0">
              <a:latin typeface="Meiryo UI" panose="020B0604030504040204" pitchFamily="50" charset="-128"/>
              <a:ea typeface="Meiryo UI" panose="020B0604030504040204" pitchFamily="50" charset="-128"/>
            </a:endParaRPr>
          </a:p>
          <a:p>
            <a:pPr indent="78396"/>
            <a:r>
              <a:rPr lang="ja-JP" altLang="en-US" dirty="0">
                <a:latin typeface="Meiryo UI" panose="020B0604030504040204" pitchFamily="50" charset="-128"/>
                <a:ea typeface="Meiryo UI" panose="020B0604030504040204" pitchFamily="50" charset="-128"/>
              </a:rPr>
              <a:t>③検索文章の入力箇所に「らいん」と入力</a:t>
            </a:r>
            <a:r>
              <a:rPr lang="ja-JP" altLang="en-US" b="0" dirty="0">
                <a:latin typeface="Meiryo UI" panose="020B0604030504040204" pitchFamily="50" charset="-128"/>
                <a:ea typeface="Meiryo UI" panose="020B0604030504040204" pitchFamily="50" charset="-128"/>
              </a:rPr>
              <a:t>し、検索します。</a:t>
            </a:r>
            <a:endParaRPr lang="en-US" altLang="ja-JP" b="0" dirty="0">
              <a:latin typeface="Meiryo UI" panose="020B0604030504040204" pitchFamily="50" charset="-128"/>
              <a:ea typeface="Meiryo UI" panose="020B0604030504040204" pitchFamily="50" charset="-128"/>
            </a:endParaRPr>
          </a:p>
          <a:p>
            <a:pPr indent="78396"/>
            <a:endParaRPr lang="en-US" altLang="ja-JP" dirty="0">
              <a:latin typeface="Meiryo UI" panose="020B0604030504040204" pitchFamily="50" charset="-128"/>
              <a:ea typeface="Meiryo UI" panose="020B0604030504040204" pitchFamily="50" charset="-128"/>
            </a:endParaRPr>
          </a:p>
          <a:p>
            <a:pPr indent="78396"/>
            <a:r>
              <a:rPr lang="ja-JP" altLang="en-US" dirty="0">
                <a:latin typeface="Meiryo UI" panose="020B0604030504040204" pitchFamily="50" charset="-128"/>
                <a:ea typeface="Meiryo UI" panose="020B0604030504040204" pitchFamily="50" charset="-128"/>
              </a:rPr>
              <a:t>④</a:t>
            </a:r>
            <a:r>
              <a:rPr lang="en-US" altLang="ja-JP" dirty="0">
                <a:latin typeface="Meiryo UI" panose="020B0604030504040204" pitchFamily="50" charset="-128"/>
                <a:ea typeface="Meiryo UI" panose="020B0604030504040204" pitchFamily="50" charset="-128"/>
              </a:rPr>
              <a:t>LINE</a:t>
            </a:r>
            <a:r>
              <a:rPr lang="ja-JP" altLang="en-US" dirty="0">
                <a:latin typeface="Meiryo UI" panose="020B0604030504040204" pitchFamily="50" charset="-128"/>
                <a:ea typeface="Meiryo UI" panose="020B0604030504040204" pitchFamily="50" charset="-128"/>
              </a:rPr>
              <a:t>アプリの詳細画面が表示されますので、真ん中あたりにある緑色の「インストール」をタップしてください。</a:t>
            </a: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すぐに、インストールが始まります。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pPr indent="87425"/>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87425"/>
            <a:endParaRPr lang="en-US" altLang="ja-JP" dirty="0">
              <a:latin typeface="Meiryo UI" panose="020B0604030504040204" pitchFamily="50" charset="-128"/>
              <a:ea typeface="Meiryo UI" panose="020B0604030504040204" pitchFamily="50" charset="-128"/>
            </a:endParaRPr>
          </a:p>
          <a:p>
            <a:pPr indent="87425"/>
            <a:r>
              <a:rPr lang="ja-JP" altLang="en-US" dirty="0">
                <a:latin typeface="Meiryo UI" panose="020B0604030504040204" pitchFamily="50" charset="-128"/>
                <a:ea typeface="Meiryo UI" panose="020B0604030504040204" pitchFamily="50" charset="-128"/>
              </a:rPr>
              <a:t>講師の皆様は、受講者の皆様が問題なくアプリをインストールできているかを確認してから、先に進めてください。</a:t>
            </a:r>
            <a:endParaRPr lang="en-US" altLang="ja-JP" dirty="0">
              <a:latin typeface="Meiryo UI" panose="020B0604030504040204" pitchFamily="50" charset="-128"/>
              <a:ea typeface="Meiryo UI" panose="020B0604030504040204" pitchFamily="50" charset="-128"/>
            </a:endParaRPr>
          </a:p>
          <a:p>
            <a:pPr indent="87425"/>
            <a:endParaRPr lang="en-US" altLang="ja-JP" dirty="0">
              <a:latin typeface="Meiryo UI" panose="020B0604030504040204" pitchFamily="50" charset="-128"/>
              <a:ea typeface="Meiryo UI" panose="020B0604030504040204" pitchFamily="50" charset="-128"/>
            </a:endParaRPr>
          </a:p>
          <a:p>
            <a:pPr indent="102134"/>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5</a:t>
            </a:fld>
            <a:endParaRPr kumimoji="1" lang="ja-JP" altLang="en-US"/>
          </a:p>
        </p:txBody>
      </p:sp>
    </p:spTree>
    <p:extLst>
      <p:ext uri="{BB962C8B-B14F-4D97-AF65-F5344CB8AC3E}">
        <p14:creationId xmlns:p14="http://schemas.microsoft.com/office/powerpoint/2010/main" val="15034276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925408"/>
            <a:ext cx="5683250" cy="5121833"/>
          </a:xfrm>
        </p:spPr>
        <p:txBody>
          <a:bodyPr/>
          <a:lstStyle/>
          <a:p>
            <a:pPr indent="81853"/>
            <a:r>
              <a:rPr lang="ja-JP" altLang="en-US" dirty="0">
                <a:latin typeface="Meiryo UI" panose="020B0604030504040204" pitchFamily="50" charset="-128"/>
                <a:ea typeface="Meiryo UI" panose="020B0604030504040204" pitchFamily="50" charset="-128"/>
              </a:rPr>
              <a:t>次に</a:t>
            </a:r>
            <a:r>
              <a:rPr lang="en-US" altLang="ja-JP" dirty="0">
                <a:latin typeface="Meiryo UI" panose="020B0604030504040204" pitchFamily="50" charset="-128"/>
                <a:ea typeface="Meiryo UI" panose="020B0604030504040204" pitchFamily="50" charset="-128"/>
              </a:rPr>
              <a:t>iPhone</a:t>
            </a:r>
            <a:r>
              <a:rPr lang="ja-JP" altLang="en-US" dirty="0">
                <a:latin typeface="Meiryo UI" panose="020B0604030504040204" pitchFamily="50" charset="-128"/>
                <a:ea typeface="Meiryo UI" panose="020B0604030504040204" pitchFamily="50" charset="-128"/>
              </a:rPr>
              <a:t>でのインストールの方法をご説明いたします。</a:t>
            </a:r>
          </a:p>
          <a:p>
            <a:pPr indent="81853"/>
            <a:endParaRPr lang="ja-JP" altLang="en-US"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ホーム画面で①の「</a:t>
            </a:r>
            <a:r>
              <a:rPr lang="en-US" altLang="ja-JP" dirty="0">
                <a:latin typeface="Meiryo UI" panose="020B0604030504040204" pitchFamily="50" charset="-128"/>
                <a:ea typeface="Meiryo UI" panose="020B0604030504040204" pitchFamily="50" charset="-128"/>
              </a:rPr>
              <a:t>App store</a:t>
            </a:r>
            <a:r>
              <a:rPr lang="ja-JP" altLang="en-US" dirty="0">
                <a:latin typeface="Meiryo UI" panose="020B0604030504040204" pitchFamily="50" charset="-128"/>
                <a:ea typeface="Meiryo UI" panose="020B0604030504040204" pitchFamily="50" charset="-128"/>
              </a:rPr>
              <a:t>（アップストア）」をタップしてください。</a:t>
            </a:r>
            <a:endParaRPr lang="en-US" altLang="ja-JP" dirty="0">
              <a:latin typeface="Meiryo UI" panose="020B0604030504040204" pitchFamily="50" charset="-128"/>
              <a:ea typeface="Meiryo UI" panose="020B0604030504040204" pitchFamily="50" charset="-128"/>
            </a:endParaRPr>
          </a:p>
          <a:p>
            <a:pPr indent="81853"/>
            <a:endParaRPr lang="ja-JP" altLang="en-US"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②右下にある虫メガネマークの「検索」をタップしてください。</a:t>
            </a:r>
          </a:p>
          <a:p>
            <a:pPr indent="81853"/>
            <a:endParaRPr lang="en-US" altLang="ja-JP"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③検索文章の入力箇所に「らいん」と入力し、検索します。</a:t>
            </a:r>
          </a:p>
          <a:p>
            <a:pPr indent="81853"/>
            <a:endParaRPr lang="en-US" altLang="ja-JP"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④検索結果に</a:t>
            </a:r>
            <a:r>
              <a:rPr lang="en-US" altLang="ja-JP" dirty="0">
                <a:latin typeface="Meiryo UI" panose="020B0604030504040204" pitchFamily="50" charset="-128"/>
                <a:ea typeface="Meiryo UI" panose="020B0604030504040204" pitchFamily="50" charset="-128"/>
              </a:rPr>
              <a:t>LINE</a:t>
            </a:r>
            <a:r>
              <a:rPr lang="ja-JP" altLang="en-US" dirty="0">
                <a:latin typeface="Meiryo UI" panose="020B0604030504040204" pitchFamily="50" charset="-128"/>
                <a:ea typeface="Meiryo UI" panose="020B0604030504040204" pitchFamily="50" charset="-128"/>
              </a:rPr>
              <a:t>アプリが表示されますので、右側「入手」をタップしてください。</a:t>
            </a:r>
          </a:p>
          <a:p>
            <a:pPr indent="81853"/>
            <a:endParaRPr lang="ja-JP" altLang="en-US"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 インストールが完了すると、「入手」の欄が「開く」に変わります。</a:t>
            </a:r>
          </a:p>
          <a:p>
            <a:endParaRPr lang="ja-JP" altLang="en-US" dirty="0">
              <a:latin typeface="Meiryo UI" panose="020B0604030504040204" pitchFamily="50" charset="-128"/>
              <a:ea typeface="Meiryo UI" panose="020B0604030504040204" pitchFamily="50" charset="-128"/>
            </a:endParaRPr>
          </a:p>
          <a:p>
            <a:pPr indent="102134"/>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6</a:t>
            </a:fld>
            <a:endParaRPr kumimoji="1" lang="ja-JP" altLang="en-US"/>
          </a:p>
        </p:txBody>
      </p:sp>
    </p:spTree>
    <p:extLst>
      <p:ext uri="{BB962C8B-B14F-4D97-AF65-F5344CB8AC3E}">
        <p14:creationId xmlns:p14="http://schemas.microsoft.com/office/powerpoint/2010/main" val="1235971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p:txBody>
          <a:bodyPr/>
          <a:lstStyle/>
          <a:p>
            <a:pPr indent="81853"/>
            <a:r>
              <a:rPr lang="ja-JP" altLang="en-US" dirty="0">
                <a:latin typeface="Meiryo UI" panose="020B0604030504040204" pitchFamily="50" charset="-128"/>
                <a:ea typeface="Meiryo UI" panose="020B0604030504040204" pitchFamily="50" charset="-128"/>
              </a:rPr>
              <a:t>インストールが終わりましたら、</a:t>
            </a:r>
            <a:r>
              <a:rPr lang="en-US" altLang="ja-JP" dirty="0">
                <a:latin typeface="Meiryo UI" panose="020B0604030504040204" pitchFamily="50" charset="-128"/>
                <a:ea typeface="Meiryo UI" panose="020B0604030504040204" pitchFamily="50" charset="-128"/>
              </a:rPr>
              <a:t>LINE</a:t>
            </a:r>
            <a:r>
              <a:rPr lang="ja-JP" altLang="en-US" dirty="0">
                <a:latin typeface="Meiryo UI" panose="020B0604030504040204" pitchFamily="50" charset="-128"/>
                <a:ea typeface="Meiryo UI" panose="020B0604030504040204" pitchFamily="50" charset="-128"/>
              </a:rPr>
              <a:t>の利用登録を行います。</a:t>
            </a:r>
            <a:endParaRPr lang="en-US" altLang="ja-JP" dirty="0">
              <a:latin typeface="Meiryo UI" panose="020B0604030504040204" pitchFamily="50" charset="-128"/>
              <a:ea typeface="Meiryo UI" panose="020B0604030504040204" pitchFamily="50" charset="-128"/>
            </a:endParaRPr>
          </a:p>
          <a:p>
            <a:pPr indent="81853"/>
            <a:endParaRPr lang="ja-JP" altLang="en-US"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以降は一部の表示が若干異なりますが、 </a:t>
            </a:r>
            <a:r>
              <a:rPr lang="en-US" altLang="ja-JP" dirty="0">
                <a:latin typeface="Meiryo UI" panose="020B0604030504040204" pitchFamily="50" charset="-128"/>
                <a:ea typeface="Meiryo UI" panose="020B0604030504040204" pitchFamily="50" charset="-128"/>
              </a:rPr>
              <a:t>iPhone</a:t>
            </a:r>
            <a:r>
              <a:rPr lang="ja-JP" altLang="en-US" dirty="0">
                <a:latin typeface="Meiryo UI" panose="020B0604030504040204" pitchFamily="50" charset="-128"/>
                <a:ea typeface="Meiryo UI" panose="020B0604030504040204" pitchFamily="50" charset="-128"/>
              </a:rPr>
              <a:t>も</a:t>
            </a:r>
            <a:r>
              <a:rPr lang="en-US" altLang="ja-JP" dirty="0">
                <a:latin typeface="Meiryo UI" panose="020B0604030504040204" pitchFamily="50" charset="-128"/>
                <a:ea typeface="Meiryo UI" panose="020B0604030504040204" pitchFamily="50" charset="-128"/>
              </a:rPr>
              <a:t>android</a:t>
            </a:r>
            <a:r>
              <a:rPr lang="ja-JP" altLang="en-US" dirty="0">
                <a:latin typeface="Meiryo UI" panose="020B0604030504040204" pitchFamily="50" charset="-128"/>
                <a:ea typeface="Meiryo UI" panose="020B0604030504040204" pitchFamily="50" charset="-128"/>
              </a:rPr>
              <a:t>スマートフォンも手順は同じです。</a:t>
            </a:r>
          </a:p>
          <a:p>
            <a:pPr indent="81853"/>
            <a:endParaRPr lang="en-US" altLang="ja-JP"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まず最初にホーム画面で①の「</a:t>
            </a:r>
            <a:r>
              <a:rPr lang="en-US" altLang="ja-JP" dirty="0">
                <a:latin typeface="Meiryo UI" panose="020B0604030504040204" pitchFamily="50" charset="-128"/>
                <a:ea typeface="Meiryo UI" panose="020B0604030504040204" pitchFamily="50" charset="-128"/>
              </a:rPr>
              <a:t>LINE</a:t>
            </a:r>
            <a:r>
              <a:rPr lang="ja-JP" altLang="en-US" dirty="0">
                <a:latin typeface="Meiryo UI" panose="020B0604030504040204" pitchFamily="50" charset="-128"/>
                <a:ea typeface="Meiryo UI" panose="020B0604030504040204" pitchFamily="50" charset="-128"/>
              </a:rPr>
              <a:t>」のアイコンをタップしてください。</a:t>
            </a:r>
          </a:p>
          <a:p>
            <a:pPr indent="81853"/>
            <a:endParaRPr lang="ja-JP" altLang="en-US"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次に表示される「</a:t>
            </a:r>
            <a:r>
              <a:rPr lang="en-US" altLang="ja-JP" dirty="0">
                <a:latin typeface="Meiryo UI" panose="020B0604030504040204" pitchFamily="50" charset="-128"/>
                <a:ea typeface="Meiryo UI" panose="020B0604030504040204" pitchFamily="50" charset="-128"/>
              </a:rPr>
              <a:t>LINE</a:t>
            </a:r>
            <a:r>
              <a:rPr lang="ja-JP" altLang="en-US" dirty="0">
                <a:latin typeface="Meiryo UI" panose="020B0604030504040204" pitchFamily="50" charset="-128"/>
                <a:ea typeface="Meiryo UI" panose="020B0604030504040204" pitchFamily="50" charset="-128"/>
              </a:rPr>
              <a:t>へようこそ」画面で②の「新規登録」をタップしてください。</a:t>
            </a:r>
          </a:p>
          <a:p>
            <a:pPr indent="81853"/>
            <a:endParaRPr lang="en-US" altLang="ja-JP"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「この端末の電話番号を入力」と表示されている画面で、ご自身の携帯電話番号を③に入力して、④の緑色の右矢印 「→」 ボタンをタップしてください。</a:t>
            </a:r>
          </a:p>
          <a:p>
            <a:pPr indent="78381"/>
            <a:endParaRPr lang="ja-JP" altLang="en-US" dirty="0">
              <a:latin typeface="Meiryo UI" panose="020B0604030504040204" pitchFamily="50" charset="-128"/>
              <a:ea typeface="Meiryo UI" panose="020B0604030504040204" pitchFamily="50" charset="-128"/>
            </a:endParaRPr>
          </a:p>
          <a:p>
            <a:pPr indent="97798"/>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7</a:t>
            </a:fld>
            <a:endParaRPr kumimoji="1" lang="ja-JP" altLang="en-US"/>
          </a:p>
        </p:txBody>
      </p:sp>
    </p:spTree>
    <p:extLst>
      <p:ext uri="{BB962C8B-B14F-4D97-AF65-F5344CB8AC3E}">
        <p14:creationId xmlns:p14="http://schemas.microsoft.com/office/powerpoint/2010/main" val="4938148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925410"/>
            <a:ext cx="5683250" cy="3648817"/>
          </a:xfrm>
        </p:spPr>
        <p:txBody>
          <a:bodyPr/>
          <a:lstStyle/>
          <a:p>
            <a:pPr indent="81853"/>
            <a:r>
              <a:rPr lang="ja-JP" altLang="en-US" dirty="0">
                <a:latin typeface="Meiryo UI" panose="020B0604030504040204" pitchFamily="50" charset="-128"/>
                <a:ea typeface="Meiryo UI" panose="020B0604030504040204" pitchFamily="50" charset="-128"/>
              </a:rPr>
              <a:t>すると⑤のようなメッセージが表示されますので、「送信」をタップします。</a:t>
            </a:r>
          </a:p>
          <a:p>
            <a:pPr indent="81853"/>
            <a:endParaRPr lang="ja-JP" altLang="en-US"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「送信」をタップするとお使いのスマートフォンにショートメールが届きます。</a:t>
            </a:r>
          </a:p>
          <a:p>
            <a:pPr indent="81853"/>
            <a:endParaRPr lang="en-US" altLang="ja-JP"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ホーム画面に戻り、「メッセージ」をタップすると</a:t>
            </a:r>
            <a:r>
              <a:rPr lang="en-US" altLang="ja-JP" dirty="0">
                <a:latin typeface="Meiryo UI" panose="020B0604030504040204" pitchFamily="50" charset="-128"/>
                <a:ea typeface="Meiryo UI" panose="020B0604030504040204" pitchFamily="50" charset="-128"/>
              </a:rPr>
              <a:t>LINE</a:t>
            </a:r>
            <a:r>
              <a:rPr lang="ja-JP" altLang="en-US" dirty="0">
                <a:latin typeface="Meiryo UI" panose="020B0604030504040204" pitchFamily="50" charset="-128"/>
                <a:ea typeface="Meiryo UI" panose="020B0604030504040204" pitchFamily="50" charset="-128"/>
              </a:rPr>
              <a:t>からショートメッセージが届きます。</a:t>
            </a:r>
            <a:endParaRPr lang="en-US" altLang="ja-JP" dirty="0">
              <a:latin typeface="Meiryo UI" panose="020B0604030504040204" pitchFamily="50" charset="-128"/>
              <a:ea typeface="Meiryo UI" panose="020B0604030504040204" pitchFamily="50" charset="-128"/>
            </a:endParaRPr>
          </a:p>
          <a:p>
            <a:pPr indent="81853"/>
            <a:endParaRPr lang="ja-JP" altLang="en-US"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文面の中に６桁の数字の認証番号が書いてありますので、番号を確認します。</a:t>
            </a:r>
          </a:p>
          <a:p>
            <a:pPr indent="81853"/>
            <a:endParaRPr lang="en-US" altLang="ja-JP" dirty="0">
              <a:latin typeface="Meiryo UI" panose="020B0604030504040204" pitchFamily="50" charset="-128"/>
              <a:ea typeface="Meiryo UI" panose="020B0604030504040204" pitchFamily="50" charset="-128"/>
            </a:endParaRPr>
          </a:p>
          <a:p>
            <a:pPr indent="81853"/>
            <a:endParaRPr lang="ja-JP" altLang="en-US" dirty="0">
              <a:latin typeface="Meiryo UI" panose="020B0604030504040204" pitchFamily="50" charset="-128"/>
              <a:ea typeface="Meiryo UI" panose="020B0604030504040204" pitchFamily="50" charset="-128"/>
            </a:endParaRPr>
          </a:p>
          <a:p>
            <a:pPr indent="81853"/>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81853"/>
            <a:endParaRPr lang="en-US" altLang="ja-JP"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講師の皆様は、受講者の皆様にいったんホーム画面に戻って、ＳＭＳに認証番号が届いているかどうかを確認するようお伝えください。</a:t>
            </a:r>
            <a:endParaRPr lang="en-US" altLang="ja-JP" dirty="0">
              <a:latin typeface="Meiryo UI" panose="020B0604030504040204" pitchFamily="50" charset="-128"/>
              <a:ea typeface="Meiryo UI" panose="020B0604030504040204" pitchFamily="50" charset="-128"/>
            </a:endParaRPr>
          </a:p>
          <a:p>
            <a:pPr indent="81853"/>
            <a:endParaRPr lang="ja-JP" altLang="en-US" dirty="0">
              <a:latin typeface="Meiryo UI" panose="020B0604030504040204" pitchFamily="50" charset="-128"/>
              <a:ea typeface="Meiryo UI" panose="020B0604030504040204" pitchFamily="50" charset="-128"/>
            </a:endParaRPr>
          </a:p>
          <a:p>
            <a:pPr indent="81853"/>
            <a:r>
              <a:rPr lang="en-US" altLang="ja-JP" dirty="0">
                <a:latin typeface="Meiryo UI" panose="020B0604030504040204" pitchFamily="50" charset="-128"/>
                <a:ea typeface="Meiryo UI" panose="020B0604030504040204" pitchFamily="50" charset="-128"/>
              </a:rPr>
              <a:t>LINE</a:t>
            </a:r>
            <a:r>
              <a:rPr lang="ja-JP" altLang="en-US" dirty="0">
                <a:latin typeface="Meiryo UI" panose="020B0604030504040204" pitchFamily="50" charset="-128"/>
                <a:ea typeface="Meiryo UI" panose="020B0604030504040204" pitchFamily="50" charset="-128"/>
              </a:rPr>
              <a:t>の画面のままでは認証番号を確認することが出来ませんのでご注意ください。</a:t>
            </a:r>
          </a:p>
          <a:p>
            <a:pPr indent="97798"/>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8</a:t>
            </a:fld>
            <a:endParaRPr kumimoji="1" lang="ja-JP" altLang="en-US"/>
          </a:p>
        </p:txBody>
      </p:sp>
    </p:spTree>
    <p:extLst>
      <p:ext uri="{BB962C8B-B14F-4D97-AF65-F5344CB8AC3E}">
        <p14:creationId xmlns:p14="http://schemas.microsoft.com/office/powerpoint/2010/main" val="29180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925410"/>
            <a:ext cx="5683250" cy="3648817"/>
          </a:xfrm>
        </p:spPr>
        <p:txBody>
          <a:bodyPr/>
          <a:lstStyle/>
          <a:p>
            <a:pPr indent="81853"/>
            <a:r>
              <a:rPr lang="ja-JP" altLang="en-US" dirty="0">
                <a:latin typeface="Meiryo UI" panose="020B0604030504040204" pitchFamily="50" charset="-128"/>
                <a:ea typeface="Meiryo UI" panose="020B0604030504040204" pitchFamily="50" charset="-128"/>
              </a:rPr>
              <a:t>確認したら、ホーム画面に戻り再度「</a:t>
            </a:r>
            <a:r>
              <a:rPr lang="en-US" altLang="ja-JP" dirty="0">
                <a:latin typeface="Meiryo UI" panose="020B0604030504040204" pitchFamily="50" charset="-128"/>
                <a:ea typeface="Meiryo UI" panose="020B0604030504040204" pitchFamily="50" charset="-128"/>
              </a:rPr>
              <a:t>LINE</a:t>
            </a:r>
            <a:r>
              <a:rPr lang="ja-JP" altLang="en-US" dirty="0">
                <a:latin typeface="Meiryo UI" panose="020B0604030504040204" pitchFamily="50" charset="-128"/>
                <a:ea typeface="Meiryo UI" panose="020B0604030504040204" pitchFamily="50" charset="-128"/>
              </a:rPr>
              <a:t>」をタップします。</a:t>
            </a:r>
          </a:p>
          <a:p>
            <a:pPr indent="81853"/>
            <a:endParaRPr lang="ja-JP" altLang="en-US"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先ほど確認した番号を⑨に入力します。</a:t>
            </a:r>
          </a:p>
          <a:p>
            <a:pPr indent="81853"/>
            <a:endParaRPr lang="ja-JP" altLang="en-US"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画面が変わりますので⑩「アカウントを新規作成」をタップします。</a:t>
            </a:r>
          </a:p>
          <a:p>
            <a:pPr indent="81853"/>
            <a:endParaRPr lang="en-US" altLang="ja-JP" dirty="0">
              <a:latin typeface="Meiryo UI" panose="020B0604030504040204" pitchFamily="50" charset="-128"/>
              <a:ea typeface="Meiryo UI" panose="020B0604030504040204" pitchFamily="50" charset="-128"/>
            </a:endParaRPr>
          </a:p>
          <a:p>
            <a:pPr indent="81853"/>
            <a:endParaRPr lang="ja-JP" altLang="en-US" dirty="0">
              <a:latin typeface="Meiryo UI" panose="020B0604030504040204" pitchFamily="50" charset="-128"/>
              <a:ea typeface="Meiryo UI" panose="020B0604030504040204" pitchFamily="50" charset="-128"/>
            </a:endParaRPr>
          </a:p>
          <a:p>
            <a:pPr indent="81853"/>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講師向けコメント</a:t>
            </a:r>
            <a:r>
              <a:rPr lang="en-US" altLang="ja-JP" dirty="0">
                <a:latin typeface="Meiryo UI" panose="020B0604030504040204" pitchFamily="50" charset="-128"/>
                <a:ea typeface="Meiryo UI" panose="020B0604030504040204" pitchFamily="50" charset="-128"/>
              </a:rPr>
              <a:t>】</a:t>
            </a:r>
          </a:p>
          <a:p>
            <a:pPr indent="81853"/>
            <a:endParaRPr lang="en-US" altLang="ja-JP" dirty="0">
              <a:latin typeface="Meiryo UI" panose="020B0604030504040204" pitchFamily="50" charset="-128"/>
              <a:ea typeface="Meiryo UI" panose="020B0604030504040204" pitchFamily="50" charset="-128"/>
            </a:endParaRPr>
          </a:p>
          <a:p>
            <a:pPr indent="81853"/>
            <a:r>
              <a:rPr lang="ja-JP" altLang="en-US" dirty="0">
                <a:latin typeface="Meiryo UI" panose="020B0604030504040204" pitchFamily="50" charset="-128"/>
                <a:ea typeface="Meiryo UI" panose="020B0604030504040204" pitchFamily="50" charset="-128"/>
              </a:rPr>
              <a:t>講師の皆様は、機種によっては自動的に認証番号を認識してくれるものもあり、その際には入力がいらなくなることをご認識ください。</a:t>
            </a:r>
          </a:p>
          <a:p>
            <a:pPr indent="97798"/>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9</a:t>
            </a:fld>
            <a:endParaRPr kumimoji="1" lang="ja-JP" altLang="en-US"/>
          </a:p>
        </p:txBody>
      </p:sp>
    </p:spTree>
    <p:extLst>
      <p:ext uri="{BB962C8B-B14F-4D97-AF65-F5344CB8AC3E}">
        <p14:creationId xmlns:p14="http://schemas.microsoft.com/office/powerpoint/2010/main" val="3462855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D15B91B9-0E52-1348-9F7A-7024B62C7558}" type="datetimeFigureOut">
              <a:rPr kumimoji="1" lang="ja-JP" altLang="en-US" smtClean="0"/>
              <a:t>2024/3/5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432762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D15B91B9-0E52-1348-9F7A-7024B62C7558}" type="datetimeFigureOut">
              <a:rPr kumimoji="1" lang="ja-JP" altLang="en-US" smtClean="0"/>
              <a:t>2024/3/5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20567171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15B91B9-0E52-1348-9F7A-7024B62C7558}" type="datetimeFigureOut">
              <a:rPr kumimoji="1" lang="ja-JP" altLang="en-US" smtClean="0"/>
              <a:t>2024/3/5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13477192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15B91B9-0E52-1348-9F7A-7024B62C7558}" type="datetimeFigureOut">
              <a:rPr kumimoji="1" lang="ja-JP" altLang="en-US" smtClean="0"/>
              <a:t>2024/3/5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16077795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15B91B9-0E52-1348-9F7A-7024B62C7558}" type="datetimeFigureOut">
              <a:rPr kumimoji="1" lang="ja-JP" altLang="en-US" smtClean="0"/>
              <a:t>2024/3/5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1649229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15B91B9-0E52-1348-9F7A-7024B62C7558}" type="datetimeFigureOut">
              <a:rPr kumimoji="1" lang="ja-JP" altLang="en-US" smtClean="0"/>
              <a:t>2024/3/5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16063513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15B91B9-0E52-1348-9F7A-7024B62C7558}" type="datetimeFigureOut">
              <a:rPr kumimoji="1" lang="ja-JP" altLang="en-US" smtClean="0"/>
              <a:t>2024/3/5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19296751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12BCF989-9BCB-4249-AF50-0BAC399E1845}" type="datetimeFigureOut">
              <a:rPr kumimoji="1" lang="ja-JP" altLang="en-US" smtClean="0"/>
              <a:t>2024/3/5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0930800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2BCF989-9BCB-4249-AF50-0BAC399E1845}" type="datetimeFigureOut">
              <a:rPr kumimoji="1" lang="ja-JP" altLang="en-US" smtClean="0"/>
              <a:t>2024/3/5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8220234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12BCF989-9BCB-4249-AF50-0BAC399E1845}" type="datetimeFigureOut">
              <a:rPr kumimoji="1" lang="ja-JP" altLang="en-US" smtClean="0"/>
              <a:t>2024/3/5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778297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p:cNvCxnSpPr/>
          <p:nvPr userDrawn="1"/>
        </p:nvCxnSpPr>
        <p:spPr>
          <a:xfrm>
            <a:off x="1692275" y="187784"/>
            <a:ext cx="0" cy="630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12BCF989-9BCB-4249-AF50-0BAC399E1845}" type="datetimeFigureOut">
              <a:rPr kumimoji="1" lang="ja-JP" altLang="en-US" smtClean="0"/>
              <a:t>2024/3/5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3139318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12BCF989-9BCB-4249-AF50-0BAC399E1845}" type="datetimeFigureOut">
              <a:rPr kumimoji="1" lang="ja-JP" altLang="en-US" smtClean="0"/>
              <a:t>2024/3/5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6785969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12BCF989-9BCB-4249-AF50-0BAC399E1845}" type="datetimeFigureOut">
              <a:rPr kumimoji="1" lang="ja-JP" altLang="en-US" smtClean="0"/>
              <a:t>2024/3/5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20414285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2BCF989-9BCB-4249-AF50-0BAC399E1845}" type="datetimeFigureOut">
              <a:rPr kumimoji="1" lang="ja-JP" altLang="en-US" smtClean="0"/>
              <a:t>2024/3/5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2090945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2BCF989-9BCB-4249-AF50-0BAC399E1845}" type="datetimeFigureOut">
              <a:rPr kumimoji="1" lang="ja-JP" altLang="en-US" smtClean="0"/>
              <a:t>2024/3/5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1036442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2BCF989-9BCB-4249-AF50-0BAC399E1845}" type="datetimeFigureOut">
              <a:rPr kumimoji="1" lang="ja-JP" altLang="en-US" smtClean="0"/>
              <a:t>2024/3/5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1332388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2BCF989-9BCB-4249-AF50-0BAC399E1845}" type="datetimeFigureOut">
              <a:rPr kumimoji="1" lang="ja-JP" altLang="en-US" smtClean="0"/>
              <a:t>2024/3/5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3129875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2BCF989-9BCB-4249-AF50-0BAC399E1845}" type="datetimeFigureOut">
              <a:rPr kumimoji="1" lang="ja-JP" altLang="en-US" smtClean="0"/>
              <a:t>2024/3/5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1942845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2A76AE60-92A1-564F-8FFC-2048127599DC}" type="datetimeFigureOut">
              <a:rPr kumimoji="1" lang="ja-JP" altLang="en-US" smtClean="0"/>
              <a:t>2024/3/5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8664841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A76AE60-92A1-564F-8FFC-2048127599DC}" type="datetimeFigureOut">
              <a:rPr kumimoji="1" lang="ja-JP" altLang="en-US" smtClean="0"/>
              <a:t>2024/3/5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706149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771210" y="1459133"/>
            <a:ext cx="6858000" cy="1655762"/>
          </a:xfrm>
        </p:spPr>
        <p:txBody>
          <a:bodyPr/>
          <a:lstStyle>
            <a:lvl1pPr marL="0" indent="0" algn="l">
              <a:buNone/>
              <a:defRPr sz="2400" b="1" i="0">
                <a:latin typeface="Meiryo" charset="-128"/>
                <a:ea typeface="Meiryo" charset="-128"/>
                <a:cs typeface="Meiryo"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userDrawn="1"/>
        </p:nvCxnSpPr>
        <p:spPr>
          <a:xfrm>
            <a:off x="1692275" y="1269700"/>
            <a:ext cx="0" cy="522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158" userDrawn="1">
          <p15:clr>
            <a:srgbClr val="FBAE40"/>
          </p15:clr>
        </p15:guide>
        <p15:guide id="4" pos="5602" userDrawn="1">
          <p15:clr>
            <a:srgbClr val="FBAE40"/>
          </p15:clr>
        </p15:guide>
        <p15:guide id="5" orient="horz" pos="119" userDrawn="1">
          <p15:clr>
            <a:srgbClr val="FBAE40"/>
          </p15:clr>
        </p15:guide>
        <p15:guide id="6" orient="horz" pos="4088" userDrawn="1">
          <p15:clr>
            <a:srgbClr val="FBAE40"/>
          </p15:clr>
        </p15:guide>
        <p15:guide id="7" orient="horz" pos="799" userDrawn="1">
          <p15:clr>
            <a:srgbClr val="FBAE40"/>
          </p15:clr>
        </p15:guide>
        <p15:guide id="8" pos="1066" userDrawn="1">
          <p15:clr>
            <a:srgbClr val="FBAE40"/>
          </p15:clr>
        </p15:guide>
        <p15:guide id="9" orient="horz" pos="572" userDrawn="1">
          <p15:clr>
            <a:srgbClr val="FBAE40"/>
          </p15:clr>
        </p15:guide>
        <p15:guide id="11" orient="horz" pos="346" userDrawn="1">
          <p15:clr>
            <a:srgbClr val="FBAE40"/>
          </p15:clr>
        </p15:guide>
        <p15:guide id="12" pos="385" userDrawn="1">
          <p15:clr>
            <a:srgbClr val="FBAE40"/>
          </p15:clr>
        </p15:guide>
        <p15:guide id="13" pos="1179" userDrawn="1">
          <p15:clr>
            <a:srgbClr val="FBAE40"/>
          </p15:clr>
        </p15:guide>
        <p15:guide id="14" orient="horz" pos="913"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2A76AE60-92A1-564F-8FFC-2048127599DC}" type="datetimeFigureOut">
              <a:rPr kumimoji="1" lang="ja-JP" altLang="en-US" smtClean="0"/>
              <a:t>2024/3/5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20546892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2A76AE60-92A1-564F-8FFC-2048127599DC}" type="datetimeFigureOut">
              <a:rPr kumimoji="1" lang="ja-JP" altLang="en-US" smtClean="0"/>
              <a:t>2024/3/5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6253994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2A76AE60-92A1-564F-8FFC-2048127599DC}" type="datetimeFigureOut">
              <a:rPr kumimoji="1" lang="ja-JP" altLang="en-US" smtClean="0"/>
              <a:t>2024/3/5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20970873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2A76AE60-92A1-564F-8FFC-2048127599DC}" type="datetimeFigureOut">
              <a:rPr kumimoji="1" lang="ja-JP" altLang="en-US" smtClean="0"/>
              <a:t>2024/3/5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2450903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A76AE60-92A1-564F-8FFC-2048127599DC}" type="datetimeFigureOut">
              <a:rPr kumimoji="1" lang="ja-JP" altLang="en-US" smtClean="0"/>
              <a:t>2024/3/5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1524359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A76AE60-92A1-564F-8FFC-2048127599DC}" type="datetimeFigureOut">
              <a:rPr kumimoji="1" lang="ja-JP" altLang="en-US" smtClean="0"/>
              <a:t>2024/3/5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8352766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A76AE60-92A1-564F-8FFC-2048127599DC}" type="datetimeFigureOut">
              <a:rPr kumimoji="1" lang="ja-JP" altLang="en-US" smtClean="0"/>
              <a:t>2024/3/5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3941569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A76AE60-92A1-564F-8FFC-2048127599DC}" type="datetimeFigureOut">
              <a:rPr kumimoji="1" lang="ja-JP" altLang="en-US" smtClean="0"/>
              <a:t>2024/3/5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7563417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A76AE60-92A1-564F-8FFC-2048127599DC}" type="datetimeFigureOut">
              <a:rPr kumimoji="1" lang="ja-JP" altLang="en-US" smtClean="0"/>
              <a:t>2024/3/5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672610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507804" y="1459133"/>
            <a:ext cx="8280000" cy="1655762"/>
          </a:xfrm>
        </p:spPr>
        <p:txBody>
          <a:bodyPr/>
          <a:lstStyle>
            <a:lvl1pPr marL="0" indent="0" algn="l">
              <a:buNone/>
              <a:defRPr sz="2400" b="1" i="0">
                <a:latin typeface="Meiryo" charset="-128"/>
                <a:ea typeface="Meiryo" charset="-128"/>
                <a:cs typeface="Meiryo"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8" userDrawn="1">
          <p15:clr>
            <a:srgbClr val="FBAE40"/>
          </p15:clr>
        </p15:guide>
        <p15:guide id="14" orient="horz" pos="913">
          <p15:clr>
            <a:srgbClr val="FBAE40"/>
          </p15:clr>
        </p15:guide>
        <p15:guide id="15" pos="2064" userDrawn="1">
          <p15:clr>
            <a:srgbClr val="FBAE40"/>
          </p15:clr>
        </p15:guide>
        <p15:guide id="16" pos="3787" userDrawn="1">
          <p15:clr>
            <a:srgbClr val="FBAE40"/>
          </p15:clr>
        </p15:guide>
        <p15:guide id="17" pos="5375" userDrawn="1">
          <p15:clr>
            <a:srgbClr val="FBAE40"/>
          </p15:clr>
        </p15:guide>
        <p15:guide id="18" orient="horz" pos="1253" userDrawn="1">
          <p15:clr>
            <a:srgbClr val="FBAE40"/>
          </p15:clr>
        </p15:guide>
        <p15:guide id="19" orient="horz" pos="1026" userDrawn="1">
          <p15:clr>
            <a:srgbClr val="FBAE40"/>
          </p15:clr>
        </p15:guide>
        <p15:guide id="20" orient="horz" pos="1480" userDrawn="1">
          <p15:clr>
            <a:srgbClr val="FBAE40"/>
          </p15:clr>
        </p15:guide>
        <p15:guide id="21" orient="horz" pos="1706" userDrawn="1">
          <p15:clr>
            <a:srgbClr val="FBAE40"/>
          </p15:clr>
        </p15:guide>
        <p15:guide id="22" orient="horz" pos="3861" userDrawn="1">
          <p15:clr>
            <a:srgbClr val="FBAE40"/>
          </p15:clr>
        </p15:guide>
        <p15:guide id="23" pos="1860" userDrawn="1">
          <p15:clr>
            <a:srgbClr val="FBAE40"/>
          </p15:clr>
        </p15:guide>
        <p15:guide id="24" pos="4131" userDrawn="1">
          <p15:clr>
            <a:srgbClr val="FBAE40"/>
          </p15:clr>
        </p15:guide>
        <p15:guide id="25" pos="2311" userDrawn="1">
          <p15:clr>
            <a:srgbClr val="FBAE40"/>
          </p15:clr>
        </p15:guide>
        <p15:guide id="26" pos="612" userDrawn="1">
          <p15:clr>
            <a:srgbClr val="FBAE40"/>
          </p15:clr>
        </p15:guide>
        <p15:guide id="27" pos="4353" userDrawn="1">
          <p15:clr>
            <a:srgbClr val="FBAE40"/>
          </p15:clr>
        </p15:guide>
        <p15:guide id="28" pos="3334" userDrawn="1">
          <p15:clr>
            <a:srgbClr val="FBAE40"/>
          </p15:clr>
        </p15:guide>
        <p15:guide id="29" pos="4807" userDrawn="1">
          <p15:clr>
            <a:srgbClr val="FBAE40"/>
          </p15:clr>
        </p15:guide>
        <p15:guide id="30" pos="1635" userDrawn="1">
          <p15:clr>
            <a:srgbClr val="FBAE40"/>
          </p15:clr>
        </p15:guide>
        <p15:guide id="31" pos="5760" userDrawn="1">
          <p15:clr>
            <a:srgbClr val="FBAE40"/>
          </p15:clr>
        </p15:guide>
        <p15:guide id="32" pos="4014" userDrawn="1">
          <p15:clr>
            <a:srgbClr val="FBAE40"/>
          </p15:clr>
        </p15:guide>
        <p15:guide id="33" pos="3107"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764C1CBF-02BE-C949-8A80-6278B6932A94}" type="datetimeFigureOut">
              <a:rPr kumimoji="1" lang="ja-JP" altLang="en-US" smtClean="0"/>
              <a:t>2024/3/5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D61DC6C-4581-DC44-8E22-5B060113FAEC}"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D15B91B9-0E52-1348-9F7A-7024B62C7558}" type="datetimeFigureOut">
              <a:rPr kumimoji="1" lang="ja-JP" altLang="en-US" smtClean="0"/>
              <a:t>2024/3/5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1082697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15B91B9-0E52-1348-9F7A-7024B62C7558}" type="datetimeFigureOut">
              <a:rPr kumimoji="1" lang="ja-JP" altLang="en-US" smtClean="0"/>
              <a:t>2024/3/5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1272008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D15B91B9-0E52-1348-9F7A-7024B62C7558}" type="datetimeFigureOut">
              <a:rPr kumimoji="1" lang="ja-JP" altLang="en-US" smtClean="0"/>
              <a:t>2024/3/5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451573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D15B91B9-0E52-1348-9F7A-7024B62C7558}" type="datetimeFigureOut">
              <a:rPr kumimoji="1" lang="ja-JP" altLang="en-US" smtClean="0"/>
              <a:t>2024/3/5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394589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ags" Target="../tags/tag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image" Target="../media/image1.emf"/><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oleObject" Target="../embeddings/oleObject2.bin"/></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ags" Target="../tags/tag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image" Target="../media/image1.emf"/><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oleObject" Target="../embeddings/oleObject3.bin"/></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ags" Target="../tags/tag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image" Target="../media/image1.emf"/><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oleObject" Target="../embeddings/oleObject4.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64B3BCCB-7D01-488D-9278-2A8143705A84}"/>
              </a:ext>
            </a:extLst>
          </p:cNvPr>
          <p:cNvGraphicFramePr>
            <a:graphicFrameLocks noChangeAspect="1"/>
          </p:cNvGraphicFramePr>
          <p:nvPr userDrawn="1">
            <p:custDataLst>
              <p:tags r:id="rId7"/>
            </p:custDataLst>
            <p:extLst>
              <p:ext uri="{D42A27DB-BD31-4B8C-83A1-F6EECF244321}">
                <p14:modId xmlns:p14="http://schemas.microsoft.com/office/powerpoint/2010/main" val="26386187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8" imgW="554" imgH="551" progId="TCLayout.ActiveDocument.1">
                  <p:embed/>
                </p:oleObj>
              </mc:Choice>
              <mc:Fallback>
                <p:oleObj name="think-cell スライド" r:id="rId8" imgW="554" imgH="551" progId="TCLayout.ActiveDocument.1">
                  <p:embed/>
                  <p:pic>
                    <p:nvPicPr>
                      <p:cNvPr id="8" name="オブジェクト 7" hidden="1">
                        <a:extLst>
                          <a:ext uri="{FF2B5EF4-FFF2-40B4-BE49-F238E27FC236}">
                            <a16:creationId xmlns:a16="http://schemas.microsoft.com/office/drawing/2014/main" id="{64B3BCCB-7D01-488D-9278-2A8143705A84}"/>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4C1CBF-02BE-C949-8A80-6278B6932A94}" type="datetimeFigureOut">
              <a:rPr kumimoji="1" lang="ja-JP" altLang="en-US" smtClean="0"/>
              <a:t>2024/3/5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61DC6C-4581-DC44-8E22-5B060113FAEC}" type="slidenum">
              <a:rPr kumimoji="1" lang="ja-JP" altLang="en-US" smtClean="0"/>
              <a:t>‹#›</a:t>
            </a:fld>
            <a:endParaRPr kumimoji="1" lang="ja-JP" altLang="en-US"/>
          </a:p>
        </p:txBody>
      </p:sp>
    </p:spTree>
    <p:extLst>
      <p:ext uri="{BB962C8B-B14F-4D97-AF65-F5344CB8AC3E}">
        <p14:creationId xmlns:p14="http://schemas.microsoft.com/office/powerpoint/2010/main" val="1141903494"/>
      </p:ext>
    </p:extLst>
  </p:cSld>
  <p:clrMap bg1="lt1" tx1="dk1" bg2="lt2" tx2="dk2" accent1="accent1" accent2="accent2" accent3="accent3" accent4="accent4" accent5="accent5" accent6="accent6" hlink="hlink" folHlink="folHlink"/>
  <p:sldLayoutIdLst>
    <p:sldLayoutId id="2147483665" r:id="rId1"/>
    <p:sldLayoutId id="2147483664" r:id="rId2"/>
    <p:sldLayoutId id="2147483661" r:id="rId3"/>
    <p:sldLayoutId id="2147483663" r:id="rId4"/>
    <p:sldLayoutId id="2147483662" r:id="rId5"/>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D9357672-5282-44BB-B44B-14691D8A29D7}"/>
              </a:ext>
            </a:extLst>
          </p:cNvPr>
          <p:cNvGraphicFramePr>
            <a:graphicFrameLocks noChangeAspect="1"/>
          </p:cNvGraphicFramePr>
          <p:nvPr userDrawn="1">
            <p:custDataLst>
              <p:tags r:id="rId13"/>
            </p:custDataLst>
            <p:extLst>
              <p:ext uri="{D42A27DB-BD31-4B8C-83A1-F6EECF244321}">
                <p14:modId xmlns:p14="http://schemas.microsoft.com/office/powerpoint/2010/main" val="22627195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14" imgW="554" imgH="551" progId="TCLayout.ActiveDocument.1">
                  <p:embed/>
                </p:oleObj>
              </mc:Choice>
              <mc:Fallback>
                <p:oleObj name="think-cell スライド" r:id="rId14" imgW="554" imgH="551" progId="TCLayout.ActiveDocument.1">
                  <p:embed/>
                  <p:pic>
                    <p:nvPicPr>
                      <p:cNvPr id="0" name=""/>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2" name="タイトル プレースホルダー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5B91B9-0E52-1348-9F7A-7024B62C7558}" type="datetimeFigureOut">
              <a:rPr kumimoji="1" lang="ja-JP" altLang="en-US" smtClean="0"/>
              <a:t>2024/3/5</a:t>
            </a:fld>
            <a:endParaRPr kumimoji="1" lang="ja-JP" altLang="en-US"/>
          </a:p>
        </p:txBody>
      </p:sp>
      <p:sp>
        <p:nvSpPr>
          <p:cNvPr id="5" name="フッター プレースホルダー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151340983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C1E027A6-BA99-4442-AF81-066B259960B9}"/>
              </a:ext>
            </a:extLst>
          </p:cNvPr>
          <p:cNvGraphicFramePr>
            <a:graphicFrameLocks noChangeAspect="1"/>
          </p:cNvGraphicFramePr>
          <p:nvPr userDrawn="1">
            <p:custDataLst>
              <p:tags r:id="rId13"/>
            </p:custDataLst>
            <p:extLst>
              <p:ext uri="{D42A27DB-BD31-4B8C-83A1-F6EECF244321}">
                <p14:modId xmlns:p14="http://schemas.microsoft.com/office/powerpoint/2010/main" val="5020216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14" imgW="554" imgH="551" progId="TCLayout.ActiveDocument.1">
                  <p:embed/>
                </p:oleObj>
              </mc:Choice>
              <mc:Fallback>
                <p:oleObj name="think-cell スライド" r:id="rId14" imgW="554" imgH="551" progId="TCLayout.ActiveDocument.1">
                  <p:embed/>
                  <p:pic>
                    <p:nvPicPr>
                      <p:cNvPr id="0" name=""/>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2" name="タイトル プレースホルダー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BCF989-9BCB-4249-AF50-0BAC399E1845}" type="datetimeFigureOut">
              <a:rPr kumimoji="1" lang="ja-JP" altLang="en-US" smtClean="0"/>
              <a:t>2024/3/5</a:t>
            </a:fld>
            <a:endParaRPr kumimoji="1" lang="ja-JP" altLang="en-US"/>
          </a:p>
        </p:txBody>
      </p:sp>
      <p:sp>
        <p:nvSpPr>
          <p:cNvPr id="5" name="フッター プレースホルダー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16982839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058F102B-0392-4889-81D5-94AFF0608908}"/>
              </a:ext>
            </a:extLst>
          </p:cNvPr>
          <p:cNvGraphicFramePr>
            <a:graphicFrameLocks noChangeAspect="1"/>
          </p:cNvGraphicFramePr>
          <p:nvPr userDrawn="1">
            <p:custDataLst>
              <p:tags r:id="rId13"/>
            </p:custDataLst>
            <p:extLst>
              <p:ext uri="{D42A27DB-BD31-4B8C-83A1-F6EECF244321}">
                <p14:modId xmlns:p14="http://schemas.microsoft.com/office/powerpoint/2010/main" val="32762687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14" imgW="554" imgH="551" progId="TCLayout.ActiveDocument.1">
                  <p:embed/>
                </p:oleObj>
              </mc:Choice>
              <mc:Fallback>
                <p:oleObj name="think-cell スライド" r:id="rId14" imgW="554" imgH="551" progId="TCLayout.ActiveDocument.1">
                  <p:embed/>
                  <p:pic>
                    <p:nvPicPr>
                      <p:cNvPr id="0" name=""/>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2" name="タイトル プレースホルダー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76AE60-92A1-564F-8FFC-2048127599DC}" type="datetimeFigureOut">
              <a:rPr kumimoji="1" lang="ja-JP" altLang="en-US" smtClean="0"/>
              <a:t>2024/3/5</a:t>
            </a:fld>
            <a:endParaRPr kumimoji="1" lang="ja-JP" altLang="en-US"/>
          </a:p>
        </p:txBody>
      </p:sp>
      <p:sp>
        <p:nvSpPr>
          <p:cNvPr id="5" name="フッター プレースホルダー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42976503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12.xml"/><Relationship Id="rId6" Type="http://schemas.openxmlformats.org/officeDocument/2006/relationships/image" Target="../media/image11.jpeg"/><Relationship Id="rId5" Type="http://schemas.openxmlformats.org/officeDocument/2006/relationships/image" Target="../media/image1.emf"/><Relationship Id="rId4" Type="http://schemas.openxmlformats.org/officeDocument/2006/relationships/oleObject" Target="../embeddings/oleObject10.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13.xml"/><Relationship Id="rId6" Type="http://schemas.openxmlformats.org/officeDocument/2006/relationships/image" Target="../media/image12.jpeg"/><Relationship Id="rId5" Type="http://schemas.openxmlformats.org/officeDocument/2006/relationships/image" Target="../media/image1.emf"/><Relationship Id="rId4" Type="http://schemas.openxmlformats.org/officeDocument/2006/relationships/oleObject" Target="../embeddings/oleObject11.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14.xml"/><Relationship Id="rId6" Type="http://schemas.openxmlformats.org/officeDocument/2006/relationships/image" Target="../media/image13.jpeg"/><Relationship Id="rId5" Type="http://schemas.openxmlformats.org/officeDocument/2006/relationships/image" Target="../media/image1.emf"/><Relationship Id="rId4" Type="http://schemas.openxmlformats.org/officeDocument/2006/relationships/oleObject" Target="../embeddings/oleObject12.bin"/></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15.xml"/><Relationship Id="rId6" Type="http://schemas.openxmlformats.org/officeDocument/2006/relationships/image" Target="../media/image15.jpeg"/><Relationship Id="rId5" Type="http://schemas.openxmlformats.org/officeDocument/2006/relationships/image" Target="../media/image1.emf"/><Relationship Id="rId4" Type="http://schemas.openxmlformats.org/officeDocument/2006/relationships/oleObject" Target="../embeddings/oleObject13.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16.xml"/><Relationship Id="rId6" Type="http://schemas.openxmlformats.org/officeDocument/2006/relationships/image" Target="../media/image16.jpeg"/><Relationship Id="rId5" Type="http://schemas.openxmlformats.org/officeDocument/2006/relationships/image" Target="../media/image1.emf"/><Relationship Id="rId4" Type="http://schemas.openxmlformats.org/officeDocument/2006/relationships/oleObject" Target="../embeddings/oleObject14.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17.xml"/><Relationship Id="rId6" Type="http://schemas.openxmlformats.org/officeDocument/2006/relationships/image" Target="../media/image17.jpeg"/><Relationship Id="rId5" Type="http://schemas.openxmlformats.org/officeDocument/2006/relationships/image" Target="../media/image1.emf"/><Relationship Id="rId4" Type="http://schemas.openxmlformats.org/officeDocument/2006/relationships/oleObject" Target="../embeddings/oleObject15.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18.xml"/><Relationship Id="rId6" Type="http://schemas.openxmlformats.org/officeDocument/2006/relationships/image" Target="../media/image18.jpeg"/><Relationship Id="rId5" Type="http://schemas.openxmlformats.org/officeDocument/2006/relationships/image" Target="../media/image1.emf"/><Relationship Id="rId4" Type="http://schemas.openxmlformats.org/officeDocument/2006/relationships/oleObject" Target="../embeddings/oleObject16.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19.xml"/><Relationship Id="rId6" Type="http://schemas.openxmlformats.org/officeDocument/2006/relationships/image" Target="../media/image19.jpeg"/><Relationship Id="rId5" Type="http://schemas.openxmlformats.org/officeDocument/2006/relationships/image" Target="../media/image1.emf"/><Relationship Id="rId4" Type="http://schemas.openxmlformats.org/officeDocument/2006/relationships/oleObject" Target="../embeddings/oleObject17.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20.xml"/><Relationship Id="rId6" Type="http://schemas.openxmlformats.org/officeDocument/2006/relationships/image" Target="../media/image20.jpeg"/><Relationship Id="rId5" Type="http://schemas.openxmlformats.org/officeDocument/2006/relationships/image" Target="../media/image1.emf"/><Relationship Id="rId4" Type="http://schemas.openxmlformats.org/officeDocument/2006/relationships/oleObject" Target="../embeddings/oleObject18.bin"/></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21.xml"/><Relationship Id="rId6" Type="http://schemas.openxmlformats.org/officeDocument/2006/relationships/image" Target="../media/image21.jpeg"/><Relationship Id="rId5" Type="http://schemas.openxmlformats.org/officeDocument/2006/relationships/image" Target="../media/image1.emf"/><Relationship Id="rId4" Type="http://schemas.openxmlformats.org/officeDocument/2006/relationships/oleObject" Target="../embeddings/oleObject19.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tags" Target="../tags/tag22.xml"/><Relationship Id="rId6" Type="http://schemas.openxmlformats.org/officeDocument/2006/relationships/image" Target="../media/image22.jpeg"/><Relationship Id="rId5" Type="http://schemas.openxmlformats.org/officeDocument/2006/relationships/image" Target="../media/image1.emf"/><Relationship Id="rId4" Type="http://schemas.openxmlformats.org/officeDocument/2006/relationships/oleObject" Target="../embeddings/oleObject20.bin"/></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6.xml"/><Relationship Id="rId6" Type="http://schemas.openxmlformats.org/officeDocument/2006/relationships/image" Target="../media/image5.jpeg"/><Relationship Id="rId5" Type="http://schemas.openxmlformats.org/officeDocument/2006/relationships/image" Target="../media/image1.emf"/><Relationship Id="rId4" Type="http://schemas.openxmlformats.org/officeDocument/2006/relationships/oleObject" Target="../embeddings/oleObject5.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7.xml"/><Relationship Id="rId6" Type="http://schemas.openxmlformats.org/officeDocument/2006/relationships/image" Target="../media/image6.jpeg"/><Relationship Id="rId5" Type="http://schemas.openxmlformats.org/officeDocument/2006/relationships/image" Target="../media/image1.emf"/><Relationship Id="rId4" Type="http://schemas.openxmlformats.org/officeDocument/2006/relationships/oleObject" Target="../embeddings/oleObject6.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8.xml"/><Relationship Id="rId6" Type="http://schemas.openxmlformats.org/officeDocument/2006/relationships/image" Target="../media/image7.jpeg"/><Relationship Id="rId5" Type="http://schemas.openxmlformats.org/officeDocument/2006/relationships/image" Target="../media/image1.emf"/><Relationship Id="rId4" Type="http://schemas.openxmlformats.org/officeDocument/2006/relationships/oleObject" Target="../embeddings/oleObject7.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9.xml"/><Relationship Id="rId6" Type="http://schemas.openxmlformats.org/officeDocument/2006/relationships/image" Target="../media/image8.jpeg"/><Relationship Id="rId5" Type="http://schemas.openxmlformats.org/officeDocument/2006/relationships/image" Target="../media/image1.emf"/><Relationship Id="rId4" Type="http://schemas.openxmlformats.org/officeDocument/2006/relationships/oleObject" Target="../embeddings/oleObject8.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10.xml"/><Relationship Id="rId6" Type="http://schemas.openxmlformats.org/officeDocument/2006/relationships/image" Target="../media/image9.jpeg"/><Relationship Id="rId5" Type="http://schemas.openxmlformats.org/officeDocument/2006/relationships/image" Target="../media/image1.emf"/><Relationship Id="rId4" Type="http://schemas.openxmlformats.org/officeDocument/2006/relationships/oleObject" Target="../embeddings/oleObject9.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11.xml"/><Relationship Id="rId6" Type="http://schemas.openxmlformats.org/officeDocument/2006/relationships/image" Target="../media/image10.jpeg"/><Relationship Id="rId5" Type="http://schemas.openxmlformats.org/officeDocument/2006/relationships/image" Target="../media/image1.emf"/><Relationship Id="rId4" Type="http://schemas.openxmlformats.org/officeDocument/2006/relationships/oleObject" Target="../embeddings/oleObject9.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8D9E3D34-D378-9C59-7329-55410F093B68}"/>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589737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図 5">
            <a:extLst>
              <a:ext uri="{FF2B5EF4-FFF2-40B4-BE49-F238E27FC236}">
                <a16:creationId xmlns:a16="http://schemas.microsoft.com/office/drawing/2014/main" id="{96A0EA03-52DD-4BEB-BA30-C9C129697157}"/>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0206974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a:extLst>
              <a:ext uri="{FF2B5EF4-FFF2-40B4-BE49-F238E27FC236}">
                <a16:creationId xmlns:a16="http://schemas.microsoft.com/office/drawing/2014/main" id="{582A7969-8303-417F-8528-3376DF1C0EB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図 5">
            <a:extLst>
              <a:ext uri="{FF2B5EF4-FFF2-40B4-BE49-F238E27FC236}">
                <a16:creationId xmlns:a16="http://schemas.microsoft.com/office/drawing/2014/main" id="{AA07DC4F-7819-E98C-10AC-7AA07D3C445F}"/>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2123289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図 5">
            <a:extLst>
              <a:ext uri="{FF2B5EF4-FFF2-40B4-BE49-F238E27FC236}">
                <a16:creationId xmlns:a16="http://schemas.microsoft.com/office/drawing/2014/main" id="{CCD6B8BE-9C83-CE5C-62E5-2503CCAF43A7}"/>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4679541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33024541-0733-D2DE-BB78-4D3017DDB6AD}"/>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95716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34" name="図 33">
            <a:extLst>
              <a:ext uri="{FF2B5EF4-FFF2-40B4-BE49-F238E27FC236}">
                <a16:creationId xmlns:a16="http://schemas.microsoft.com/office/drawing/2014/main" id="{1A3A11FE-6CBB-E115-7B02-23F4282BF7DB}"/>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01779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35" name="図 34">
            <a:extLst>
              <a:ext uri="{FF2B5EF4-FFF2-40B4-BE49-F238E27FC236}">
                <a16:creationId xmlns:a16="http://schemas.microsoft.com/office/drawing/2014/main" id="{949F99AB-8CDC-245F-82A0-A470FD297A15}"/>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6203945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8899170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図 5">
            <a:extLst>
              <a:ext uri="{FF2B5EF4-FFF2-40B4-BE49-F238E27FC236}">
                <a16:creationId xmlns:a16="http://schemas.microsoft.com/office/drawing/2014/main" id="{742D0366-9CF3-E246-55C4-E36B8E4283EC}"/>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1870005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8445092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4" name="図 3">
            <a:extLst>
              <a:ext uri="{FF2B5EF4-FFF2-40B4-BE49-F238E27FC236}">
                <a16:creationId xmlns:a16="http://schemas.microsoft.com/office/drawing/2014/main" id="{FF719F14-E531-55C9-E997-A511394E34E7}"/>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9682129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a:extLst>
              <a:ext uri="{FF2B5EF4-FFF2-40B4-BE49-F238E27FC236}">
                <a16:creationId xmlns:a16="http://schemas.microsoft.com/office/drawing/2014/main" id="{582A7969-8303-417F-8528-3376DF1C0EB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7" name="オブジェクト 6" hidden="1">
                        <a:extLst>
                          <a:ext uri="{FF2B5EF4-FFF2-40B4-BE49-F238E27FC236}">
                            <a16:creationId xmlns:a16="http://schemas.microsoft.com/office/drawing/2014/main" id="{582A7969-8303-417F-8528-3376DF1C0EB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図 5">
            <a:extLst>
              <a:ext uri="{FF2B5EF4-FFF2-40B4-BE49-F238E27FC236}">
                <a16:creationId xmlns:a16="http://schemas.microsoft.com/office/drawing/2014/main" id="{89BF5F59-85D5-21B8-6389-9C82CF72B1D4}"/>
              </a:ext>
            </a:extLst>
          </p:cNvPr>
          <p:cNvPicPr/>
          <p:nvPr/>
        </p:nvPicPr>
        <p:blipFill>
          <a:blip r:embed="rId6"/>
          <a:stretch>
            <a:fillRect/>
          </a:stretch>
        </p:blipFill>
        <p:spPr>
          <a:xfrm>
            <a:off x="0" y="101600"/>
            <a:ext cx="9144000" cy="6858000"/>
          </a:xfrm>
          <a:prstGeom prst="rect">
            <a:avLst/>
          </a:prstGeom>
        </p:spPr>
      </p:pic>
    </p:spTree>
    <p:extLst>
      <p:ext uri="{BB962C8B-B14F-4D97-AF65-F5344CB8AC3E}">
        <p14:creationId xmlns:p14="http://schemas.microsoft.com/office/powerpoint/2010/main" val="40157327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a:extLst>
              <a:ext uri="{FF2B5EF4-FFF2-40B4-BE49-F238E27FC236}">
                <a16:creationId xmlns:a16="http://schemas.microsoft.com/office/drawing/2014/main" id="{582A7969-8303-417F-8528-3376DF1C0EB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図 5">
            <a:extLst>
              <a:ext uri="{FF2B5EF4-FFF2-40B4-BE49-F238E27FC236}">
                <a16:creationId xmlns:a16="http://schemas.microsoft.com/office/drawing/2014/main" id="{F64362E1-D0C3-F017-B147-61A1ED0FACCA}"/>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664301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5846CA48-3A69-CAF8-4810-3E3C3204E68D}"/>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5564617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図 5">
            <a:extLst>
              <a:ext uri="{FF2B5EF4-FFF2-40B4-BE49-F238E27FC236}">
                <a16:creationId xmlns:a16="http://schemas.microsoft.com/office/drawing/2014/main" id="{0E648A8D-F65F-639F-D6B4-933735D852C9}"/>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4822170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20146005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図 5">
            <a:extLst>
              <a:ext uri="{FF2B5EF4-FFF2-40B4-BE49-F238E27FC236}">
                <a16:creationId xmlns:a16="http://schemas.microsoft.com/office/drawing/2014/main" id="{C8A2F3DC-0C21-96AA-0CC1-9127CC24CB00}"/>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8687000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4D043962-E9D3-377F-31DB-F9DD790736D6}"/>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677360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264529C2-0139-EAD3-030B-D83F7917D36E}"/>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393760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図 5">
            <a:extLst>
              <a:ext uri="{FF2B5EF4-FFF2-40B4-BE49-F238E27FC236}">
                <a16:creationId xmlns:a16="http://schemas.microsoft.com/office/drawing/2014/main" id="{A6161836-AD77-4E21-02C6-9772A4D77A18}"/>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016960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a:extLst>
              <a:ext uri="{FF2B5EF4-FFF2-40B4-BE49-F238E27FC236}">
                <a16:creationId xmlns:a16="http://schemas.microsoft.com/office/drawing/2014/main" id="{582A7969-8303-417F-8528-3376DF1C0EB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7" name="オブジェクト 6" hidden="1">
                        <a:extLst>
                          <a:ext uri="{FF2B5EF4-FFF2-40B4-BE49-F238E27FC236}">
                            <a16:creationId xmlns:a16="http://schemas.microsoft.com/office/drawing/2014/main" id="{582A7969-8303-417F-8528-3376DF1C0EB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図 5">
            <a:extLst>
              <a:ext uri="{FF2B5EF4-FFF2-40B4-BE49-F238E27FC236}">
                <a16:creationId xmlns:a16="http://schemas.microsoft.com/office/drawing/2014/main" id="{A2C6D03C-F2F7-4433-41EB-79160E693E81}"/>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511983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a:extLst>
              <a:ext uri="{FF2B5EF4-FFF2-40B4-BE49-F238E27FC236}">
                <a16:creationId xmlns:a16="http://schemas.microsoft.com/office/drawing/2014/main" id="{582A7969-8303-417F-8528-3376DF1C0EB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7" name="オブジェクト 6" hidden="1">
                        <a:extLst>
                          <a:ext uri="{FF2B5EF4-FFF2-40B4-BE49-F238E27FC236}">
                            <a16:creationId xmlns:a16="http://schemas.microsoft.com/office/drawing/2014/main" id="{582A7969-8303-417F-8528-3376DF1C0EB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32" name="図 31">
            <a:extLst>
              <a:ext uri="{FF2B5EF4-FFF2-40B4-BE49-F238E27FC236}">
                <a16:creationId xmlns:a16="http://schemas.microsoft.com/office/drawing/2014/main" id="{6BDE8C3E-3100-AA3A-1AAC-5C5F95F4A716}"/>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723033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21670407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図 5">
            <a:extLst>
              <a:ext uri="{FF2B5EF4-FFF2-40B4-BE49-F238E27FC236}">
                <a16:creationId xmlns:a16="http://schemas.microsoft.com/office/drawing/2014/main" id="{1556E501-4765-D494-07A2-F2CB952F537E}"/>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972974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34977345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図 5">
            <a:extLst>
              <a:ext uri="{FF2B5EF4-FFF2-40B4-BE49-F238E27FC236}">
                <a16:creationId xmlns:a16="http://schemas.microsoft.com/office/drawing/2014/main" id="{0DF28471-0821-D2A4-EE2E-48726DD9B2E7}"/>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865791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9" name="図 8">
            <a:extLst>
              <a:ext uri="{FF2B5EF4-FFF2-40B4-BE49-F238E27FC236}">
                <a16:creationId xmlns:a16="http://schemas.microsoft.com/office/drawing/2014/main" id="{43CBBA51-D6D2-594C-6581-BF0D59623F67}"/>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41895388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ホワイト">
  <a:themeElements>
    <a:clrScheme name="ホワイ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ホワイ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CC"/>
        </a:solidFill>
        <a:ln>
          <a:solidFill>
            <a:schemeClr val="accent6">
              <a:lumMod val="75000"/>
            </a:schemeClr>
          </a:solidFill>
        </a:ln>
      </a:spPr>
      <a:bodyPr rtlCol="0" anchor="ctr"/>
      <a:lstStyle>
        <a:defPPr algn="ctr">
          <a:defRPr kumimoji="1"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2D989780B5394E4C90BB822BB27333F3" ma:contentTypeVersion="12" ma:contentTypeDescription="新しいドキュメントを作成します。" ma:contentTypeScope="" ma:versionID="6e5101fd8c9a498dc70dd5b302edcbee">
  <xsd:schema xmlns:xsd="http://www.w3.org/2001/XMLSchema" xmlns:xs="http://www.w3.org/2001/XMLSchema" xmlns:p="http://schemas.microsoft.com/office/2006/metadata/properties" xmlns:ns1="http://schemas.microsoft.com/sharepoint/v3" xmlns:ns2="deba4b51-64a5-4b77-ab7f-812b7f55eafa" targetNamespace="http://schemas.microsoft.com/office/2006/metadata/properties" ma:root="true" ma:fieldsID="86a8ac51b1a4d23747e991e0d5cdf460" ns1:_="" ns2:_="">
    <xsd:import namespace="http://schemas.microsoft.com/sharepoint/v3"/>
    <xsd:import namespace="deba4b51-64a5-4b77-ab7f-812b7f55eaf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1:_ip_UnifiedCompliancePolicyProperties" minOccurs="0"/>
                <xsd:element ref="ns1:_ip_UnifiedCompliancePolicyUIActio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統合コンプライアンス ポリシーのプロパティ" ma:hidden="true" ma:internalName="_ip_UnifiedCompliancePolicyProperties">
      <xsd:simpleType>
        <xsd:restriction base="dms:Note"/>
      </xsd:simpleType>
    </xsd:element>
    <xsd:element name="_ip_UnifiedCompliancePolicyUIAction" ma:index="13" nillable="true" ma:displayName="統合コンプライアンス ポリシーの UI アクション"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eba4b51-64a5-4b77-ab7f-812b7f55ea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297517E0-B72E-4289-AD77-13DED82625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eba4b51-64a5-4b77-ab7f-812b7f55ea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C81A038-28EA-4852-A4B4-F585FA5FB89F}">
  <ds:schemaRefs>
    <ds:schemaRef ds:uri="http://schemas.microsoft.com/sharepoint/v3/contenttype/forms"/>
  </ds:schemaRefs>
</ds:datastoreItem>
</file>

<file path=customXml/itemProps3.xml><?xml version="1.0" encoding="utf-8"?>
<ds:datastoreItem xmlns:ds="http://schemas.openxmlformats.org/officeDocument/2006/customXml" ds:itemID="{DF9E89BB-BD4E-420A-B282-DFBC2E5EEED0}">
  <ds:schemaRefs>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deba4b51-64a5-4b77-ab7f-812b7f55eafa"/>
    <ds:schemaRef ds:uri="http://schemas.microsoft.com/office/2006/metadata/properties"/>
    <ds:schemaRef ds:uri="http://schemas.openxmlformats.org/package/2006/metadata/core-properties"/>
    <ds:schemaRef ds:uri="http://schemas.microsoft.com/sharepoint/v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3725</Words>
  <Application>Microsoft Office PowerPoint</Application>
  <PresentationFormat>画面に合わせる (4:3)</PresentationFormat>
  <Paragraphs>354</Paragraphs>
  <Slides>22</Slides>
  <Notes>22</Notes>
  <HiddenSlides>0</HiddenSlides>
  <MMClips>0</MMClips>
  <ScaleCrop>false</ScaleCrop>
  <HeadingPairs>
    <vt:vector size="8" baseType="variant">
      <vt:variant>
        <vt:lpstr>使用されているフォント</vt:lpstr>
      </vt:variant>
      <vt:variant>
        <vt:i4>7</vt:i4>
      </vt:variant>
      <vt:variant>
        <vt:lpstr>テーマ</vt:lpstr>
      </vt:variant>
      <vt:variant>
        <vt:i4>4</vt:i4>
      </vt:variant>
      <vt:variant>
        <vt:lpstr>埋め込まれた OLE サーバー</vt:lpstr>
      </vt:variant>
      <vt:variant>
        <vt:i4>1</vt:i4>
      </vt:variant>
      <vt:variant>
        <vt:lpstr>スライド タイトル</vt:lpstr>
      </vt:variant>
      <vt:variant>
        <vt:i4>22</vt:i4>
      </vt:variant>
    </vt:vector>
  </HeadingPairs>
  <TitlesOfParts>
    <vt:vector size="34" baseType="lpstr">
      <vt:lpstr>Meiryo UI</vt:lpstr>
      <vt:lpstr>Meiryo</vt:lpstr>
      <vt:lpstr>Yu Gothic</vt:lpstr>
      <vt:lpstr>Yu Gothic Light</vt:lpstr>
      <vt:lpstr>Arial</vt:lpstr>
      <vt:lpstr>Calibri</vt:lpstr>
      <vt:lpstr>Calibri Light</vt:lpstr>
      <vt:lpstr>ホワイト</vt:lpstr>
      <vt:lpstr>2_デザインの設定</vt:lpstr>
      <vt:lpstr>1_デザインの設定</vt:lpstr>
      <vt:lpstr>デザインの設定</vt:lpstr>
      <vt:lpstr>think-cell スライド</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1</cp:revision>
  <dcterms:created xsi:type="dcterms:W3CDTF">2021-08-16T09:05:36Z</dcterms:created>
  <dcterms:modified xsi:type="dcterms:W3CDTF">2024-03-05T07:23:11Z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0x0101002D989780B5394E4C90BB822BB27333F3</vt:lpwstr>
  </property>
</Properties>
</file>