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1" r:id="rId2"/>
    <p:sldId id="279" r:id="rId3"/>
    <p:sldId id="273" r:id="rId4"/>
    <p:sldId id="274" r:id="rId5"/>
    <p:sldId id="275" r:id="rId6"/>
    <p:sldId id="276" r:id="rId7"/>
    <p:sldId id="280" r:id="rId8"/>
    <p:sldId id="281" r:id="rId9"/>
    <p:sldId id="282" r:id="rId10"/>
    <p:sldId id="283" r:id="rId11"/>
    <p:sldId id="284" r:id="rId12"/>
    <p:sldId id="28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22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8CE5-A71C-4FB4-BCD2-497445C01B54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1C47-8A57-4760-9EEE-445630A8E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0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B1C47-8A57-4760-9EEE-445630A8E9C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48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B1C47-8A57-4760-9EEE-445630A8E9C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09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B1C47-8A57-4760-9EEE-445630A8E9C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47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B1C47-8A57-4760-9EEE-445630A8E9C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03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B1C47-8A57-4760-9EEE-445630A8E9C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9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42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66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9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6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63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9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1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7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9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6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3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C7F97B1-BAEA-D60C-BF46-A37B4EEB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" y="60754"/>
            <a:ext cx="8969362" cy="67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9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7ECF18-CF73-962C-E012-41A66BBD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0" y="95544"/>
            <a:ext cx="8907565" cy="66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1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1DE21EB-C2D9-198F-2272-B0A144E4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4" y="33436"/>
            <a:ext cx="9011512" cy="67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FE857B4-CD45-8A6C-04C2-62181ABA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" y="0"/>
            <a:ext cx="8924656" cy="66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E90CC96-0ED1-4E30-CF8D-B1949344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2" y="0"/>
            <a:ext cx="8952295" cy="66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5565C30-461F-D473-4161-3FAB980D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" y="33969"/>
            <a:ext cx="9083544" cy="68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0DB9BBD-6E0B-8827-6744-FF144FCD6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85"/>
            <a:ext cx="9100253" cy="67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20A1FD3-D602-F746-8AD2-46DA9A5B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" y="66124"/>
            <a:ext cx="8957681" cy="67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C98D3E2-0419-4700-B338-45EC98D2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" y="105798"/>
            <a:ext cx="9124045" cy="68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F91759D-6B58-69BC-1392-74DAF52C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" y="66146"/>
            <a:ext cx="9010526" cy="67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812D8C-73D0-61F1-240F-B0E55ED4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" y="40032"/>
            <a:ext cx="9033048" cy="6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2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421E8E3-58C9-E5DF-0521-9B42E411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" y="69838"/>
            <a:ext cx="9025685" cy="678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1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2ED7B80-A488-37CB-9148-AA2BCF3B3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36" y="60864"/>
            <a:ext cx="8861421" cy="66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6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60BA95B-1E04-13D7-31F8-0ADC08D2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6" y="83875"/>
            <a:ext cx="8916188" cy="66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0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0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307D69-B5AC-7171-02E6-81EE1C77E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0" y="55238"/>
            <a:ext cx="8986679" cy="67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3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F280DA-F4E0-DE97-40DC-8487223A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3F9B59A-4F32-89C2-E7D8-3477D5BB0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8074"/>
            <a:ext cx="9058275" cy="67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5</Words>
  <Application>Microsoft Office PowerPoint</Application>
  <PresentationFormat>画面に合わせる (4:3)</PresentationFormat>
  <Paragraphs>5</Paragraphs>
  <Slides>21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oa</dc:creator>
  <cp:lastModifiedBy>松林　紀子</cp:lastModifiedBy>
  <cp:revision>6</cp:revision>
  <cp:lastPrinted>2024-03-18T04:37:49Z</cp:lastPrinted>
  <dcterms:created xsi:type="dcterms:W3CDTF">2020-03-02T04:50:06Z</dcterms:created>
  <dcterms:modified xsi:type="dcterms:W3CDTF">2024-03-18T04:41:30Z</dcterms:modified>
</cp:coreProperties>
</file>