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ags/tag2.xml" ContentType="application/vnd.openxmlformats-officedocument.presentationml.tags+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tags/tag3.xml" ContentType="application/vnd.openxmlformats-officedocument.presentationml.tags+xml"/>
  <Override PartName="/ppt/notesSlides/notesSlide11.xml" ContentType="application/vnd.openxmlformats-officedocument.presentationml.notesSlide+xml"/>
  <Override PartName="/ppt/tags/tag4.xml" ContentType="application/vnd.openxmlformats-officedocument.presentationml.tags+xml"/>
  <Override PartName="/ppt/notesSlides/notesSlide12.xml" ContentType="application/vnd.openxmlformats-officedocument.presentationml.notesSlide+xml"/>
  <Override PartName="/ppt/tags/tag5.xml" ContentType="application/vnd.openxmlformats-officedocument.presentationml.tags+xml"/>
  <Override PartName="/ppt/notesSlides/notesSlide13.xml" ContentType="application/vnd.openxmlformats-officedocument.presentationml.notesSlide+xml"/>
  <Override PartName="/ppt/tags/tag6.xml" ContentType="application/vnd.openxmlformats-officedocument.presentationml.tags+xml"/>
  <Override PartName="/ppt/notesSlides/notesSlide14.xml" ContentType="application/vnd.openxmlformats-officedocument.presentationml.notesSlide+xml"/>
  <Override PartName="/ppt/tags/tag7.xml" ContentType="application/vnd.openxmlformats-officedocument.presentationml.tags+xml"/>
  <Override PartName="/ppt/notesSlides/notesSlide15.xml" ContentType="application/vnd.openxmlformats-officedocument.presentationml.notesSlide+xml"/>
  <Override PartName="/ppt/tags/tag8.xml" ContentType="application/vnd.openxmlformats-officedocument.presentationml.tags+xml"/>
  <Override PartName="/ppt/notesSlides/notesSlide16.xml" ContentType="application/vnd.openxmlformats-officedocument.presentationml.notesSlide+xml"/>
  <Override PartName="/ppt/tags/tag9.xml" ContentType="application/vnd.openxmlformats-officedocument.presentationml.tags+xml"/>
  <Override PartName="/ppt/notesSlides/notesSlide17.xml" ContentType="application/vnd.openxmlformats-officedocument.presentationml.notesSlide+xml"/>
  <Override PartName="/ppt/tags/tag10.xml" ContentType="application/vnd.openxmlformats-officedocument.presentationml.tags+xml"/>
  <Override PartName="/ppt/notesSlides/notesSlide18.xml" ContentType="application/vnd.openxmlformats-officedocument.presentationml.notesSlide+xml"/>
  <Override PartName="/ppt/tags/tag11.xml" ContentType="application/vnd.openxmlformats-officedocument.presentationml.tags+xml"/>
  <Override PartName="/ppt/notesSlides/notesSlide19.xml" ContentType="application/vnd.openxmlformats-officedocument.presentationml.notesSlide+xml"/>
  <Override PartName="/ppt/tags/tag12.xml" ContentType="application/vnd.openxmlformats-officedocument.presentationml.tags+xml"/>
  <Override PartName="/ppt/notesSlides/notesSlide20.xml" ContentType="application/vnd.openxmlformats-officedocument.presentationml.notesSlide+xml"/>
  <Override PartName="/ppt/tags/tag13.xml" ContentType="application/vnd.openxmlformats-officedocument.presentationml.tags+xml"/>
  <Override PartName="/ppt/notesSlides/notesSlide21.xml" ContentType="application/vnd.openxmlformats-officedocument.presentationml.notesSlide+xml"/>
  <Override PartName="/ppt/tags/tag14.xml" ContentType="application/vnd.openxmlformats-officedocument.presentationml.tags+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autoCompressPictures="0">
  <p:sldMasterIdLst>
    <p:sldMasterId id="2147483660" r:id="rId4"/>
  </p:sldMasterIdLst>
  <p:notesMasterIdLst>
    <p:notesMasterId r:id="rId31"/>
  </p:notesMasterIdLst>
  <p:sldIdLst>
    <p:sldId id="269" r:id="rId5"/>
    <p:sldId id="297" r:id="rId6"/>
    <p:sldId id="266" r:id="rId7"/>
    <p:sldId id="454" r:id="rId8"/>
    <p:sldId id="455" r:id="rId9"/>
    <p:sldId id="456" r:id="rId10"/>
    <p:sldId id="476" r:id="rId11"/>
    <p:sldId id="468" r:id="rId12"/>
    <p:sldId id="417" r:id="rId13"/>
    <p:sldId id="372" r:id="rId14"/>
    <p:sldId id="457" r:id="rId15"/>
    <p:sldId id="459" r:id="rId16"/>
    <p:sldId id="435" r:id="rId17"/>
    <p:sldId id="484" r:id="rId18"/>
    <p:sldId id="463" r:id="rId19"/>
    <p:sldId id="464" r:id="rId20"/>
    <p:sldId id="483" r:id="rId21"/>
    <p:sldId id="465" r:id="rId22"/>
    <p:sldId id="480" r:id="rId23"/>
    <p:sldId id="481" r:id="rId24"/>
    <p:sldId id="482" r:id="rId25"/>
    <p:sldId id="466" r:id="rId26"/>
    <p:sldId id="477" r:id="rId27"/>
    <p:sldId id="478" r:id="rId28"/>
    <p:sldId id="432" r:id="rId29"/>
    <p:sldId id="433" r:id="rId30"/>
  </p:sldIdLst>
  <p:sldSz cx="9144000" cy="6858000" type="screen4x3"/>
  <p:notesSz cx="6797675" cy="9926638"/>
  <p:custDataLst>
    <p:tags r:id="rId32"/>
  </p:custDataLst>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作成者" initials="A" userId="Author"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3" name="作成者" initials="A" lastIdx="159" clrIdx="2"/>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9650"/>
    <a:srgbClr val="007864"/>
    <a:srgbClr val="83CCAA"/>
    <a:srgbClr val="FFFFFF"/>
    <a:srgbClr val="FFFFCC"/>
    <a:srgbClr val="CCFFCC"/>
    <a:srgbClr val="2F528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3216" autoAdjust="0"/>
    <p:restoredTop sz="86902" autoAdjust="0"/>
  </p:normalViewPr>
  <p:slideViewPr>
    <p:cSldViewPr snapToObjects="1">
      <p:cViewPr varScale="1">
        <p:scale>
          <a:sx n="74" d="100"/>
          <a:sy n="74" d="100"/>
        </p:scale>
        <p:origin x="1824" y="72"/>
      </p:cViewPr>
      <p:guideLst/>
    </p:cSldViewPr>
  </p:slideViewPr>
  <p:outlineViewPr>
    <p:cViewPr>
      <p:scale>
        <a:sx n="33" d="100"/>
        <a:sy n="33" d="100"/>
      </p:scale>
      <p:origin x="0" y="0"/>
    </p:cViewPr>
  </p:outlineViewPr>
  <p:notesTextViewPr>
    <p:cViewPr>
      <p:scale>
        <a:sx n="100" d="100"/>
        <a:sy n="100" d="100"/>
      </p:scale>
      <p:origin x="0" y="0"/>
    </p:cViewPr>
  </p:notesTextViewPr>
  <p:sorterViewPr>
    <p:cViewPr varScale="1">
      <p:scale>
        <a:sx n="1" d="1"/>
        <a:sy n="1" d="1"/>
      </p:scale>
      <p:origin x="0" y="0"/>
    </p:cViewPr>
  </p:sorterViewPr>
  <p:notesViewPr>
    <p:cSldViewPr snapToObjects="1">
      <p:cViewPr varScale="1">
        <p:scale>
          <a:sx n="60" d="100"/>
          <a:sy n="60" d="100"/>
        </p:scale>
        <p:origin x="3274" y="3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commentAuthors" Target="commentAuthors.xml"/><Relationship Id="rId38" Type="http://schemas.microsoft.com/office/2018/10/relationships/authors" Target="author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tags" Target="tags/tag1.xml"/><Relationship Id="rId37"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1" y="0"/>
            <a:ext cx="2945660" cy="498056"/>
          </a:xfrm>
          <a:prstGeom prst="rect">
            <a:avLst/>
          </a:prstGeom>
        </p:spPr>
        <p:txBody>
          <a:bodyPr vert="horz" lIns="92102" tIns="46052" rIns="92102" bIns="46052" rtlCol="0"/>
          <a:lstStyle>
            <a:lvl1pPr algn="l">
              <a:defRPr sz="1200"/>
            </a:lvl1pPr>
          </a:lstStyle>
          <a:p>
            <a:endParaRPr kumimoji="1" lang="ja-JP" altLang="en-US"/>
          </a:p>
        </p:txBody>
      </p:sp>
      <p:sp>
        <p:nvSpPr>
          <p:cNvPr id="3" name="日付プレースホルダー 2"/>
          <p:cNvSpPr>
            <a:spLocks noGrp="1"/>
          </p:cNvSpPr>
          <p:nvPr>
            <p:ph type="dt" idx="1"/>
          </p:nvPr>
        </p:nvSpPr>
        <p:spPr>
          <a:xfrm>
            <a:off x="3850442" y="0"/>
            <a:ext cx="2945660" cy="498056"/>
          </a:xfrm>
          <a:prstGeom prst="rect">
            <a:avLst/>
          </a:prstGeom>
        </p:spPr>
        <p:txBody>
          <a:bodyPr vert="horz" lIns="92102" tIns="46052" rIns="92102" bIns="46052" rtlCol="0"/>
          <a:lstStyle>
            <a:lvl1pPr algn="r">
              <a:defRPr sz="1200"/>
            </a:lvl1pPr>
          </a:lstStyle>
          <a:p>
            <a:fld id="{BA50B120-CD90-CA4A-A384-DB7B908530F3}" type="datetimeFigureOut">
              <a:rPr kumimoji="1" lang="ja-JP" altLang="en-US" smtClean="0"/>
              <a:t>2024/9/24</a:t>
            </a:fld>
            <a:endParaRPr kumimoji="1" lang="ja-JP" altLang="en-US"/>
          </a:p>
        </p:txBody>
      </p:sp>
      <p:sp>
        <p:nvSpPr>
          <p:cNvPr id="4" name="スライド イメージ プレースホルダー 3"/>
          <p:cNvSpPr>
            <a:spLocks noGrp="1" noRot="1" noChangeAspect="1"/>
          </p:cNvSpPr>
          <p:nvPr>
            <p:ph type="sldImg" idx="2"/>
          </p:nvPr>
        </p:nvSpPr>
        <p:spPr>
          <a:xfrm>
            <a:off x="1165225" y="1241425"/>
            <a:ext cx="4467225" cy="3349625"/>
          </a:xfrm>
          <a:prstGeom prst="rect">
            <a:avLst/>
          </a:prstGeom>
          <a:noFill/>
          <a:ln w="12700">
            <a:solidFill>
              <a:prstClr val="black"/>
            </a:solidFill>
          </a:ln>
        </p:spPr>
        <p:txBody>
          <a:bodyPr vert="horz" lIns="92102" tIns="46052" rIns="92102" bIns="46052" rtlCol="0" anchor="ctr"/>
          <a:lstStyle/>
          <a:p>
            <a:endParaRPr lang="ja-JP" altLang="en-US"/>
          </a:p>
        </p:txBody>
      </p:sp>
      <p:sp>
        <p:nvSpPr>
          <p:cNvPr id="5" name="ノート プレースホルダー 4"/>
          <p:cNvSpPr>
            <a:spLocks noGrp="1"/>
          </p:cNvSpPr>
          <p:nvPr>
            <p:ph type="body" sz="quarter" idx="3"/>
          </p:nvPr>
        </p:nvSpPr>
        <p:spPr>
          <a:xfrm>
            <a:off x="679768" y="4777196"/>
            <a:ext cx="5438140" cy="3908614"/>
          </a:xfrm>
          <a:prstGeom prst="rect">
            <a:avLst/>
          </a:prstGeom>
        </p:spPr>
        <p:txBody>
          <a:bodyPr vert="horz" lIns="92102" tIns="46052" rIns="92102" bIns="46052"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1" y="9428584"/>
            <a:ext cx="2945660" cy="498055"/>
          </a:xfrm>
          <a:prstGeom prst="rect">
            <a:avLst/>
          </a:prstGeom>
        </p:spPr>
        <p:txBody>
          <a:bodyPr vert="horz" lIns="92102" tIns="46052" rIns="92102" bIns="46052"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50442" y="9428584"/>
            <a:ext cx="2945660" cy="498055"/>
          </a:xfrm>
          <a:prstGeom prst="rect">
            <a:avLst/>
          </a:prstGeom>
        </p:spPr>
        <p:txBody>
          <a:bodyPr vert="horz" lIns="92102" tIns="46052" rIns="92102" bIns="46052" rtlCol="0" anchor="b"/>
          <a:lstStyle>
            <a:lvl1pPr algn="r">
              <a:defRPr sz="1200"/>
            </a:lvl1pPr>
          </a:lstStyle>
          <a:p>
            <a:fld id="{2B53D04A-B60E-1241-96E3-BBB7CC6C31A8}" type="slidenum">
              <a:rPr kumimoji="1" lang="ja-JP" altLang="en-US" smtClean="0"/>
              <a:t>‹#›</a:t>
            </a:fld>
            <a:endParaRPr kumimoji="1" lang="ja-JP" altLang="en-US"/>
          </a:p>
        </p:txBody>
      </p:sp>
    </p:spTree>
    <p:extLst>
      <p:ext uri="{BB962C8B-B14F-4D97-AF65-F5344CB8AC3E}">
        <p14:creationId xmlns:p14="http://schemas.microsoft.com/office/powerpoint/2010/main" val="2083310879"/>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98538" y="576263"/>
            <a:ext cx="4799012" cy="3600450"/>
          </a:xfrm>
        </p:spPr>
      </p:sp>
      <p:sp>
        <p:nvSpPr>
          <p:cNvPr id="3" name="ノート プレースホルダー 2"/>
          <p:cNvSpPr>
            <a:spLocks noGrp="1"/>
          </p:cNvSpPr>
          <p:nvPr>
            <p:ph type="body" idx="1"/>
          </p:nvPr>
        </p:nvSpPr>
        <p:spPr>
          <a:xfrm>
            <a:off x="998538" y="4320000"/>
            <a:ext cx="4799012" cy="5184000"/>
          </a:xfrm>
        </p:spPr>
        <p:txBody>
          <a:bodyPr/>
          <a:lstStyle/>
          <a:p>
            <a:pPr defTabSz="921075">
              <a:defRPr/>
            </a:pPr>
            <a:r>
              <a:rPr lang="ja-JP" altLang="en-US" sz="1700" dirty="0">
                <a:latin typeface="Meiryo UI" panose="020B0604030504040204" pitchFamily="50" charset="-128"/>
                <a:ea typeface="Meiryo UI" panose="020B0604030504040204" pitchFamily="50" charset="-128"/>
              </a:rPr>
              <a:t>みなさん、こんにちは。</a:t>
            </a:r>
            <a:endParaRPr lang="en-US" altLang="ja-JP" sz="1700" dirty="0">
              <a:latin typeface="Meiryo UI" panose="020B0604030504040204" pitchFamily="50" charset="-128"/>
              <a:ea typeface="Meiryo UI" panose="020B0604030504040204" pitchFamily="50" charset="-128"/>
            </a:endParaRPr>
          </a:p>
          <a:p>
            <a:pPr defTabSz="921075">
              <a:defRPr/>
            </a:pPr>
            <a:endParaRPr lang="en-US" altLang="ja-JP" sz="1700" dirty="0">
              <a:latin typeface="Meiryo UI" panose="020B0604030504040204" pitchFamily="50" charset="-128"/>
              <a:ea typeface="Meiryo UI" panose="020B0604030504040204" pitchFamily="50" charset="-128"/>
            </a:endParaRPr>
          </a:p>
          <a:p>
            <a:r>
              <a:rPr lang="ja-JP" altLang="en-US" sz="1700" dirty="0">
                <a:latin typeface="Meiryo UI" panose="020B0604030504040204" pitchFamily="50" charset="-128"/>
                <a:ea typeface="Meiryo UI" panose="020B0604030504040204" pitchFamily="50" charset="-128"/>
              </a:rPr>
              <a:t>これから、</a:t>
            </a:r>
            <a:r>
              <a:rPr lang="ja-JP" altLang="en-US" sz="1700" i="0" dirty="0">
                <a:effectLst/>
                <a:latin typeface="Meiryo UI" panose="020B0604030504040204" pitchFamily="50" charset="-128"/>
                <a:ea typeface="Meiryo UI" panose="020B0604030504040204" pitchFamily="50" charset="-128"/>
              </a:rPr>
              <a:t>スマートフォン用電子証明書搭載サービスの機能や</a:t>
            </a:r>
            <a:r>
              <a:rPr lang="ja-JP" altLang="en-US" sz="1700" dirty="0">
                <a:latin typeface="Meiryo UI" panose="020B0604030504040204" pitchFamily="50" charset="-128"/>
                <a:ea typeface="Meiryo UI" panose="020B0604030504040204" pitchFamily="50" charset="-128"/>
              </a:rPr>
              <a:t>申請方法についてご説明いたします。</a:t>
            </a:r>
            <a:endParaRPr lang="en-US" altLang="ja-JP" sz="1700" dirty="0">
              <a:latin typeface="Meiryo UI" panose="020B0604030504040204" pitchFamily="50" charset="-128"/>
              <a:ea typeface="Meiryo UI" panose="020B0604030504040204" pitchFamily="50" charset="-128"/>
            </a:endParaRPr>
          </a:p>
          <a:p>
            <a:endParaRPr lang="en-US" altLang="ja-JP" sz="1700" dirty="0">
              <a:latin typeface="Meiryo UI" panose="020B0604030504040204" pitchFamily="50" charset="-128"/>
              <a:ea typeface="Meiryo UI" panose="020B0604030504040204" pitchFamily="50" charset="-128"/>
            </a:endParaRPr>
          </a:p>
          <a:p>
            <a:r>
              <a:rPr lang="ja-JP" altLang="en-US" sz="1700" dirty="0">
                <a:latin typeface="Meiryo UI" panose="020B0604030504040204" pitchFamily="50" charset="-128"/>
                <a:ea typeface="Meiryo UI" panose="020B0604030504040204" pitchFamily="50" charset="-128"/>
              </a:rPr>
              <a:t>どうぞよろしくお願いいたします。</a:t>
            </a:r>
          </a:p>
          <a:p>
            <a:endParaRPr lang="en-US" altLang="ja-JP" sz="1700" dirty="0">
              <a:latin typeface="Meiryo UI" panose="020B0604030504040204" pitchFamily="50" charset="-128"/>
              <a:ea typeface="Meiryo UI" panose="020B0604030504040204" pitchFamily="50" charset="-128"/>
            </a:endParaRPr>
          </a:p>
          <a:p>
            <a:r>
              <a:rPr lang="en-US" altLang="ja-JP" sz="1700" dirty="0">
                <a:latin typeface="Meiryo UI" panose="020B0604030504040204" pitchFamily="50" charset="-128"/>
                <a:ea typeface="Meiryo UI" panose="020B0604030504040204" pitchFamily="50" charset="-128"/>
              </a:rPr>
              <a:t>【</a:t>
            </a:r>
            <a:r>
              <a:rPr lang="ja-JP" altLang="en-US" sz="1700" dirty="0">
                <a:latin typeface="Meiryo UI" panose="020B0604030504040204" pitchFamily="50" charset="-128"/>
                <a:ea typeface="Meiryo UI" panose="020B0604030504040204" pitchFamily="50" charset="-128"/>
              </a:rPr>
              <a:t>補足説明</a:t>
            </a:r>
            <a:r>
              <a:rPr lang="en-US" altLang="ja-JP" sz="1700" dirty="0">
                <a:latin typeface="Meiryo UI" panose="020B0604030504040204" pitchFamily="50" charset="-128"/>
                <a:ea typeface="Meiryo UI" panose="020B0604030504040204" pitchFamily="50" charset="-128"/>
              </a:rPr>
              <a:t>】​</a:t>
            </a:r>
          </a:p>
          <a:p>
            <a:endParaRPr lang="en-US" altLang="ja-JP" sz="1700" dirty="0">
              <a:latin typeface="Meiryo UI" panose="020B0604030504040204" pitchFamily="50" charset="-128"/>
              <a:ea typeface="Meiryo UI" panose="020B0604030504040204" pitchFamily="50" charset="-128"/>
            </a:endParaRPr>
          </a:p>
          <a:p>
            <a:r>
              <a:rPr lang="ja-JP" altLang="en-US" sz="1700" dirty="0">
                <a:latin typeface="Meiryo UI" panose="020B0604030504040204" pitchFamily="50" charset="-128"/>
                <a:ea typeface="Meiryo UI" panose="020B0604030504040204" pitchFamily="50" charset="-128"/>
              </a:rPr>
              <a:t>講師の皆様は、講座を行うにあたって、次の点を注意してください。​</a:t>
            </a:r>
          </a:p>
          <a:p>
            <a:r>
              <a:rPr lang="ja-JP" altLang="en-US" sz="1700" dirty="0">
                <a:latin typeface="Meiryo UI" panose="020B0604030504040204" pitchFamily="50" charset="-128"/>
                <a:ea typeface="Meiryo UI" panose="020B0604030504040204" pitchFamily="50" charset="-128"/>
              </a:rPr>
              <a:t>​</a:t>
            </a:r>
          </a:p>
          <a:p>
            <a:r>
              <a:rPr lang="ja-JP" altLang="en-US" sz="1700" dirty="0">
                <a:latin typeface="Meiryo UI" panose="020B0604030504040204" pitchFamily="50" charset="-128"/>
                <a:ea typeface="Meiryo UI" panose="020B0604030504040204" pitchFamily="50" charset="-128"/>
              </a:rPr>
              <a:t>受講者の皆様から、マイナンバー制度の詳細等について、教材に記載のない内容についての質問を受けた場合は、​自身の理解で回答せずに、この教材で紹介しているお問い合わせ先をご案内ください。​</a:t>
            </a:r>
            <a:endParaRPr lang="en-US" altLang="ja-JP" sz="1700" dirty="0">
              <a:latin typeface="Meiryo UI" panose="020B0604030504040204" pitchFamily="50" charset="-128"/>
              <a:ea typeface="Meiryo UI" panose="020B0604030504040204" pitchFamily="50" charset="-128"/>
            </a:endParaRPr>
          </a:p>
        </p:txBody>
      </p:sp>
      <p:sp>
        <p:nvSpPr>
          <p:cNvPr id="4" name="スライド番号プレースホルダー 3"/>
          <p:cNvSpPr>
            <a:spLocks noGrp="1"/>
          </p:cNvSpPr>
          <p:nvPr>
            <p:ph type="sldNum" sz="quarter" idx="10"/>
          </p:nvPr>
        </p:nvSpPr>
        <p:spPr/>
        <p:txBody>
          <a:bodyPr/>
          <a:lstStyle/>
          <a:p>
            <a:fld id="{2B53D04A-B60E-1241-96E3-BBB7CC6C31A8}" type="slidenum">
              <a:rPr kumimoji="1" lang="ja-JP" altLang="en-US" smtClean="0"/>
              <a:t>1</a:t>
            </a:fld>
            <a:endParaRPr kumimoji="1" lang="ja-JP" altLang="en-US" dirty="0"/>
          </a:p>
        </p:txBody>
      </p:sp>
    </p:spTree>
    <p:extLst>
      <p:ext uri="{BB962C8B-B14F-4D97-AF65-F5344CB8AC3E}">
        <p14:creationId xmlns:p14="http://schemas.microsoft.com/office/powerpoint/2010/main" val="163256266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98538" y="576263"/>
            <a:ext cx="4799012" cy="3600450"/>
          </a:xfrm>
        </p:spPr>
      </p:sp>
      <p:sp>
        <p:nvSpPr>
          <p:cNvPr id="3" name="ノート プレースホルダー 2"/>
          <p:cNvSpPr>
            <a:spLocks noGrp="1"/>
          </p:cNvSpPr>
          <p:nvPr>
            <p:ph type="body" idx="1"/>
          </p:nvPr>
        </p:nvSpPr>
        <p:spPr>
          <a:xfrm>
            <a:off x="998537" y="4320000"/>
            <a:ext cx="4799013" cy="5184000"/>
          </a:xfrm>
        </p:spPr>
        <p:txBody>
          <a:bodyPr/>
          <a:lstStyle/>
          <a:p>
            <a:pPr defTabSz="921075">
              <a:defRPr/>
            </a:pPr>
            <a:r>
              <a:rPr lang="ja-JP" altLang="en-US" sz="1700" i="0" u="none" strike="noStrike" dirty="0">
                <a:effectLst/>
                <a:latin typeface="Meiryo UI" panose="020B0604030504040204" pitchFamily="50" charset="-128"/>
                <a:ea typeface="Meiryo UI" panose="020B0604030504040204" pitchFamily="50" charset="-128"/>
              </a:rPr>
              <a:t>ここでは、スマホ用電子証明書の利用方法</a:t>
            </a:r>
            <a:r>
              <a:rPr lang="ja-JP" altLang="ja-JP" sz="1700" i="0" u="none" strike="noStrike" dirty="0">
                <a:effectLst/>
                <a:latin typeface="Meiryo UI" panose="020B0604030504040204" pitchFamily="50" charset="-128"/>
                <a:ea typeface="Meiryo UI" panose="020B0604030504040204" pitchFamily="50" charset="-128"/>
              </a:rPr>
              <a:t>を</a:t>
            </a:r>
            <a:r>
              <a:rPr lang="ja-JP" altLang="en-US" sz="1700" i="0" u="none" strike="noStrike" dirty="0">
                <a:effectLst/>
                <a:latin typeface="Meiryo UI" panose="020B0604030504040204" pitchFamily="50" charset="-128"/>
                <a:ea typeface="Meiryo UI" panose="020B0604030504040204" pitchFamily="50" charset="-128"/>
              </a:rPr>
              <a:t>ご説明いたします</a:t>
            </a:r>
            <a:r>
              <a:rPr lang="ja-JP" altLang="ja-JP" sz="1700" i="0" u="none" strike="noStrike" dirty="0">
                <a:effectLst/>
                <a:latin typeface="Meiryo UI" panose="020B0604030504040204" pitchFamily="50" charset="-128"/>
                <a:ea typeface="Meiryo UI" panose="020B0604030504040204" pitchFamily="50" charset="-128"/>
              </a:rPr>
              <a:t>。</a:t>
            </a:r>
            <a:endParaRPr kumimoji="1" lang="en-US" altLang="ja-JP" sz="1700" dirty="0">
              <a:latin typeface="Meiryo UI" panose="020B0604030504040204" pitchFamily="50" charset="-128"/>
              <a:ea typeface="Meiryo UI" panose="020B0604030504040204" pitchFamily="50" charset="-128"/>
            </a:endParaRPr>
          </a:p>
        </p:txBody>
      </p:sp>
      <p:sp>
        <p:nvSpPr>
          <p:cNvPr id="4" name="スライド番号プレースホルダー 3"/>
          <p:cNvSpPr>
            <a:spLocks noGrp="1"/>
          </p:cNvSpPr>
          <p:nvPr>
            <p:ph type="sldNum" sz="quarter" idx="10"/>
          </p:nvPr>
        </p:nvSpPr>
        <p:spPr/>
        <p:txBody>
          <a:bodyPr/>
          <a:lstStyle/>
          <a:p>
            <a:fld id="{2B53D04A-B60E-1241-96E3-BBB7CC6C31A8}" type="slidenum">
              <a:rPr kumimoji="1" lang="ja-JP" altLang="en-US" smtClean="0"/>
              <a:t>10</a:t>
            </a:fld>
            <a:endParaRPr kumimoji="1" lang="ja-JP" altLang="en-US"/>
          </a:p>
        </p:txBody>
      </p:sp>
    </p:spTree>
    <p:extLst>
      <p:ext uri="{BB962C8B-B14F-4D97-AF65-F5344CB8AC3E}">
        <p14:creationId xmlns:p14="http://schemas.microsoft.com/office/powerpoint/2010/main" val="108819614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98538" y="576263"/>
            <a:ext cx="4799012" cy="3600450"/>
          </a:xfrm>
        </p:spPr>
      </p:sp>
      <p:sp>
        <p:nvSpPr>
          <p:cNvPr id="3" name="ノート プレースホルダー 2"/>
          <p:cNvSpPr>
            <a:spLocks noGrp="1"/>
          </p:cNvSpPr>
          <p:nvPr>
            <p:ph type="body" idx="1"/>
          </p:nvPr>
        </p:nvSpPr>
        <p:spPr>
          <a:xfrm>
            <a:off x="998537" y="4320000"/>
            <a:ext cx="4799013" cy="5184000"/>
          </a:xfrm>
        </p:spPr>
        <p:txBody>
          <a:bodyPr/>
          <a:lstStyle/>
          <a:p>
            <a:r>
              <a:rPr lang="ja-JP" altLang="en-US" sz="1700" i="0" u="none" strike="noStrike" dirty="0">
                <a:effectLst/>
                <a:latin typeface="Meiryo UI" panose="020B0604030504040204" pitchFamily="50" charset="-128"/>
                <a:ea typeface="Meiryo UI" panose="020B0604030504040204" pitchFamily="50" charset="-128"/>
              </a:rPr>
              <a:t>スマホ用電子証明書の利用開始前に次の</a:t>
            </a:r>
            <a:r>
              <a:rPr lang="en-US" altLang="ja-JP" sz="1700" i="0" u="none" strike="noStrike" dirty="0">
                <a:effectLst/>
                <a:latin typeface="Meiryo UI" panose="020B0604030504040204" pitchFamily="50" charset="-128"/>
                <a:ea typeface="Meiryo UI" panose="020B0604030504040204" pitchFamily="50" charset="-128"/>
              </a:rPr>
              <a:t>4</a:t>
            </a:r>
            <a:r>
              <a:rPr lang="ja-JP" altLang="en-US" sz="1700" i="0" u="none" strike="noStrike" dirty="0">
                <a:effectLst/>
                <a:latin typeface="Meiryo UI" panose="020B0604030504040204" pitchFamily="50" charset="-128"/>
                <a:ea typeface="Meiryo UI" panose="020B0604030504040204" pitchFamily="50" charset="-128"/>
              </a:rPr>
              <a:t>点をご準備ください。</a:t>
            </a:r>
            <a:endParaRPr lang="en-US" altLang="ja-JP" sz="1700" i="0" u="none" strike="noStrike" dirty="0">
              <a:effectLst/>
              <a:latin typeface="Meiryo UI" panose="020B0604030504040204" pitchFamily="50" charset="-128"/>
              <a:ea typeface="Meiryo UI" panose="020B0604030504040204" pitchFamily="50" charset="-128"/>
            </a:endParaRPr>
          </a:p>
          <a:p>
            <a:endParaRPr lang="en-US" altLang="ja-JP" sz="1700" i="0" u="none" strike="noStrike" dirty="0">
              <a:effectLst/>
              <a:latin typeface="Meiryo UI" panose="020B0604030504040204" pitchFamily="50" charset="-128"/>
              <a:ea typeface="Meiryo UI" panose="020B0604030504040204" pitchFamily="50" charset="-128"/>
            </a:endParaRPr>
          </a:p>
          <a:p>
            <a:r>
              <a:rPr lang="ja-JP" altLang="en-US" sz="1700" i="0" u="none" strike="noStrike" dirty="0">
                <a:effectLst/>
                <a:latin typeface="Meiryo UI" panose="020B0604030504040204" pitchFamily="50" charset="-128"/>
                <a:ea typeface="Meiryo UI" panose="020B0604030504040204" pitchFamily="50" charset="-128"/>
              </a:rPr>
              <a:t>①申込者本人の署名用電子証明書が登録されたマイナンバーカード</a:t>
            </a:r>
            <a:endParaRPr lang="en-US" altLang="ja-JP" sz="1700" i="0" u="none" strike="noStrike" dirty="0">
              <a:effectLst/>
              <a:latin typeface="Meiryo UI" panose="020B0604030504040204" pitchFamily="50" charset="-128"/>
              <a:ea typeface="Meiryo UI" panose="020B0604030504040204" pitchFamily="50" charset="-128"/>
            </a:endParaRPr>
          </a:p>
          <a:p>
            <a:endParaRPr lang="en-US" altLang="ja-JP" sz="1700" i="0" u="none" strike="noStrike" dirty="0">
              <a:effectLst/>
              <a:latin typeface="Meiryo UI" panose="020B0604030504040204" pitchFamily="50" charset="-128"/>
              <a:ea typeface="Meiryo UI" panose="020B0604030504040204" pitchFamily="50" charset="-128"/>
            </a:endParaRPr>
          </a:p>
          <a:p>
            <a:r>
              <a:rPr lang="ja-JP" altLang="en-US" sz="1700" i="0" u="none" strike="noStrike" dirty="0">
                <a:effectLst/>
                <a:latin typeface="Meiryo UI" panose="020B0604030504040204" pitchFamily="50" charset="-128"/>
                <a:ea typeface="Meiryo UI" panose="020B0604030504040204" pitchFamily="50" charset="-128"/>
              </a:rPr>
              <a:t>②あらかじめ市区町村窓口で設定した半角の英大文字と数字を含む</a:t>
            </a:r>
            <a:r>
              <a:rPr lang="en-US" altLang="ja-JP" sz="1700" i="0" u="none" strike="noStrike" dirty="0">
                <a:effectLst/>
                <a:latin typeface="Meiryo UI" panose="020B0604030504040204" pitchFamily="50" charset="-128"/>
                <a:ea typeface="Meiryo UI" panose="020B0604030504040204" pitchFamily="50" charset="-128"/>
              </a:rPr>
              <a:t>6</a:t>
            </a:r>
            <a:r>
              <a:rPr lang="ja-JP" altLang="en-US" sz="1700" i="0" u="none" strike="noStrike" dirty="0">
                <a:effectLst/>
                <a:latin typeface="Meiryo UI" panose="020B0604030504040204" pitchFamily="50" charset="-128"/>
                <a:ea typeface="Meiryo UI" panose="020B0604030504040204" pitchFamily="50" charset="-128"/>
              </a:rPr>
              <a:t>文字から</a:t>
            </a:r>
            <a:r>
              <a:rPr lang="en-US" altLang="ja-JP" sz="1700" i="0" u="none" strike="noStrike" dirty="0">
                <a:effectLst/>
                <a:latin typeface="Meiryo UI" panose="020B0604030504040204" pitchFamily="50" charset="-128"/>
                <a:ea typeface="Meiryo UI" panose="020B0604030504040204" pitchFamily="50" charset="-128"/>
              </a:rPr>
              <a:t>16</a:t>
            </a:r>
            <a:r>
              <a:rPr lang="ja-JP" altLang="en-US" sz="1700" i="0" u="none" strike="noStrike" dirty="0">
                <a:effectLst/>
                <a:latin typeface="Meiryo UI" panose="020B0604030504040204" pitchFamily="50" charset="-128"/>
                <a:ea typeface="Meiryo UI" panose="020B0604030504040204" pitchFamily="50" charset="-128"/>
              </a:rPr>
              <a:t>文字のマイナンバー</a:t>
            </a:r>
            <a:endParaRPr lang="en-US" altLang="ja-JP" sz="1700" i="0" u="none" strike="noStrike" dirty="0">
              <a:effectLst/>
              <a:latin typeface="Meiryo UI" panose="020B0604030504040204" pitchFamily="50" charset="-128"/>
              <a:ea typeface="Meiryo UI" panose="020B0604030504040204" pitchFamily="50" charset="-128"/>
            </a:endParaRPr>
          </a:p>
          <a:p>
            <a:r>
              <a:rPr lang="ja-JP" altLang="en-US" sz="1700" i="0" u="none" strike="noStrike" dirty="0">
                <a:effectLst/>
                <a:latin typeface="Meiryo UI" panose="020B0604030504040204" pitchFamily="50" charset="-128"/>
                <a:ea typeface="Meiryo UI" panose="020B0604030504040204" pitchFamily="50" charset="-128"/>
              </a:rPr>
              <a:t>カード用署名用電子証明書のパスワード</a:t>
            </a:r>
            <a:endParaRPr lang="en-US" altLang="ja-JP" sz="1700" i="0" u="none" strike="noStrike" dirty="0">
              <a:effectLst/>
              <a:latin typeface="Meiryo UI" panose="020B0604030504040204" pitchFamily="50" charset="-128"/>
              <a:ea typeface="Meiryo UI" panose="020B0604030504040204" pitchFamily="50" charset="-128"/>
            </a:endParaRPr>
          </a:p>
          <a:p>
            <a:endParaRPr lang="en-US" altLang="ja-JP" sz="1700" i="0" u="none" strike="noStrike" dirty="0">
              <a:effectLst/>
              <a:latin typeface="Meiryo UI" panose="020B0604030504040204" pitchFamily="50" charset="-128"/>
              <a:ea typeface="Meiryo UI" panose="020B0604030504040204" pitchFamily="50" charset="-128"/>
            </a:endParaRPr>
          </a:p>
          <a:p>
            <a:r>
              <a:rPr lang="ja-JP" altLang="en-US" sz="1700" i="0" u="none" strike="noStrike" dirty="0">
                <a:effectLst/>
                <a:latin typeface="Meiryo UI" panose="020B0604030504040204" pitchFamily="50" charset="-128"/>
                <a:ea typeface="Meiryo UI" panose="020B0604030504040204" pitchFamily="50" charset="-128"/>
              </a:rPr>
              <a:t>③スマホ用電子証明書対応の</a:t>
            </a:r>
            <a:r>
              <a:rPr lang="en-US" altLang="ja-JP" sz="1700" i="0" u="none" strike="noStrike" dirty="0">
                <a:effectLst/>
                <a:latin typeface="Meiryo UI" panose="020B0604030504040204" pitchFamily="50" charset="-128"/>
                <a:ea typeface="Meiryo UI" panose="020B0604030504040204" pitchFamily="50" charset="-128"/>
              </a:rPr>
              <a:t>Android</a:t>
            </a:r>
            <a:r>
              <a:rPr lang="ja-JP" altLang="en-US" sz="1700" i="0" u="none" strike="noStrike" dirty="0">
                <a:effectLst/>
                <a:latin typeface="Meiryo UI" panose="020B0604030504040204" pitchFamily="50" charset="-128"/>
                <a:ea typeface="Meiryo UI" panose="020B0604030504040204" pitchFamily="50" charset="-128"/>
              </a:rPr>
              <a:t>スマートフォン</a:t>
            </a:r>
            <a:endParaRPr lang="en-US" altLang="ja-JP" sz="1700" i="0" u="none" strike="noStrike" dirty="0">
              <a:effectLst/>
              <a:latin typeface="Meiryo UI" panose="020B0604030504040204" pitchFamily="50" charset="-128"/>
              <a:ea typeface="Meiryo UI" panose="020B0604030504040204" pitchFamily="50" charset="-128"/>
            </a:endParaRPr>
          </a:p>
          <a:p>
            <a:endParaRPr lang="en-US" altLang="ja-JP" sz="1700" i="0" u="none" strike="noStrike" dirty="0">
              <a:effectLst/>
              <a:latin typeface="Meiryo UI" panose="020B0604030504040204" pitchFamily="50" charset="-128"/>
              <a:ea typeface="Meiryo UI" panose="020B0604030504040204" pitchFamily="50" charset="-128"/>
            </a:endParaRPr>
          </a:p>
          <a:p>
            <a:r>
              <a:rPr lang="ja-JP" altLang="en-US" sz="1700" i="0" u="none" strike="noStrike" dirty="0">
                <a:effectLst/>
                <a:latin typeface="Meiryo UI" panose="020B0604030504040204" pitchFamily="50" charset="-128"/>
                <a:ea typeface="Meiryo UI" panose="020B0604030504040204" pitchFamily="50" charset="-128"/>
              </a:rPr>
              <a:t>スマホ用電子証明書に対応しているスマホ一覧は</a:t>
            </a:r>
            <a:r>
              <a:rPr lang="en-US" altLang="ja-JP" sz="1700" i="0" u="none" strike="noStrike" dirty="0">
                <a:effectLst/>
                <a:latin typeface="Meiryo UI" panose="020B0604030504040204" pitchFamily="50" charset="-128"/>
                <a:ea typeface="Meiryo UI" panose="020B0604030504040204" pitchFamily="50" charset="-128"/>
              </a:rPr>
              <a:t>QR</a:t>
            </a:r>
            <a:r>
              <a:rPr lang="ja-JP" altLang="en-US" sz="1700" i="0" u="none" strike="noStrike" dirty="0">
                <a:effectLst/>
                <a:latin typeface="Meiryo UI" panose="020B0604030504040204" pitchFamily="50" charset="-128"/>
                <a:ea typeface="Meiryo UI" panose="020B0604030504040204" pitchFamily="50" charset="-128"/>
              </a:rPr>
              <a:t>コードから確認できます。</a:t>
            </a:r>
            <a:endParaRPr lang="en-US" altLang="ja-JP" sz="1700" i="0" u="none" strike="noStrike" dirty="0">
              <a:effectLst/>
              <a:latin typeface="Meiryo UI" panose="020B0604030504040204" pitchFamily="50" charset="-128"/>
              <a:ea typeface="Meiryo UI" panose="020B0604030504040204" pitchFamily="50" charset="-128"/>
            </a:endParaRPr>
          </a:p>
          <a:p>
            <a:endParaRPr lang="en-US" altLang="ja-JP" sz="1700" i="0" u="none" strike="noStrike" dirty="0">
              <a:effectLst/>
              <a:latin typeface="Meiryo UI" panose="020B0604030504040204" pitchFamily="50" charset="-128"/>
              <a:ea typeface="Meiryo UI" panose="020B0604030504040204" pitchFamily="50" charset="-128"/>
            </a:endParaRPr>
          </a:p>
          <a:p>
            <a:r>
              <a:rPr lang="ja-JP" altLang="en-US" sz="1700" i="0" u="none" strike="noStrike" dirty="0">
                <a:effectLst/>
                <a:latin typeface="Meiryo UI" panose="020B0604030504040204" pitchFamily="50" charset="-128"/>
                <a:ea typeface="Meiryo UI" panose="020B0604030504040204" pitchFamily="50" charset="-128"/>
              </a:rPr>
              <a:t>④マイナポータルアプリ</a:t>
            </a:r>
            <a:endParaRPr lang="en-US" altLang="ja-JP" sz="1700" i="0" u="none" strike="noStrike" dirty="0">
              <a:effectLst/>
              <a:latin typeface="Meiryo UI" panose="020B0604030504040204" pitchFamily="50" charset="-128"/>
              <a:ea typeface="Meiryo UI" panose="020B0604030504040204" pitchFamily="50" charset="-128"/>
            </a:endParaRPr>
          </a:p>
          <a:p>
            <a:endParaRPr lang="en-US" altLang="ja-JP" sz="1700" dirty="0">
              <a:latin typeface="Meiryo UI" panose="020B0604030504040204" pitchFamily="50" charset="-128"/>
              <a:ea typeface="Meiryo UI" panose="020B0604030504040204" pitchFamily="50" charset="-128"/>
              <a:cs typeface="Meiryo" charset="-128"/>
            </a:endParaRPr>
          </a:p>
          <a:p>
            <a:r>
              <a:rPr lang="ja-JP" altLang="en-US" sz="1700" dirty="0">
                <a:latin typeface="Meiryo UI" panose="020B0604030504040204" pitchFamily="50" charset="-128"/>
                <a:ea typeface="Meiryo UI" panose="020B0604030504040204" pitchFamily="50" charset="-128"/>
                <a:cs typeface="Meiryo" charset="-128"/>
              </a:rPr>
              <a:t>すでにインストールされている方は、最新版のマイナポータルアプリに更新してください。</a:t>
            </a:r>
            <a:endParaRPr lang="en-US" altLang="ja-JP" sz="1700" dirty="0">
              <a:latin typeface="Meiryo UI" panose="020B0604030504040204" pitchFamily="50" charset="-128"/>
              <a:ea typeface="Meiryo UI" panose="020B0604030504040204" pitchFamily="50" charset="-128"/>
              <a:cs typeface="Meiryo" charset="-128"/>
            </a:endParaRPr>
          </a:p>
          <a:p>
            <a:endParaRPr lang="en-US" altLang="ja-JP" sz="1700" dirty="0">
              <a:latin typeface="Meiryo UI" panose="020B0604030504040204" pitchFamily="50" charset="-128"/>
              <a:ea typeface="Meiryo UI" panose="020B0604030504040204" pitchFamily="50" charset="-128"/>
              <a:cs typeface="Meiryo" charset="-128"/>
            </a:endParaRPr>
          </a:p>
          <a:p>
            <a:r>
              <a:rPr lang="ja-JP" altLang="en-US" sz="1700" dirty="0">
                <a:latin typeface="Meiryo UI" panose="020B0604030504040204" pitchFamily="50" charset="-128"/>
                <a:ea typeface="Meiryo UI" panose="020B0604030504040204" pitchFamily="50" charset="-128"/>
                <a:cs typeface="Meiryo" charset="-128"/>
              </a:rPr>
              <a:t>まだインストールしていない方はインストール方法を次のページにてご説明いたします。</a:t>
            </a:r>
            <a:endParaRPr lang="en-US" altLang="ja-JP" sz="1700" dirty="0">
              <a:latin typeface="Meiryo UI" panose="020B0604030504040204" pitchFamily="50" charset="-128"/>
              <a:ea typeface="Meiryo UI" panose="020B0604030504040204" pitchFamily="50" charset="-128"/>
            </a:endParaRPr>
          </a:p>
        </p:txBody>
      </p:sp>
      <p:sp>
        <p:nvSpPr>
          <p:cNvPr id="4" name="スライド番号プレースホルダー 3"/>
          <p:cNvSpPr>
            <a:spLocks noGrp="1"/>
          </p:cNvSpPr>
          <p:nvPr>
            <p:ph type="sldNum" sz="quarter" idx="10"/>
          </p:nvPr>
        </p:nvSpPr>
        <p:spPr/>
        <p:txBody>
          <a:bodyPr/>
          <a:lstStyle/>
          <a:p>
            <a:fld id="{2B53D04A-B60E-1241-96E3-BBB7CC6C31A8}" type="slidenum">
              <a:rPr kumimoji="1" lang="ja-JP" altLang="en-US" smtClean="0"/>
              <a:t>11</a:t>
            </a:fld>
            <a:endParaRPr kumimoji="1" lang="ja-JP" altLang="en-US"/>
          </a:p>
        </p:txBody>
      </p:sp>
    </p:spTree>
    <p:extLst>
      <p:ext uri="{BB962C8B-B14F-4D97-AF65-F5344CB8AC3E}">
        <p14:creationId xmlns:p14="http://schemas.microsoft.com/office/powerpoint/2010/main" val="66100637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98538" y="576263"/>
            <a:ext cx="4799012" cy="3600450"/>
          </a:xfrm>
        </p:spPr>
      </p:sp>
      <p:sp>
        <p:nvSpPr>
          <p:cNvPr id="3" name="ノート プレースホルダー 2"/>
          <p:cNvSpPr>
            <a:spLocks noGrp="1"/>
          </p:cNvSpPr>
          <p:nvPr>
            <p:ph type="body" idx="1"/>
          </p:nvPr>
        </p:nvSpPr>
        <p:spPr>
          <a:xfrm>
            <a:off x="998537" y="4320000"/>
            <a:ext cx="4799013" cy="5184000"/>
          </a:xfrm>
        </p:spPr>
        <p:txBody>
          <a:bodyPr/>
          <a:lstStyle/>
          <a:p>
            <a:r>
              <a:rPr lang="ja-JP" altLang="en-US" sz="1700" dirty="0">
                <a:latin typeface="Meiryo UI" panose="020B0604030504040204" pitchFamily="50" charset="-128"/>
                <a:ea typeface="Meiryo UI" panose="020B0604030504040204" pitchFamily="50" charset="-128"/>
              </a:rPr>
              <a:t>マイナポータルアプリのインストールを行います。</a:t>
            </a:r>
            <a:endParaRPr lang="en-US" altLang="ja-JP" sz="1700" dirty="0">
              <a:latin typeface="Meiryo UI" panose="020B0604030504040204" pitchFamily="50" charset="-128"/>
              <a:ea typeface="Meiryo UI" panose="020B0604030504040204" pitchFamily="50" charset="-128"/>
            </a:endParaRPr>
          </a:p>
          <a:p>
            <a:endParaRPr lang="en-US" altLang="ja-JP" sz="1700" dirty="0">
              <a:latin typeface="Meiryo UI" panose="020B0604030504040204" pitchFamily="50" charset="-128"/>
              <a:ea typeface="Meiryo UI" panose="020B0604030504040204" pitchFamily="50" charset="-128"/>
            </a:endParaRPr>
          </a:p>
          <a:p>
            <a:r>
              <a:rPr lang="ja-JP" altLang="en-US" sz="1700" dirty="0">
                <a:latin typeface="Meiryo UI" panose="020B0604030504040204" pitchFamily="50" charset="-128"/>
                <a:ea typeface="Meiryo UI" panose="020B0604030504040204" pitchFamily="50" charset="-128"/>
              </a:rPr>
              <a:t>既にインストールしている場合はこの操作は不要です。</a:t>
            </a:r>
            <a:endParaRPr lang="en-US" altLang="ja-JP" sz="1700" dirty="0">
              <a:latin typeface="Meiryo UI" panose="020B0604030504040204" pitchFamily="50" charset="-128"/>
              <a:ea typeface="Meiryo UI" panose="020B0604030504040204" pitchFamily="50" charset="-128"/>
            </a:endParaRPr>
          </a:p>
          <a:p>
            <a:endParaRPr lang="en-US" altLang="ja-JP" sz="1700" spc="41" dirty="0">
              <a:latin typeface="Meiryo UI" panose="020B0604030504040204" pitchFamily="50" charset="-128"/>
              <a:ea typeface="Meiryo UI" panose="020B0604030504040204" pitchFamily="50" charset="-128"/>
              <a:cs typeface="AoyagiKouzanFontT"/>
            </a:endParaRPr>
          </a:p>
          <a:p>
            <a:r>
              <a:rPr lang="ja-JP" altLang="en-US" sz="1700" spc="41" dirty="0">
                <a:latin typeface="Meiryo UI" panose="020B0604030504040204" pitchFamily="50" charset="-128"/>
                <a:ea typeface="Meiryo UI" panose="020B0604030504040204" pitchFamily="50" charset="-128"/>
                <a:cs typeface="AoyagiKouzanFontT"/>
              </a:rPr>
              <a:t>①ホーム画面で「</a:t>
            </a:r>
            <a:r>
              <a:rPr lang="en-US" altLang="ja-JP" sz="1700" spc="41" dirty="0">
                <a:latin typeface="Meiryo UI" panose="020B0604030504040204" pitchFamily="50" charset="-128"/>
                <a:ea typeface="Meiryo UI" panose="020B0604030504040204" pitchFamily="50" charset="-128"/>
                <a:cs typeface="AoyagiKouzanFontT"/>
              </a:rPr>
              <a:t>Play</a:t>
            </a:r>
            <a:r>
              <a:rPr lang="ja-JP" altLang="en-US" sz="1700" spc="41" dirty="0">
                <a:latin typeface="Meiryo UI" panose="020B0604030504040204" pitchFamily="50" charset="-128"/>
                <a:ea typeface="Meiryo UI" panose="020B0604030504040204" pitchFamily="50" charset="-128"/>
                <a:cs typeface="AoyagiKouzanFontT"/>
              </a:rPr>
              <a:t>ストア</a:t>
            </a:r>
            <a:r>
              <a:rPr lang="en-US" altLang="ja-JP" sz="1700" spc="-445" dirty="0">
                <a:latin typeface="Meiryo UI" panose="020B0604030504040204" pitchFamily="50" charset="-128"/>
                <a:ea typeface="Meiryo UI" panose="020B0604030504040204" pitchFamily="50" charset="-128"/>
                <a:cs typeface="AoyagiKouzanFontT"/>
              </a:rPr>
              <a:t> </a:t>
            </a:r>
            <a:r>
              <a:rPr lang="ja-JP" altLang="en-US" sz="1700" spc="-445" dirty="0">
                <a:latin typeface="Meiryo UI" panose="020B0604030504040204" pitchFamily="50" charset="-128"/>
                <a:ea typeface="Meiryo UI" panose="020B0604030504040204" pitchFamily="50" charset="-128"/>
                <a:cs typeface="AoyagiKouzanFontT"/>
              </a:rPr>
              <a:t>　」　　</a:t>
            </a:r>
            <a:r>
              <a:rPr lang="ja-JP" altLang="en-US" sz="1700" spc="-18" dirty="0">
                <a:latin typeface="Meiryo UI" panose="020B0604030504040204" pitchFamily="50" charset="-128"/>
                <a:ea typeface="Meiryo UI" panose="020B0604030504040204" pitchFamily="50" charset="-128"/>
                <a:cs typeface="AoyagiKouzanFontT"/>
              </a:rPr>
              <a:t>を押します。</a:t>
            </a:r>
            <a:endParaRPr kumimoji="1" lang="en-US" altLang="ja-JP" sz="1700" dirty="0">
              <a:latin typeface="Meiryo UI" panose="020B0604030504040204" pitchFamily="50" charset="-128"/>
              <a:ea typeface="Meiryo UI" panose="020B0604030504040204" pitchFamily="50" charset="-128"/>
            </a:endParaRPr>
          </a:p>
          <a:p>
            <a:endParaRPr lang="en-US" altLang="ja-JP" sz="1700" dirty="0">
              <a:latin typeface="Meiryo UI" panose="020B0604030504040204" pitchFamily="50" charset="-128"/>
              <a:ea typeface="Meiryo UI" panose="020B0604030504040204" pitchFamily="50" charset="-128"/>
            </a:endParaRPr>
          </a:p>
          <a:p>
            <a:r>
              <a:rPr lang="ja-JP" altLang="en-US" sz="1700" dirty="0">
                <a:latin typeface="Meiryo UI" panose="020B0604030504040204" pitchFamily="50" charset="-128"/>
                <a:ea typeface="Meiryo UI" panose="020B0604030504040204" pitchFamily="50" charset="-128"/>
              </a:rPr>
              <a:t>②「アプリとゲームを検索」と記載されている画面上のグレーの枠を押します。</a:t>
            </a:r>
            <a:endParaRPr lang="en-US" altLang="ja-JP" sz="1700" dirty="0">
              <a:latin typeface="Meiryo UI" panose="020B0604030504040204" pitchFamily="50" charset="-128"/>
              <a:ea typeface="Meiryo UI" panose="020B0604030504040204" pitchFamily="50" charset="-128"/>
            </a:endParaRPr>
          </a:p>
          <a:p>
            <a:endParaRPr lang="en-US" altLang="ja-JP" sz="1700" dirty="0">
              <a:latin typeface="Meiryo UI" panose="020B0604030504040204" pitchFamily="50" charset="-128"/>
              <a:ea typeface="Meiryo UI" panose="020B0604030504040204" pitchFamily="50" charset="-128"/>
            </a:endParaRPr>
          </a:p>
          <a:p>
            <a:r>
              <a:rPr lang="ja-JP" altLang="en-US" sz="1700" dirty="0">
                <a:latin typeface="Meiryo UI" panose="020B0604030504040204" pitchFamily="50" charset="-128"/>
                <a:ea typeface="Meiryo UI" panose="020B0604030504040204" pitchFamily="50" charset="-128"/>
              </a:rPr>
              <a:t>③キーボードが出てくるので「マイナポータル」と入力します。</a:t>
            </a:r>
            <a:endParaRPr lang="en-US" altLang="ja-JP" sz="1700" dirty="0">
              <a:latin typeface="Meiryo UI" panose="020B0604030504040204" pitchFamily="50" charset="-128"/>
              <a:ea typeface="Meiryo UI" panose="020B0604030504040204" pitchFamily="50" charset="-128"/>
            </a:endParaRPr>
          </a:p>
          <a:p>
            <a:r>
              <a:rPr lang="ja-JP" altLang="en-US" sz="1700" dirty="0">
                <a:latin typeface="Meiryo UI" panose="020B0604030504040204" pitchFamily="50" charset="-128"/>
                <a:ea typeface="Meiryo UI" panose="020B0604030504040204" pitchFamily="50" charset="-128"/>
              </a:rPr>
              <a:t>検索結果一覧から「マイナポータル」を選択して</a:t>
            </a:r>
            <a:endParaRPr lang="en-US" altLang="ja-JP" sz="1700" dirty="0">
              <a:latin typeface="Meiryo UI" panose="020B0604030504040204" pitchFamily="50" charset="-128"/>
              <a:ea typeface="Meiryo UI" panose="020B0604030504040204" pitchFamily="50" charset="-128"/>
            </a:endParaRPr>
          </a:p>
          <a:p>
            <a:endParaRPr lang="en-US" altLang="ja-JP" sz="1700" dirty="0">
              <a:latin typeface="Meiryo UI" panose="020B0604030504040204" pitchFamily="50" charset="-128"/>
              <a:ea typeface="Meiryo UI" panose="020B0604030504040204" pitchFamily="50" charset="-128"/>
            </a:endParaRPr>
          </a:p>
          <a:p>
            <a:r>
              <a:rPr lang="ja-JP" altLang="en-US" sz="1700" dirty="0">
                <a:latin typeface="Meiryo UI" panose="020B0604030504040204" pitchFamily="50" charset="-128"/>
                <a:ea typeface="Meiryo UI" panose="020B0604030504040204" pitchFamily="50" charset="-128"/>
              </a:rPr>
              <a:t>④の「インストール」を押します。</a:t>
            </a:r>
            <a:endParaRPr lang="en-US" altLang="ja-JP" sz="1700" dirty="0">
              <a:latin typeface="Meiryo UI" panose="020B0604030504040204" pitchFamily="50" charset="-128"/>
              <a:ea typeface="Meiryo UI" panose="020B0604030504040204" pitchFamily="50" charset="-128"/>
            </a:endParaRPr>
          </a:p>
          <a:p>
            <a:endParaRPr lang="en-US" altLang="ja-JP" sz="1700" dirty="0">
              <a:latin typeface="Meiryo UI" panose="020B0604030504040204" pitchFamily="50" charset="-128"/>
              <a:ea typeface="Meiryo UI" panose="020B0604030504040204" pitchFamily="50" charset="-128"/>
            </a:endParaRPr>
          </a:p>
          <a:p>
            <a:pPr defTabSz="914726">
              <a:defRPr/>
            </a:pPr>
            <a:r>
              <a:rPr lang="ja-JP" altLang="en-US" sz="1700" dirty="0">
                <a:latin typeface="Meiryo UI" panose="020B0604030504040204" pitchFamily="50" charset="-128"/>
                <a:ea typeface="Meiryo UI" panose="020B0604030504040204" pitchFamily="50" charset="-128"/>
              </a:rPr>
              <a:t>インストールが完了すると「インストール」の表示が「開く」に変わります。</a:t>
            </a:r>
            <a:endParaRPr lang="en-US" altLang="ja-JP" sz="1700" dirty="0">
              <a:latin typeface="Meiryo UI" panose="020B0604030504040204" pitchFamily="50" charset="-128"/>
              <a:ea typeface="Meiryo UI" panose="020B0604030504040204" pitchFamily="50" charset="-128"/>
            </a:endParaRPr>
          </a:p>
          <a:p>
            <a:pPr defTabSz="914726">
              <a:defRPr/>
            </a:pPr>
            <a:endParaRPr lang="en-US" altLang="ja-JP" sz="1700" dirty="0">
              <a:latin typeface="Meiryo UI" panose="020B0604030504040204" pitchFamily="50" charset="-128"/>
              <a:ea typeface="Meiryo UI" panose="020B0604030504040204" pitchFamily="50" charset="-128"/>
            </a:endParaRPr>
          </a:p>
          <a:p>
            <a:pPr defTabSz="914726">
              <a:defRPr/>
            </a:pPr>
            <a:r>
              <a:rPr lang="ja-JP" altLang="en-US" sz="1700" dirty="0">
                <a:latin typeface="Meiryo UI" panose="020B0604030504040204" pitchFamily="50" charset="-128"/>
                <a:ea typeface="Meiryo UI" panose="020B0604030504040204" pitchFamily="50" charset="-128"/>
              </a:rPr>
              <a:t>これでインストールは完了です。</a:t>
            </a:r>
            <a:endParaRPr lang="en-US" altLang="ja-JP" sz="1700" dirty="0">
              <a:latin typeface="Meiryo UI" panose="020B0604030504040204" pitchFamily="50" charset="-128"/>
              <a:ea typeface="Meiryo UI" panose="020B0604030504040204" pitchFamily="50" charset="-128"/>
            </a:endParaRPr>
          </a:p>
        </p:txBody>
      </p:sp>
      <p:sp>
        <p:nvSpPr>
          <p:cNvPr id="4" name="スライド番号プレースホルダー 3"/>
          <p:cNvSpPr>
            <a:spLocks noGrp="1"/>
          </p:cNvSpPr>
          <p:nvPr>
            <p:ph type="sldNum" sz="quarter" idx="10"/>
          </p:nvPr>
        </p:nvSpPr>
        <p:spPr/>
        <p:txBody>
          <a:bodyPr/>
          <a:lstStyle/>
          <a:p>
            <a:fld id="{2B53D04A-B60E-1241-96E3-BBB7CC6C31A8}" type="slidenum">
              <a:rPr kumimoji="1" lang="ja-JP" altLang="en-US" smtClean="0"/>
              <a:t>12</a:t>
            </a:fld>
            <a:endParaRPr kumimoji="1" lang="ja-JP" altLang="en-US" dirty="0"/>
          </a:p>
        </p:txBody>
      </p:sp>
    </p:spTree>
    <p:extLst>
      <p:ext uri="{BB962C8B-B14F-4D97-AF65-F5344CB8AC3E}">
        <p14:creationId xmlns:p14="http://schemas.microsoft.com/office/powerpoint/2010/main" val="220429097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98538" y="576263"/>
            <a:ext cx="4799012" cy="3600450"/>
          </a:xfrm>
        </p:spPr>
      </p:sp>
      <p:sp>
        <p:nvSpPr>
          <p:cNvPr id="3" name="ノート プレースホルダー 2"/>
          <p:cNvSpPr>
            <a:spLocks noGrp="1"/>
          </p:cNvSpPr>
          <p:nvPr>
            <p:ph type="body" idx="1"/>
          </p:nvPr>
        </p:nvSpPr>
        <p:spPr>
          <a:xfrm>
            <a:off x="998537" y="4320000"/>
            <a:ext cx="4799013" cy="5184000"/>
          </a:xfrm>
        </p:spPr>
        <p:txBody>
          <a:bodyPr/>
          <a:lstStyle/>
          <a:p>
            <a:r>
              <a:rPr lang="ja-JP" altLang="en-US" sz="1700" dirty="0">
                <a:latin typeface="Meiryo UI" panose="020B0604030504040204" pitchFamily="50" charset="-128"/>
                <a:ea typeface="Meiryo UI" panose="020B0604030504040204" pitchFamily="50" charset="-128"/>
              </a:rPr>
              <a:t>マイナポータルアプリを使ってスマホ用電子証明書の申請をしてみましょう。</a:t>
            </a:r>
            <a:endParaRPr lang="en-US" altLang="ja-JP" sz="1700" dirty="0">
              <a:latin typeface="Meiryo UI" panose="020B0604030504040204" pitchFamily="50" charset="-128"/>
              <a:ea typeface="Meiryo UI" panose="020B0604030504040204" pitchFamily="50" charset="-128"/>
            </a:endParaRPr>
          </a:p>
          <a:p>
            <a:endParaRPr lang="en-US" altLang="ja-JP" sz="1700" dirty="0">
              <a:latin typeface="Meiryo UI" panose="020B0604030504040204" pitchFamily="50" charset="-128"/>
              <a:ea typeface="Meiryo UI" panose="020B0604030504040204" pitchFamily="50" charset="-128"/>
            </a:endParaRPr>
          </a:p>
          <a:p>
            <a:r>
              <a:rPr lang="ja-JP" altLang="en-US" sz="1700" dirty="0">
                <a:latin typeface="Meiryo UI" panose="020B0604030504040204" pitchFamily="50" charset="-128"/>
                <a:ea typeface="Meiryo UI" panose="020B0604030504040204" pitchFamily="50" charset="-128"/>
              </a:rPr>
              <a:t>まずはマイナンバーカード用署名用電子証明書のパスワードを入力します。</a:t>
            </a:r>
          </a:p>
          <a:p>
            <a:endParaRPr lang="en-US" altLang="ja-JP" sz="1700" dirty="0">
              <a:latin typeface="Meiryo UI" panose="020B0604030504040204" pitchFamily="50" charset="-128"/>
              <a:ea typeface="Meiryo UI" panose="020B0604030504040204" pitchFamily="50" charset="-128"/>
            </a:endParaRPr>
          </a:p>
          <a:p>
            <a:r>
              <a:rPr lang="ja-JP" altLang="en-US" sz="1700" dirty="0">
                <a:latin typeface="Meiryo UI" panose="020B0604030504040204" pitchFamily="50" charset="-128"/>
                <a:ea typeface="Meiryo UI" panose="020B0604030504040204" pitchFamily="50" charset="-128"/>
              </a:rPr>
              <a:t>①ホーム画面からマイナポータルアプリを押します。</a:t>
            </a:r>
            <a:endParaRPr lang="en-US" altLang="ja-JP" sz="1700" dirty="0">
              <a:latin typeface="Meiryo UI" panose="020B0604030504040204" pitchFamily="50" charset="-128"/>
              <a:ea typeface="Meiryo UI" panose="020B0604030504040204" pitchFamily="50" charset="-128"/>
            </a:endParaRPr>
          </a:p>
          <a:p>
            <a:endParaRPr lang="en-US" altLang="ja-JP" sz="1700" dirty="0">
              <a:latin typeface="Meiryo UI" panose="020B0604030504040204" pitchFamily="50" charset="-128"/>
              <a:ea typeface="Meiryo UI" panose="020B0604030504040204" pitchFamily="50" charset="-128"/>
            </a:endParaRPr>
          </a:p>
          <a:p>
            <a:r>
              <a:rPr lang="ja-JP" altLang="en-US" sz="1700" dirty="0">
                <a:latin typeface="Meiryo UI" panose="020B0604030504040204" pitchFamily="50" charset="-128"/>
                <a:ea typeface="Meiryo UI" panose="020B0604030504040204" pitchFamily="50" charset="-128"/>
              </a:rPr>
              <a:t>②画面右下の「メニュー」を押します。</a:t>
            </a:r>
            <a:endParaRPr lang="en-US" altLang="ja-JP" sz="1700" dirty="0">
              <a:latin typeface="Meiryo UI" panose="020B0604030504040204" pitchFamily="50" charset="-128"/>
              <a:ea typeface="Meiryo UI" panose="020B0604030504040204" pitchFamily="50" charset="-128"/>
            </a:endParaRPr>
          </a:p>
          <a:p>
            <a:endParaRPr lang="en-US" altLang="ja-JP" sz="1700" dirty="0">
              <a:latin typeface="Meiryo UI" panose="020B0604030504040204" pitchFamily="50" charset="-128"/>
              <a:ea typeface="Meiryo UI" panose="020B0604030504040204" pitchFamily="50" charset="-128"/>
            </a:endParaRPr>
          </a:p>
          <a:p>
            <a:r>
              <a:rPr lang="ja-JP" altLang="en-US" sz="1700" dirty="0">
                <a:latin typeface="Meiryo UI" panose="020B0604030504040204" pitchFamily="50" charset="-128"/>
                <a:ea typeface="Meiryo UI" panose="020B0604030504040204" pitchFamily="50" charset="-128"/>
              </a:rPr>
              <a:t>③画面上部にある「スマホ用電子証明書を申請する」を押します。</a:t>
            </a:r>
            <a:endParaRPr lang="en-US" altLang="ja-JP" sz="1700" dirty="0">
              <a:latin typeface="Meiryo UI" panose="020B0604030504040204" pitchFamily="50" charset="-128"/>
              <a:ea typeface="Meiryo UI" panose="020B0604030504040204" pitchFamily="50" charset="-128"/>
            </a:endParaRPr>
          </a:p>
          <a:p>
            <a:pPr defTabSz="921075">
              <a:defRPr/>
            </a:pPr>
            <a:endParaRPr lang="en-US" altLang="ja-JP" sz="1700" dirty="0">
              <a:latin typeface="Meiryo UI" panose="020B0604030504040204" pitchFamily="50" charset="-128"/>
              <a:ea typeface="Meiryo UI" panose="020B0604030504040204" pitchFamily="50" charset="-128"/>
            </a:endParaRPr>
          </a:p>
          <a:p>
            <a:pPr defTabSz="921075">
              <a:defRPr/>
            </a:pPr>
            <a:r>
              <a:rPr lang="ja-JP" altLang="en-US" sz="1700" dirty="0">
                <a:latin typeface="Meiryo UI" panose="020B0604030504040204" pitchFamily="50" charset="-128"/>
                <a:ea typeface="Meiryo UI" panose="020B0604030504040204" pitchFamily="50" charset="-128"/>
              </a:rPr>
              <a:t>④画面が遷移されたら下にスクロールし、マイナンバーカード用</a:t>
            </a:r>
            <a:r>
              <a:rPr lang="zh-TW" altLang="en-US" sz="1700" kern="100" dirty="0">
                <a:latin typeface="Meiryo UI" panose="020B0604030504040204" pitchFamily="50" charset="-128"/>
                <a:ea typeface="Meiryo UI" panose="020B0604030504040204" pitchFamily="50" charset="-128"/>
                <a:cs typeface="メイリオ" panose="020B0604030504040204" pitchFamily="50" charset="-128"/>
              </a:rPr>
              <a:t>署名用電子証明書</a:t>
            </a:r>
            <a:r>
              <a:rPr lang="ja-JP" altLang="en-US" sz="1700" kern="100" dirty="0">
                <a:latin typeface="Meiryo UI" panose="020B0604030504040204" pitchFamily="50" charset="-128"/>
                <a:ea typeface="Meiryo UI" panose="020B0604030504040204" pitchFamily="50" charset="-128"/>
                <a:cs typeface="メイリオ" panose="020B0604030504040204" pitchFamily="50" charset="-128"/>
              </a:rPr>
              <a:t>の</a:t>
            </a:r>
            <a:r>
              <a:rPr lang="ja-JP" altLang="en-US" sz="1700" dirty="0">
                <a:latin typeface="Meiryo UI" panose="020B0604030504040204" pitchFamily="50" charset="-128"/>
                <a:ea typeface="Meiryo UI" panose="020B0604030504040204" pitchFamily="50" charset="-128"/>
              </a:rPr>
              <a:t>「パスワード」を入力します。</a:t>
            </a:r>
            <a:endParaRPr lang="en-US" altLang="ja-JP" sz="1700" dirty="0">
              <a:latin typeface="Meiryo UI" panose="020B0604030504040204" pitchFamily="50" charset="-128"/>
              <a:ea typeface="Meiryo UI" panose="020B0604030504040204" pitchFamily="50" charset="-128"/>
            </a:endParaRPr>
          </a:p>
        </p:txBody>
      </p:sp>
      <p:sp>
        <p:nvSpPr>
          <p:cNvPr id="4" name="スライド番号プレースホルダー 3"/>
          <p:cNvSpPr>
            <a:spLocks noGrp="1"/>
          </p:cNvSpPr>
          <p:nvPr>
            <p:ph type="sldNum" sz="quarter" idx="10"/>
          </p:nvPr>
        </p:nvSpPr>
        <p:spPr/>
        <p:txBody>
          <a:bodyPr/>
          <a:lstStyle/>
          <a:p>
            <a:fld id="{2B53D04A-B60E-1241-96E3-BBB7CC6C31A8}" type="slidenum">
              <a:rPr kumimoji="1" lang="ja-JP" altLang="en-US" smtClean="0"/>
              <a:t>13</a:t>
            </a:fld>
            <a:endParaRPr kumimoji="1" lang="ja-JP" altLang="en-US" dirty="0"/>
          </a:p>
        </p:txBody>
      </p:sp>
    </p:spTree>
    <p:extLst>
      <p:ext uri="{BB962C8B-B14F-4D97-AF65-F5344CB8AC3E}">
        <p14:creationId xmlns:p14="http://schemas.microsoft.com/office/powerpoint/2010/main" val="35772630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98538" y="576263"/>
            <a:ext cx="4799012" cy="3600450"/>
          </a:xfrm>
        </p:spPr>
      </p:sp>
      <p:sp>
        <p:nvSpPr>
          <p:cNvPr id="3" name="ノート プレースホルダー 2"/>
          <p:cNvSpPr>
            <a:spLocks noGrp="1"/>
          </p:cNvSpPr>
          <p:nvPr>
            <p:ph type="body" idx="1"/>
          </p:nvPr>
        </p:nvSpPr>
        <p:spPr>
          <a:xfrm>
            <a:off x="998537" y="4320000"/>
            <a:ext cx="4799013" cy="5184000"/>
          </a:xfrm>
        </p:spPr>
        <p:txBody>
          <a:bodyPr/>
          <a:lstStyle/>
          <a:p>
            <a:r>
              <a:rPr lang="ja-JP" altLang="en-US" sz="1700" dirty="0">
                <a:latin typeface="Meiryo UI" panose="020B0604030504040204" pitchFamily="50" charset="-128"/>
                <a:ea typeface="Meiryo UI" panose="020B0604030504040204" pitchFamily="50" charset="-128"/>
              </a:rPr>
              <a:t>次に利用申請するスマホ用電子証明書を選択します。</a:t>
            </a:r>
          </a:p>
          <a:p>
            <a:endParaRPr lang="en-US" altLang="ja-JP" sz="1700" dirty="0">
              <a:latin typeface="Meiryo UI" panose="020B0604030504040204" pitchFamily="50" charset="-128"/>
              <a:ea typeface="Meiryo UI" panose="020B0604030504040204" pitchFamily="50" charset="-128"/>
            </a:endParaRPr>
          </a:p>
          <a:p>
            <a:r>
              <a:rPr lang="ja-JP" altLang="en-US" sz="1700" i="0" dirty="0">
                <a:effectLst/>
                <a:latin typeface="Meiryo UI" panose="020B0604030504040204" pitchFamily="50" charset="-128"/>
                <a:ea typeface="Meiryo UI" panose="020B0604030504040204" pitchFamily="50" charset="-128"/>
              </a:rPr>
              <a:t>⑤利用するスマホ用電子証明書を選択してください。</a:t>
            </a:r>
            <a:br>
              <a:rPr lang="ja-JP" altLang="en-US" sz="1700" dirty="0">
                <a:latin typeface="Meiryo UI" panose="020B0604030504040204" pitchFamily="50" charset="-128"/>
                <a:ea typeface="Meiryo UI" panose="020B0604030504040204" pitchFamily="50" charset="-128"/>
              </a:rPr>
            </a:br>
            <a:endParaRPr lang="en-US" altLang="ja-JP" sz="1700" dirty="0">
              <a:latin typeface="Meiryo UI" panose="020B0604030504040204" pitchFamily="50" charset="-128"/>
              <a:ea typeface="Meiryo UI" panose="020B0604030504040204" pitchFamily="50" charset="-128"/>
            </a:endParaRPr>
          </a:p>
          <a:p>
            <a:r>
              <a:rPr lang="ja-JP" altLang="en-US" sz="1700" dirty="0">
                <a:latin typeface="Meiryo UI" panose="020B0604030504040204" pitchFamily="50" charset="-128"/>
                <a:ea typeface="Meiryo UI" panose="020B0604030504040204" pitchFamily="50" charset="-128"/>
              </a:rPr>
              <a:t>　</a:t>
            </a:r>
            <a:r>
              <a:rPr lang="ja-JP" altLang="en-US" sz="1700" i="0" dirty="0">
                <a:effectLst/>
                <a:latin typeface="Meiryo UI" panose="020B0604030504040204" pitchFamily="50" charset="-128"/>
                <a:ea typeface="Meiryo UI" panose="020B0604030504040204" pitchFamily="50" charset="-128"/>
              </a:rPr>
              <a:t>利用しないスマホ用電子証明書がある場合は、そのスマホ用電子証明書のチェックを外してください。</a:t>
            </a:r>
            <a:endParaRPr lang="en-US" altLang="ja-JP" sz="1700" i="0" dirty="0">
              <a:effectLst/>
              <a:latin typeface="Meiryo UI" panose="020B0604030504040204" pitchFamily="50" charset="-128"/>
              <a:ea typeface="Meiryo UI" panose="020B0604030504040204" pitchFamily="50" charset="-128"/>
            </a:endParaRPr>
          </a:p>
          <a:p>
            <a:endParaRPr lang="en-US" altLang="ja-JP" sz="1700" i="0" dirty="0">
              <a:effectLst/>
              <a:latin typeface="Meiryo UI" panose="020B0604030504040204" pitchFamily="50" charset="-128"/>
              <a:ea typeface="Meiryo UI" panose="020B0604030504040204" pitchFamily="50" charset="-128"/>
            </a:endParaRPr>
          </a:p>
          <a:p>
            <a:r>
              <a:rPr lang="ja-JP" altLang="en-US" sz="1700" i="0" dirty="0">
                <a:effectLst/>
                <a:latin typeface="Meiryo UI" panose="020B0604030504040204" pitchFamily="50" charset="-128"/>
                <a:ea typeface="Meiryo UI" panose="020B0604030504040204" pitchFamily="50" charset="-128"/>
              </a:rPr>
              <a:t>⑥</a:t>
            </a:r>
            <a:r>
              <a:rPr lang="ja-JP" altLang="en-US" sz="1700" kern="100" dirty="0">
                <a:effectLst/>
                <a:latin typeface="Meiryo UI" panose="020B0604030504040204" pitchFamily="50" charset="-128"/>
                <a:ea typeface="Meiryo UI" panose="020B0604030504040204" pitchFamily="50" charset="-128"/>
                <a:cs typeface="Times New Roman" panose="02020603050405020304" pitchFamily="18" charset="0"/>
              </a:rPr>
              <a:t>画面下部のスマホ用電子証明書のご利用にあたっての注意事項</a:t>
            </a:r>
            <a:endParaRPr lang="en-US" altLang="ja-JP" sz="1700" kern="100" dirty="0">
              <a:effectLst/>
              <a:latin typeface="Meiryo UI" panose="020B0604030504040204" pitchFamily="50" charset="-128"/>
              <a:ea typeface="Meiryo UI" panose="020B0604030504040204" pitchFamily="50" charset="-128"/>
              <a:cs typeface="Times New Roman" panose="02020603050405020304" pitchFamily="18" charset="0"/>
            </a:endParaRPr>
          </a:p>
          <a:p>
            <a:pPr algn="l"/>
            <a:r>
              <a:rPr lang="ja-JP" altLang="en-US" sz="1700" kern="100" dirty="0">
                <a:latin typeface="Meiryo UI" panose="020B0604030504040204" pitchFamily="50" charset="-128"/>
                <a:ea typeface="Meiryo UI" panose="020B0604030504040204" pitchFamily="50" charset="-128"/>
                <a:cs typeface="Times New Roman" panose="02020603050405020304" pitchFamily="18" charset="0"/>
              </a:rPr>
              <a:t>　を確認の上、「確認しました」をチェックし「申請する」を押します。</a:t>
            </a:r>
            <a:endParaRPr lang="en-US" altLang="ja-JP" sz="1700" kern="100" dirty="0">
              <a:latin typeface="Meiryo UI" panose="020B0604030504040204" pitchFamily="50" charset="-128"/>
              <a:ea typeface="Meiryo UI" panose="020B0604030504040204" pitchFamily="50" charset="-128"/>
              <a:cs typeface="Times New Roman" panose="02020603050405020304" pitchFamily="18" charset="0"/>
            </a:endParaRPr>
          </a:p>
          <a:p>
            <a:pPr algn="l"/>
            <a:endParaRPr lang="en-US" altLang="ja-JP" sz="1700" kern="100" dirty="0">
              <a:effectLst/>
              <a:latin typeface="Meiryo UI" panose="020B0604030504040204" pitchFamily="50" charset="-128"/>
              <a:ea typeface="Meiryo UI" panose="020B0604030504040204" pitchFamily="50" charset="-128"/>
              <a:cs typeface="Times New Roman" panose="02020603050405020304" pitchFamily="18" charset="0"/>
            </a:endParaRPr>
          </a:p>
          <a:p>
            <a:pPr algn="l"/>
            <a:r>
              <a:rPr lang="ja-JP" altLang="en-US" sz="1700" i="0" u="none" dirty="0">
                <a:effectLst/>
                <a:latin typeface="Meiryo UI" panose="020B0604030504040204" pitchFamily="50" charset="-128"/>
                <a:ea typeface="Meiryo UI" panose="020B0604030504040204" pitchFamily="50" charset="-128"/>
              </a:rPr>
              <a:t>スマホ用署名用電子証明書とスマホ用利用者証明用電子証明書についてご説明いたします。</a:t>
            </a:r>
            <a:endParaRPr lang="en-US" altLang="ja-JP" sz="1700" u="none" kern="100" dirty="0">
              <a:effectLst/>
              <a:latin typeface="Meiryo UI" panose="020B0604030504040204" pitchFamily="50" charset="-128"/>
              <a:ea typeface="Meiryo UI" panose="020B0604030504040204" pitchFamily="50" charset="-128"/>
              <a:cs typeface="Times New Roman" panose="02020603050405020304" pitchFamily="18" charset="0"/>
            </a:endParaRPr>
          </a:p>
          <a:p>
            <a:endParaRPr lang="en-US" altLang="ja-JP" sz="1700" i="0" u="none" dirty="0">
              <a:effectLst/>
              <a:latin typeface="Meiryo UI" panose="020B0604030504040204" pitchFamily="50" charset="-128"/>
              <a:ea typeface="Meiryo UI" panose="020B0604030504040204" pitchFamily="50" charset="-128"/>
            </a:endParaRPr>
          </a:p>
          <a:p>
            <a:r>
              <a:rPr lang="ja-JP" altLang="en-US" sz="1700" i="0" u="none" dirty="0">
                <a:effectLst/>
                <a:latin typeface="Meiryo UI" panose="020B0604030504040204" pitchFamily="50" charset="-128"/>
                <a:ea typeface="Meiryo UI" panose="020B0604030504040204" pitchFamily="50" charset="-128"/>
              </a:rPr>
              <a:t>スマホ用署名用電子証明書は、インターネット等で電子文書を作成・送信する際に利用し、「作成・送信した電子文書が、</a:t>
            </a:r>
            <a:endParaRPr lang="en-US" altLang="ja-JP" sz="1700" i="0" u="none" dirty="0">
              <a:effectLst/>
              <a:latin typeface="Meiryo UI" panose="020B0604030504040204" pitchFamily="50" charset="-128"/>
              <a:ea typeface="Meiryo UI" panose="020B0604030504040204" pitchFamily="50" charset="-128"/>
            </a:endParaRPr>
          </a:p>
          <a:p>
            <a:r>
              <a:rPr lang="ja-JP" altLang="en-US" sz="1700" i="0" u="none" dirty="0">
                <a:effectLst/>
                <a:latin typeface="Meiryo UI" panose="020B0604030504040204" pitchFamily="50" charset="-128"/>
                <a:ea typeface="Meiryo UI" panose="020B0604030504040204" pitchFamily="50" charset="-128"/>
              </a:rPr>
              <a:t>利用者が作成した真正なものであり、利用者が送信したものであること」を証明することができます。</a:t>
            </a:r>
            <a:endParaRPr lang="en-US" altLang="ja-JP" sz="1700" i="0" u="none" dirty="0">
              <a:effectLst/>
              <a:latin typeface="Meiryo UI" panose="020B0604030504040204" pitchFamily="50" charset="-128"/>
              <a:ea typeface="Meiryo UI" panose="020B0604030504040204" pitchFamily="50" charset="-128"/>
            </a:endParaRPr>
          </a:p>
          <a:p>
            <a:endParaRPr lang="en-US" altLang="ja-JP" sz="1700" i="0" u="none" dirty="0">
              <a:effectLst/>
              <a:latin typeface="Meiryo UI" panose="020B0604030504040204" pitchFamily="50" charset="-128"/>
              <a:ea typeface="Meiryo UI" panose="020B0604030504040204" pitchFamily="50" charset="-128"/>
            </a:endParaRPr>
          </a:p>
          <a:p>
            <a:r>
              <a:rPr lang="ja-JP" altLang="en-US" sz="1700" i="0" u="none" dirty="0">
                <a:effectLst/>
                <a:latin typeface="Meiryo UI" panose="020B0604030504040204" pitchFamily="50" charset="-128"/>
                <a:ea typeface="Meiryo UI" panose="020B0604030504040204" pitchFamily="50" charset="-128"/>
              </a:rPr>
              <a:t>また、スマホ用利用者証明用電子証明書は、マイナポータル等インターネットのウェブサイト等にログインする際に利用し、</a:t>
            </a:r>
            <a:endParaRPr lang="en-US" altLang="ja-JP" sz="1700" i="0" u="none" dirty="0">
              <a:effectLst/>
              <a:latin typeface="Meiryo UI" panose="020B0604030504040204" pitchFamily="50" charset="-128"/>
              <a:ea typeface="Meiryo UI" panose="020B0604030504040204" pitchFamily="50" charset="-128"/>
            </a:endParaRPr>
          </a:p>
          <a:p>
            <a:r>
              <a:rPr lang="ja-JP" altLang="en-US" sz="1700" i="0" u="none" dirty="0">
                <a:effectLst/>
                <a:latin typeface="Meiryo UI" panose="020B0604030504040204" pitchFamily="50" charset="-128"/>
                <a:ea typeface="Meiryo UI" panose="020B0604030504040204" pitchFamily="50" charset="-128"/>
              </a:rPr>
              <a:t>「ログインした者が、利用者本人であること」を証明することができます。</a:t>
            </a:r>
            <a:endParaRPr lang="ja-JP" altLang="en-US" sz="1700" u="none" kern="100" dirty="0">
              <a:effectLst/>
              <a:highlight>
                <a:srgbClr val="FFFF00"/>
              </a:highlight>
              <a:latin typeface="Meiryo UI" panose="020B0604030504040204" pitchFamily="50" charset="-128"/>
              <a:ea typeface="Meiryo UI" panose="020B0604030504040204" pitchFamily="50" charset="-128"/>
              <a:cs typeface="メイリオ" panose="020B0604030504040204" pitchFamily="50" charset="-128"/>
            </a:endParaRPr>
          </a:p>
          <a:p>
            <a:pPr algn="l"/>
            <a:endParaRPr lang="ja-JP" altLang="ja-JP" sz="1100" kern="100" dirty="0">
              <a:effectLst/>
              <a:latin typeface="Meiryo UI" panose="020B0604030504040204" pitchFamily="50" charset="-128"/>
              <a:ea typeface="Meiryo UI" panose="020B0604030504040204" pitchFamily="50" charset="-128"/>
              <a:cs typeface="Times New Roman" panose="02020603050405020304" pitchFamily="18" charset="0"/>
            </a:endParaRPr>
          </a:p>
        </p:txBody>
      </p:sp>
      <p:sp>
        <p:nvSpPr>
          <p:cNvPr id="4" name="スライド番号プレースホルダー 3"/>
          <p:cNvSpPr>
            <a:spLocks noGrp="1"/>
          </p:cNvSpPr>
          <p:nvPr>
            <p:ph type="sldNum" sz="quarter" idx="10"/>
          </p:nvPr>
        </p:nvSpPr>
        <p:spPr/>
        <p:txBody>
          <a:bodyPr/>
          <a:lstStyle/>
          <a:p>
            <a:fld id="{2B53D04A-B60E-1241-96E3-BBB7CC6C31A8}" type="slidenum">
              <a:rPr kumimoji="1" lang="ja-JP" altLang="en-US" smtClean="0"/>
              <a:t>14</a:t>
            </a:fld>
            <a:endParaRPr kumimoji="1" lang="ja-JP" altLang="en-US" dirty="0"/>
          </a:p>
        </p:txBody>
      </p:sp>
    </p:spTree>
    <p:extLst>
      <p:ext uri="{BB962C8B-B14F-4D97-AF65-F5344CB8AC3E}">
        <p14:creationId xmlns:p14="http://schemas.microsoft.com/office/powerpoint/2010/main" val="356455543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98538" y="576263"/>
            <a:ext cx="4799012" cy="3600450"/>
          </a:xfrm>
        </p:spPr>
      </p:sp>
      <p:sp>
        <p:nvSpPr>
          <p:cNvPr id="3" name="ノート プレースホルダー 2"/>
          <p:cNvSpPr>
            <a:spLocks noGrp="1"/>
          </p:cNvSpPr>
          <p:nvPr>
            <p:ph type="body" idx="1"/>
          </p:nvPr>
        </p:nvSpPr>
        <p:spPr>
          <a:xfrm>
            <a:off x="998538" y="4320000"/>
            <a:ext cx="4799012" cy="5184000"/>
          </a:xfrm>
        </p:spPr>
        <p:txBody>
          <a:bodyPr/>
          <a:lstStyle/>
          <a:p>
            <a:pPr defTabSz="921075">
              <a:defRPr/>
            </a:pPr>
            <a:r>
              <a:rPr lang="ja-JP" altLang="en-US" sz="1700" dirty="0">
                <a:latin typeface="Meiryo UI" panose="020B0604030504040204" pitchFamily="50" charset="-128"/>
                <a:ea typeface="Meiryo UI" panose="020B0604030504040204" pitchFamily="50" charset="-128"/>
              </a:rPr>
              <a:t>次にご自身のマイナンバーカードをスマートフォンで読み取ります。</a:t>
            </a:r>
          </a:p>
          <a:p>
            <a:pPr defTabSz="921075">
              <a:defRPr/>
            </a:pPr>
            <a:endParaRPr lang="en-US" altLang="ja-JP" sz="1700" dirty="0">
              <a:latin typeface="Meiryo UI" panose="020B0604030504040204" pitchFamily="50" charset="-128"/>
              <a:ea typeface="Meiryo UI" panose="020B0604030504040204" pitchFamily="50" charset="-128"/>
            </a:endParaRPr>
          </a:p>
          <a:p>
            <a:r>
              <a:rPr lang="ja-JP" altLang="en-US" sz="1700" i="0" dirty="0">
                <a:effectLst/>
                <a:latin typeface="Meiryo UI" panose="020B0604030504040204" pitchFamily="50" charset="-128"/>
                <a:ea typeface="Meiryo UI" panose="020B0604030504040204" pitchFamily="50" charset="-128"/>
              </a:rPr>
              <a:t>⑦マイナンバーカードを読み取る画面が表示されます。</a:t>
            </a:r>
            <a:endParaRPr lang="en-US" altLang="ja-JP" sz="1700" i="0" dirty="0">
              <a:effectLst/>
              <a:latin typeface="Meiryo UI" panose="020B0604030504040204" pitchFamily="50" charset="-128"/>
              <a:ea typeface="Meiryo UI" panose="020B0604030504040204" pitchFamily="50" charset="-128"/>
            </a:endParaRPr>
          </a:p>
          <a:p>
            <a:endParaRPr lang="en-US" altLang="ja-JP" sz="1700" i="0" dirty="0">
              <a:effectLst/>
              <a:latin typeface="Meiryo UI" panose="020B0604030504040204" pitchFamily="50" charset="-128"/>
              <a:ea typeface="Meiryo UI" panose="020B0604030504040204" pitchFamily="50" charset="-128"/>
            </a:endParaRPr>
          </a:p>
          <a:p>
            <a:r>
              <a:rPr lang="ja-JP" altLang="en-US" sz="1700" i="0" dirty="0">
                <a:effectLst/>
                <a:latin typeface="Meiryo UI" panose="020B0604030504040204" pitchFamily="50" charset="-128"/>
                <a:ea typeface="Meiryo UI" panose="020B0604030504040204" pitchFamily="50" charset="-128"/>
              </a:rPr>
              <a:t>マイナンバーカードをスマートフォンの背面等の読み取り位置に密着させてください。</a:t>
            </a:r>
            <a:endParaRPr lang="en-US" altLang="ja-JP" sz="1700" i="0" dirty="0">
              <a:effectLst/>
              <a:latin typeface="Meiryo UI" panose="020B0604030504040204" pitchFamily="50" charset="-128"/>
              <a:ea typeface="Meiryo UI" panose="020B0604030504040204" pitchFamily="50" charset="-128"/>
            </a:endParaRPr>
          </a:p>
          <a:p>
            <a:endParaRPr lang="en-US" altLang="ja-JP" sz="1700" i="0" dirty="0">
              <a:effectLst/>
              <a:latin typeface="Meiryo UI" panose="020B0604030504040204" pitchFamily="50" charset="-128"/>
              <a:ea typeface="Meiryo UI" panose="020B0604030504040204" pitchFamily="50" charset="-128"/>
            </a:endParaRPr>
          </a:p>
          <a:p>
            <a:r>
              <a:rPr lang="ja-JP" altLang="en-US" sz="1700" i="0" dirty="0">
                <a:effectLst/>
                <a:latin typeface="Meiryo UI" panose="020B0604030504040204" pitchFamily="50" charset="-128"/>
                <a:ea typeface="Meiryo UI" panose="020B0604030504040204" pitchFamily="50" charset="-128"/>
              </a:rPr>
              <a:t>読み取り位置は端末により異なります。</a:t>
            </a:r>
            <a:endParaRPr lang="en-US" altLang="ja-JP" sz="1700" i="0" dirty="0">
              <a:effectLst/>
              <a:latin typeface="Meiryo UI" panose="020B0604030504040204" pitchFamily="50" charset="-128"/>
              <a:ea typeface="Meiryo UI" panose="020B0604030504040204" pitchFamily="50" charset="-128"/>
            </a:endParaRPr>
          </a:p>
          <a:p>
            <a:endParaRPr lang="en-US" altLang="ja-JP" sz="1700" dirty="0">
              <a:latin typeface="Meiryo UI" panose="020B0604030504040204" pitchFamily="50" charset="-128"/>
              <a:ea typeface="Meiryo UI" panose="020B0604030504040204" pitchFamily="50" charset="-128"/>
            </a:endParaRPr>
          </a:p>
          <a:p>
            <a:r>
              <a:rPr lang="ja-JP" altLang="en-US" sz="1700" i="0" dirty="0">
                <a:effectLst/>
                <a:latin typeface="Meiryo UI" panose="020B0604030504040204" pitchFamily="50" charset="-128"/>
                <a:ea typeface="Meiryo UI" panose="020B0604030504040204" pitchFamily="50" charset="-128"/>
              </a:rPr>
              <a:t>「モバイル非接触</a:t>
            </a:r>
            <a:r>
              <a:rPr lang="en-US" altLang="ja-JP" sz="1700" i="0" dirty="0">
                <a:effectLst/>
                <a:latin typeface="Meiryo UI" panose="020B0604030504040204" pitchFamily="50" charset="-128"/>
                <a:ea typeface="Meiryo UI" panose="020B0604030504040204" pitchFamily="50" charset="-128"/>
              </a:rPr>
              <a:t>IC</a:t>
            </a:r>
            <a:r>
              <a:rPr lang="ja-JP" altLang="en-US" sz="1700" i="0" dirty="0">
                <a:effectLst/>
                <a:latin typeface="Meiryo UI" panose="020B0604030504040204" pitchFamily="50" charset="-128"/>
                <a:ea typeface="Meiryo UI" panose="020B0604030504040204" pitchFamily="50" charset="-128"/>
              </a:rPr>
              <a:t>マーク」にマイナンバーカードの中心を当てて動かさずにしばらく待ちます。</a:t>
            </a:r>
            <a:endParaRPr lang="en-US" altLang="ja-JP" sz="1700" i="0" dirty="0">
              <a:effectLst/>
              <a:latin typeface="Meiryo UI" panose="020B0604030504040204" pitchFamily="50" charset="-128"/>
              <a:ea typeface="Meiryo UI" panose="020B0604030504040204" pitchFamily="50" charset="-128"/>
            </a:endParaRPr>
          </a:p>
          <a:p>
            <a:endParaRPr lang="en-US" altLang="ja-JP" sz="1700" i="0" dirty="0">
              <a:effectLst/>
              <a:latin typeface="Meiryo UI" panose="020B0604030504040204" pitchFamily="50" charset="-128"/>
              <a:ea typeface="Meiryo UI" panose="020B0604030504040204" pitchFamily="50" charset="-128"/>
            </a:endParaRPr>
          </a:p>
          <a:p>
            <a:r>
              <a:rPr lang="ja-JP" altLang="en-US" sz="1700" i="0" dirty="0">
                <a:effectLst/>
                <a:latin typeface="Meiryo UI" panose="020B0604030504040204" pitchFamily="50" charset="-128"/>
                <a:ea typeface="Meiryo UI" panose="020B0604030504040204" pitchFamily="50" charset="-128"/>
              </a:rPr>
              <a:t>⑧カード読み取り成功のメッセージが表示されたら、マイナンバーカードを取り外してください。</a:t>
            </a:r>
            <a:endParaRPr lang="en-US" altLang="ja-JP" sz="1700" i="0" dirty="0">
              <a:effectLst/>
              <a:latin typeface="Meiryo UI" panose="020B0604030504040204" pitchFamily="50" charset="-128"/>
              <a:ea typeface="Meiryo UI" panose="020B0604030504040204" pitchFamily="50" charset="-128"/>
            </a:endParaRPr>
          </a:p>
          <a:p>
            <a:endParaRPr lang="en-US" altLang="ja-JP" sz="1700" i="0" dirty="0">
              <a:effectLst/>
              <a:latin typeface="Meiryo UI" panose="020B0604030504040204" pitchFamily="50" charset="-128"/>
              <a:ea typeface="Meiryo UI" panose="020B0604030504040204" pitchFamily="50" charset="-128"/>
            </a:endParaRPr>
          </a:p>
          <a:p>
            <a:r>
              <a:rPr lang="ja-JP" altLang="en-US" sz="1700" i="0" dirty="0">
                <a:effectLst/>
                <a:latin typeface="Meiryo UI" panose="020B0604030504040204" pitchFamily="50" charset="-128"/>
                <a:ea typeface="Meiryo UI" panose="020B0604030504040204" pitchFamily="50" charset="-128"/>
              </a:rPr>
              <a:t>⑨読み取り完了画面が表示されます。「次へ」を押してください。</a:t>
            </a:r>
            <a:endParaRPr lang="en-US" altLang="ja-JP" sz="1700" dirty="0">
              <a:latin typeface="Meiryo UI" panose="020B0604030504040204" pitchFamily="50" charset="-128"/>
              <a:ea typeface="Meiryo UI" panose="020B0604030504040204" pitchFamily="50" charset="-128"/>
            </a:endParaRPr>
          </a:p>
        </p:txBody>
      </p:sp>
      <p:sp>
        <p:nvSpPr>
          <p:cNvPr id="4" name="スライド番号プレースホルダー 3"/>
          <p:cNvSpPr>
            <a:spLocks noGrp="1"/>
          </p:cNvSpPr>
          <p:nvPr>
            <p:ph type="sldNum" sz="quarter" idx="10"/>
          </p:nvPr>
        </p:nvSpPr>
        <p:spPr/>
        <p:txBody>
          <a:bodyPr/>
          <a:lstStyle/>
          <a:p>
            <a:fld id="{2B53D04A-B60E-1241-96E3-BBB7CC6C31A8}" type="slidenum">
              <a:rPr kumimoji="1" lang="ja-JP" altLang="en-US" smtClean="0"/>
              <a:t>15</a:t>
            </a:fld>
            <a:endParaRPr kumimoji="1" lang="ja-JP" altLang="en-US" dirty="0"/>
          </a:p>
        </p:txBody>
      </p:sp>
    </p:spTree>
    <p:extLst>
      <p:ext uri="{BB962C8B-B14F-4D97-AF65-F5344CB8AC3E}">
        <p14:creationId xmlns:p14="http://schemas.microsoft.com/office/powerpoint/2010/main" val="224304132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98538" y="576263"/>
            <a:ext cx="4799012" cy="3600450"/>
          </a:xfrm>
        </p:spPr>
      </p:sp>
      <p:sp>
        <p:nvSpPr>
          <p:cNvPr id="3" name="ノート プレースホルダー 2"/>
          <p:cNvSpPr>
            <a:spLocks noGrp="1"/>
          </p:cNvSpPr>
          <p:nvPr>
            <p:ph type="body" idx="1"/>
          </p:nvPr>
        </p:nvSpPr>
        <p:spPr>
          <a:xfrm>
            <a:off x="998537" y="4320000"/>
            <a:ext cx="4799013" cy="5184000"/>
          </a:xfrm>
        </p:spPr>
        <p:txBody>
          <a:bodyPr/>
          <a:lstStyle/>
          <a:p>
            <a:pPr defTabSz="921075">
              <a:defRPr/>
            </a:pPr>
            <a:r>
              <a:rPr lang="ja-JP" altLang="en-US" sz="1700" dirty="0">
                <a:latin typeface="Meiryo UI" panose="020B0604030504040204" pitchFamily="50" charset="-128"/>
                <a:ea typeface="Meiryo UI" panose="020B0604030504040204" pitchFamily="50" charset="-128"/>
              </a:rPr>
              <a:t>次にスマホ用署名用電子証明書のパスワードを設定します。</a:t>
            </a:r>
            <a:endParaRPr lang="en-US" altLang="ja-JP" sz="1700" dirty="0">
              <a:latin typeface="Meiryo UI" panose="020B0604030504040204" pitchFamily="50" charset="-128"/>
              <a:ea typeface="Meiryo UI" panose="020B0604030504040204" pitchFamily="50" charset="-128"/>
            </a:endParaRPr>
          </a:p>
          <a:p>
            <a:pPr defTabSz="921075">
              <a:defRPr/>
            </a:pPr>
            <a:endParaRPr lang="en-US" altLang="ja-JP" sz="1700" dirty="0">
              <a:latin typeface="Meiryo UI" panose="020B0604030504040204" pitchFamily="50" charset="-128"/>
              <a:ea typeface="Meiryo UI" panose="020B0604030504040204" pitchFamily="50" charset="-128"/>
            </a:endParaRPr>
          </a:p>
          <a:p>
            <a:pPr defTabSz="921075">
              <a:defRPr/>
            </a:pPr>
            <a:r>
              <a:rPr lang="ja-JP" altLang="en-US" sz="1700" dirty="0">
                <a:latin typeface="Meiryo UI" panose="020B0604030504040204" pitchFamily="50" charset="-128"/>
                <a:ea typeface="Meiryo UI" panose="020B0604030504040204" pitchFamily="50" charset="-128"/>
              </a:rPr>
              <a:t>スマホ用利用者証明用電子証明書を利用申請していない場合は、これから説明する設定は不要です。</a:t>
            </a:r>
            <a:endParaRPr lang="en-US" altLang="ja-JP" sz="1700" dirty="0">
              <a:latin typeface="Meiryo UI" panose="020B0604030504040204" pitchFamily="50" charset="-128"/>
              <a:ea typeface="Meiryo UI" panose="020B0604030504040204" pitchFamily="50" charset="-128"/>
            </a:endParaRPr>
          </a:p>
          <a:p>
            <a:pPr defTabSz="921075">
              <a:defRPr/>
            </a:pPr>
            <a:endParaRPr lang="en-US" altLang="ja-JP" sz="1700" dirty="0">
              <a:latin typeface="Meiryo UI" panose="020B0604030504040204" pitchFamily="50" charset="-128"/>
              <a:ea typeface="Meiryo UI" panose="020B0604030504040204" pitchFamily="50" charset="-128"/>
            </a:endParaRPr>
          </a:p>
          <a:p>
            <a:r>
              <a:rPr lang="ja-JP" altLang="en-US" sz="1700" dirty="0">
                <a:latin typeface="Meiryo UI" panose="020B0604030504040204" pitchFamily="50" charset="-128"/>
                <a:ea typeface="Meiryo UI" panose="020B0604030504040204" pitchFamily="50" charset="-128"/>
              </a:rPr>
              <a:t>①署名用電子証明書パスワードを</a:t>
            </a:r>
            <a:r>
              <a:rPr lang="ja-JP" altLang="en-US" sz="1700" i="0" dirty="0">
                <a:effectLst/>
                <a:latin typeface="Meiryo UI" panose="020B0604030504040204" pitchFamily="50" charset="-128"/>
                <a:ea typeface="Meiryo UI" panose="020B0604030504040204" pitchFamily="50" charset="-128"/>
              </a:rPr>
              <a:t>入力して「次へ」を押します。</a:t>
            </a:r>
            <a:endParaRPr lang="en-US" altLang="ja-JP" sz="1700" i="0" dirty="0">
              <a:effectLst/>
              <a:latin typeface="Meiryo UI" panose="020B0604030504040204" pitchFamily="50" charset="-128"/>
              <a:ea typeface="Meiryo UI" panose="020B0604030504040204" pitchFamily="50" charset="-128"/>
            </a:endParaRPr>
          </a:p>
          <a:p>
            <a:endParaRPr lang="en-US" altLang="ja-JP" sz="1700" i="0" dirty="0">
              <a:effectLst/>
              <a:latin typeface="Meiryo UI" panose="020B0604030504040204" pitchFamily="50" charset="-128"/>
              <a:ea typeface="Meiryo UI" panose="020B0604030504040204" pitchFamily="50" charset="-128"/>
            </a:endParaRPr>
          </a:p>
          <a:p>
            <a:r>
              <a:rPr lang="ja-JP" altLang="en-US" sz="1700" i="0" dirty="0">
                <a:effectLst/>
                <a:latin typeface="Meiryo UI" panose="020B0604030504040204" pitchFamily="50" charset="-128"/>
                <a:ea typeface="Meiryo UI" panose="020B0604030504040204" pitchFamily="50" charset="-128"/>
              </a:rPr>
              <a:t>②スマホ用利用者証明用電子証明書の新しいパスワードを数字</a:t>
            </a:r>
            <a:r>
              <a:rPr lang="en-US" altLang="ja-JP" sz="1700" i="0" dirty="0">
                <a:effectLst/>
                <a:latin typeface="Meiryo UI" panose="020B0604030504040204" pitchFamily="50" charset="-128"/>
                <a:ea typeface="Meiryo UI" panose="020B0604030504040204" pitchFamily="50" charset="-128"/>
              </a:rPr>
              <a:t>4</a:t>
            </a:r>
            <a:r>
              <a:rPr lang="ja-JP" altLang="en-US" sz="1700" i="0" dirty="0">
                <a:effectLst/>
                <a:latin typeface="Meiryo UI" panose="020B0604030504040204" pitchFamily="50" charset="-128"/>
                <a:ea typeface="Meiryo UI" panose="020B0604030504040204" pitchFamily="50" charset="-128"/>
              </a:rPr>
              <a:t>桁で入力してください。</a:t>
            </a:r>
            <a:endParaRPr lang="en-US" altLang="ja-JP" sz="1700" i="0" dirty="0">
              <a:effectLst/>
              <a:latin typeface="Meiryo UI" panose="020B0604030504040204" pitchFamily="50" charset="-128"/>
              <a:ea typeface="Meiryo UI" panose="020B0604030504040204" pitchFamily="50" charset="-128"/>
            </a:endParaRPr>
          </a:p>
          <a:p>
            <a:endParaRPr lang="en-US" altLang="ja-JP" sz="1700" i="0" dirty="0">
              <a:effectLst/>
              <a:latin typeface="Meiryo UI" panose="020B0604030504040204" pitchFamily="50" charset="-128"/>
              <a:ea typeface="Meiryo UI" panose="020B0604030504040204" pitchFamily="50" charset="-128"/>
            </a:endParaRPr>
          </a:p>
          <a:p>
            <a:r>
              <a:rPr lang="ja-JP" altLang="en-US" sz="1700" i="0" dirty="0">
                <a:effectLst/>
                <a:latin typeface="Meiryo UI" panose="020B0604030504040204" pitchFamily="50" charset="-128"/>
                <a:ea typeface="Meiryo UI" panose="020B0604030504040204" pitchFamily="50" charset="-128"/>
              </a:rPr>
              <a:t>確認のため、もう一度パスワードを入力し次へボタンを押します。</a:t>
            </a:r>
            <a:endParaRPr lang="en-US" altLang="ja-JP" sz="1700" i="0" dirty="0">
              <a:effectLst/>
              <a:latin typeface="Meiryo UI" panose="020B0604030504040204" pitchFamily="50" charset="-128"/>
              <a:ea typeface="Meiryo UI" panose="020B0604030504040204" pitchFamily="50" charset="-128"/>
            </a:endParaRPr>
          </a:p>
          <a:p>
            <a:endParaRPr lang="en-US" altLang="ja-JP" sz="1700" i="0" dirty="0">
              <a:effectLst/>
              <a:latin typeface="Meiryo UI" panose="020B0604030504040204" pitchFamily="50" charset="-128"/>
              <a:ea typeface="Meiryo UI" panose="020B0604030504040204" pitchFamily="50" charset="-128"/>
            </a:endParaRPr>
          </a:p>
          <a:p>
            <a:r>
              <a:rPr lang="ja-JP" altLang="en-US" sz="1700" i="0" dirty="0">
                <a:effectLst/>
                <a:latin typeface="Meiryo UI" panose="020B0604030504040204" pitchFamily="50" charset="-128"/>
                <a:ea typeface="Meiryo UI" panose="020B0604030504040204" pitchFamily="50" charset="-128"/>
              </a:rPr>
              <a:t>③スマホ用電子証明書の利用申請が完了しました。完了後、</a:t>
            </a:r>
            <a:r>
              <a:rPr lang="ja-JP" altLang="en-US" sz="1700" kern="100" dirty="0">
                <a:latin typeface="Meiryo UI" panose="020B0604030504040204" pitchFamily="50" charset="-128"/>
                <a:ea typeface="Meiryo UI" panose="020B0604030504040204" pitchFamily="50" charset="-128"/>
                <a:cs typeface="Times New Roman" panose="02020603050405020304" pitchFamily="18" charset="0"/>
              </a:rPr>
              <a:t>数分後にプッシュ通知が届きます。</a:t>
            </a:r>
            <a:endParaRPr lang="en-US" altLang="ja-JP" sz="1700" kern="100" dirty="0">
              <a:latin typeface="Meiryo UI" panose="020B0604030504040204" pitchFamily="50" charset="-128"/>
              <a:ea typeface="Meiryo UI" panose="020B0604030504040204" pitchFamily="50" charset="-128"/>
              <a:cs typeface="Times New Roman" panose="02020603050405020304" pitchFamily="18" charset="0"/>
            </a:endParaRPr>
          </a:p>
          <a:p>
            <a:endParaRPr lang="en-US" altLang="ja-JP" sz="1700" dirty="0">
              <a:latin typeface="Meiryo UI" panose="020B0604030504040204" pitchFamily="50" charset="-128"/>
              <a:ea typeface="Meiryo UI" panose="020B0604030504040204" pitchFamily="50" charset="-128"/>
            </a:endParaRPr>
          </a:p>
          <a:p>
            <a:r>
              <a:rPr lang="ja-JP" altLang="en-US" sz="1700" dirty="0">
                <a:latin typeface="Meiryo UI" panose="020B0604030504040204" pitchFamily="50" charset="-128"/>
                <a:ea typeface="Meiryo UI" panose="020B0604030504040204" pitchFamily="50" charset="-128"/>
              </a:rPr>
              <a:t>　</a:t>
            </a:r>
            <a:r>
              <a:rPr lang="en-US" altLang="ja-JP" sz="1700" dirty="0">
                <a:latin typeface="Meiryo UI" panose="020B0604030504040204" pitchFamily="50" charset="-128"/>
                <a:ea typeface="Meiryo UI" panose="020B0604030504040204" pitchFamily="50" charset="-128"/>
              </a:rPr>
              <a:t>※</a:t>
            </a:r>
            <a:r>
              <a:rPr lang="ja-JP" altLang="en-US" sz="1700" dirty="0">
                <a:latin typeface="Meiryo UI" panose="020B0604030504040204" pitchFamily="50" charset="-128"/>
                <a:ea typeface="Meiryo UI" panose="020B0604030504040204" pitchFamily="50" charset="-128"/>
              </a:rPr>
              <a:t>プッシュ通知は、申請がおおむね</a:t>
            </a:r>
            <a:r>
              <a:rPr lang="en-US" altLang="ja-JP" sz="1700" dirty="0">
                <a:latin typeface="Meiryo UI" panose="020B0604030504040204" pitchFamily="50" charset="-128"/>
                <a:ea typeface="Meiryo UI" panose="020B0604030504040204" pitchFamily="50" charset="-128"/>
              </a:rPr>
              <a:t>8</a:t>
            </a:r>
            <a:r>
              <a:rPr lang="ja-JP" altLang="en-US" sz="1700" dirty="0">
                <a:latin typeface="Meiryo UI" panose="020B0604030504040204" pitchFamily="50" charset="-128"/>
                <a:ea typeface="Meiryo UI" panose="020B0604030504040204" pitchFamily="50" charset="-128"/>
              </a:rPr>
              <a:t>：</a:t>
            </a:r>
            <a:r>
              <a:rPr lang="en-US" altLang="ja-JP" sz="1700" dirty="0">
                <a:latin typeface="Meiryo UI" panose="020B0604030504040204" pitchFamily="50" charset="-128"/>
                <a:ea typeface="Meiryo UI" panose="020B0604030504040204" pitchFamily="50" charset="-128"/>
              </a:rPr>
              <a:t>00</a:t>
            </a:r>
            <a:r>
              <a:rPr lang="ja-JP" altLang="en-US" sz="1700" dirty="0">
                <a:latin typeface="Meiryo UI" panose="020B0604030504040204" pitchFamily="50" charset="-128"/>
                <a:ea typeface="Meiryo UI" panose="020B0604030504040204" pitchFamily="50" charset="-128"/>
              </a:rPr>
              <a:t>～</a:t>
            </a:r>
            <a:r>
              <a:rPr lang="en-US" altLang="ja-JP" sz="1700" dirty="0">
                <a:latin typeface="Meiryo UI" panose="020B0604030504040204" pitchFamily="50" charset="-128"/>
                <a:ea typeface="Meiryo UI" panose="020B0604030504040204" pitchFamily="50" charset="-128"/>
              </a:rPr>
              <a:t>19</a:t>
            </a:r>
            <a:r>
              <a:rPr lang="ja-JP" altLang="en-US" sz="1700" dirty="0">
                <a:latin typeface="Meiryo UI" panose="020B0604030504040204" pitchFamily="50" charset="-128"/>
                <a:ea typeface="Meiryo UI" panose="020B0604030504040204" pitchFamily="50" charset="-128"/>
              </a:rPr>
              <a:t>：</a:t>
            </a:r>
            <a:r>
              <a:rPr lang="en-US" altLang="ja-JP" sz="1700" dirty="0">
                <a:latin typeface="Meiryo UI" panose="020B0604030504040204" pitchFamily="50" charset="-128"/>
                <a:ea typeface="Meiryo UI" panose="020B0604030504040204" pitchFamily="50" charset="-128"/>
              </a:rPr>
              <a:t>30</a:t>
            </a:r>
            <a:r>
              <a:rPr lang="ja-JP" altLang="en-US" sz="1700" dirty="0">
                <a:latin typeface="Meiryo UI" panose="020B0604030504040204" pitchFamily="50" charset="-128"/>
                <a:ea typeface="Meiryo UI" panose="020B0604030504040204" pitchFamily="50" charset="-128"/>
              </a:rPr>
              <a:t>（平日・土日祝日とも）の場合は数分後、それ以外の時間帯の申請の場合は、おおむね翌</a:t>
            </a:r>
            <a:r>
              <a:rPr lang="en-US" altLang="ja-JP" sz="1700" dirty="0">
                <a:latin typeface="Meiryo UI" panose="020B0604030504040204" pitchFamily="50" charset="-128"/>
                <a:ea typeface="Meiryo UI" panose="020B0604030504040204" pitchFamily="50" charset="-128"/>
              </a:rPr>
              <a:t>8</a:t>
            </a:r>
            <a:r>
              <a:rPr lang="ja-JP" altLang="en-US" sz="1700" dirty="0">
                <a:latin typeface="Meiryo UI" panose="020B0604030504040204" pitchFamily="50" charset="-128"/>
                <a:ea typeface="Meiryo UI" panose="020B0604030504040204" pitchFamily="50" charset="-128"/>
              </a:rPr>
              <a:t>：</a:t>
            </a:r>
            <a:r>
              <a:rPr lang="en-US" altLang="ja-JP" sz="1700" dirty="0">
                <a:latin typeface="Meiryo UI" panose="020B0604030504040204" pitchFamily="50" charset="-128"/>
                <a:ea typeface="Meiryo UI" panose="020B0604030504040204" pitchFamily="50" charset="-128"/>
              </a:rPr>
              <a:t>00</a:t>
            </a:r>
            <a:r>
              <a:rPr lang="ja-JP" altLang="en-US" sz="1700" dirty="0">
                <a:latin typeface="Meiryo UI" panose="020B0604030504040204" pitchFamily="50" charset="-128"/>
                <a:ea typeface="Meiryo UI" panose="020B0604030504040204" pitchFamily="50" charset="-128"/>
              </a:rPr>
              <a:t>以降に届きます。</a:t>
            </a:r>
            <a:endParaRPr lang="en-US" altLang="ja-JP" sz="1700" dirty="0">
              <a:latin typeface="Meiryo UI" panose="020B0604030504040204" pitchFamily="50" charset="-128"/>
              <a:ea typeface="Meiryo UI" panose="020B0604030504040204" pitchFamily="50" charset="-128"/>
            </a:endParaRPr>
          </a:p>
          <a:p>
            <a:pPr marR="0" lvl="0" algn="l" defTabSz="914400" rtl="0" eaLnBrk="1" fontAlgn="auto" latinLnBrk="0" hangingPunct="1">
              <a:lnSpc>
                <a:spcPct val="100000"/>
              </a:lnSpc>
              <a:spcBef>
                <a:spcPts val="0"/>
              </a:spcBef>
              <a:spcAft>
                <a:spcPts val="0"/>
              </a:spcAft>
              <a:buClrTx/>
              <a:buSzTx/>
              <a:buFontTx/>
              <a:buNone/>
              <a:tabLst/>
              <a:defRPr/>
            </a:pPr>
            <a:endParaRPr lang="en-US" altLang="ja-JP" sz="1700" kern="100" dirty="0">
              <a:effectLst/>
              <a:latin typeface="Meiryo UI" panose="020B0604030504040204" pitchFamily="50" charset="-128"/>
              <a:ea typeface="Meiryo UI" panose="020B0604030504040204" pitchFamily="50" charset="-128"/>
              <a:cs typeface="Times New Roman" panose="02020603050405020304" pitchFamily="18" charset="0"/>
            </a:endParaRPr>
          </a:p>
          <a:p>
            <a:pPr marR="0" lvl="0" algn="l" defTabSz="914400" rtl="0" eaLnBrk="1" fontAlgn="auto" latinLnBrk="0" hangingPunct="1">
              <a:lnSpc>
                <a:spcPct val="100000"/>
              </a:lnSpc>
              <a:spcBef>
                <a:spcPts val="0"/>
              </a:spcBef>
              <a:spcAft>
                <a:spcPts val="0"/>
              </a:spcAft>
              <a:buClrTx/>
              <a:buSzTx/>
              <a:buFontTx/>
              <a:buNone/>
              <a:tabLst/>
              <a:defRPr/>
            </a:pPr>
            <a:r>
              <a:rPr lang="en-US" altLang="ja-JP" sz="1700" kern="100" dirty="0">
                <a:effectLst/>
                <a:latin typeface="Meiryo UI" panose="020B0604030504040204" pitchFamily="50" charset="-128"/>
                <a:ea typeface="Meiryo UI" panose="020B0604030504040204" pitchFamily="50" charset="-128"/>
                <a:cs typeface="Times New Roman" panose="02020603050405020304" pitchFamily="18" charset="0"/>
              </a:rPr>
              <a:t>【</a:t>
            </a:r>
            <a:r>
              <a:rPr lang="ja-JP" altLang="en-US" sz="1700" kern="100" dirty="0">
                <a:latin typeface="Meiryo UI" panose="020B0604030504040204" pitchFamily="50" charset="-128"/>
                <a:ea typeface="Meiryo UI" panose="020B0604030504040204" pitchFamily="50" charset="-128"/>
                <a:cs typeface="Times New Roman" panose="02020603050405020304" pitchFamily="18" charset="0"/>
              </a:rPr>
              <a:t>補足説明</a:t>
            </a:r>
            <a:r>
              <a:rPr lang="en-US" altLang="ja-JP" sz="1700" kern="100" dirty="0">
                <a:effectLst/>
                <a:latin typeface="Meiryo UI" panose="020B0604030504040204" pitchFamily="50" charset="-128"/>
                <a:ea typeface="Meiryo UI" panose="020B0604030504040204" pitchFamily="50" charset="-128"/>
                <a:cs typeface="Times New Roman" panose="02020603050405020304" pitchFamily="18" charset="0"/>
              </a:rPr>
              <a:t>】</a:t>
            </a:r>
          </a:p>
          <a:p>
            <a:pPr marR="0" lvl="0" algn="l" defTabSz="914400" rtl="0" eaLnBrk="1" fontAlgn="auto" latinLnBrk="0" hangingPunct="1">
              <a:lnSpc>
                <a:spcPct val="100000"/>
              </a:lnSpc>
              <a:spcBef>
                <a:spcPts val="0"/>
              </a:spcBef>
              <a:spcAft>
                <a:spcPts val="0"/>
              </a:spcAft>
              <a:buClrTx/>
              <a:buSzTx/>
              <a:buFontTx/>
              <a:buNone/>
              <a:tabLst/>
              <a:defRPr/>
            </a:pPr>
            <a:endParaRPr lang="en-US" altLang="ja-JP" sz="1700" kern="100" dirty="0">
              <a:effectLst/>
              <a:latin typeface="Meiryo UI" panose="020B0604030504040204" pitchFamily="50" charset="-128"/>
              <a:ea typeface="Meiryo UI" panose="020B0604030504040204" pitchFamily="50" charset="-128"/>
              <a:cs typeface="Times New Roman" panose="02020603050405020304" pitchFamily="18" charset="0"/>
            </a:endParaRPr>
          </a:p>
          <a:p>
            <a:pPr marR="0" lvl="0" algn="l" defTabSz="914400" rtl="0" eaLnBrk="1" fontAlgn="auto" latinLnBrk="0" hangingPunct="1">
              <a:lnSpc>
                <a:spcPct val="100000"/>
              </a:lnSpc>
              <a:spcBef>
                <a:spcPts val="0"/>
              </a:spcBef>
              <a:spcAft>
                <a:spcPts val="0"/>
              </a:spcAft>
              <a:buClrTx/>
              <a:buSzTx/>
              <a:buFontTx/>
              <a:buNone/>
              <a:tabLst/>
              <a:defRPr/>
            </a:pPr>
            <a:r>
              <a:rPr lang="ja-JP" altLang="en-US" sz="1700" kern="100" dirty="0">
                <a:effectLst/>
                <a:latin typeface="Meiryo UI" panose="020B0604030504040204" pitchFamily="50" charset="-128"/>
                <a:ea typeface="Meiryo UI" panose="020B0604030504040204" pitchFamily="50" charset="-128"/>
                <a:cs typeface="Times New Roman" panose="02020603050405020304" pitchFamily="18" charset="0"/>
              </a:rPr>
              <a:t>講師の皆さまは、次の操作に進むためにプッシュ通知を待つ必要がある旨をご説明ください。</a:t>
            </a:r>
            <a:endParaRPr lang="ja-JP" altLang="ja-JP" sz="1700" kern="100" dirty="0">
              <a:effectLst/>
              <a:latin typeface="Meiryo UI" panose="020B0604030504040204" pitchFamily="50" charset="-128"/>
              <a:ea typeface="Meiryo UI" panose="020B0604030504040204" pitchFamily="50" charset="-128"/>
              <a:cs typeface="Times New Roman" panose="02020603050405020304" pitchFamily="18" charset="0"/>
            </a:endParaRPr>
          </a:p>
          <a:p>
            <a:endParaRPr lang="en-US" altLang="ja-JP" sz="1100" dirty="0">
              <a:latin typeface="Meiryo UI" panose="020B0604030504040204" pitchFamily="50" charset="-128"/>
              <a:ea typeface="Meiryo UI" panose="020B0604030504040204" pitchFamily="50" charset="-128"/>
            </a:endParaRPr>
          </a:p>
        </p:txBody>
      </p:sp>
      <p:sp>
        <p:nvSpPr>
          <p:cNvPr id="4" name="スライド番号プレースホルダー 3"/>
          <p:cNvSpPr>
            <a:spLocks noGrp="1"/>
          </p:cNvSpPr>
          <p:nvPr>
            <p:ph type="sldNum" sz="quarter" idx="10"/>
          </p:nvPr>
        </p:nvSpPr>
        <p:spPr/>
        <p:txBody>
          <a:bodyPr/>
          <a:lstStyle/>
          <a:p>
            <a:fld id="{2B53D04A-B60E-1241-96E3-BBB7CC6C31A8}" type="slidenum">
              <a:rPr kumimoji="1" lang="ja-JP" altLang="en-US" smtClean="0"/>
              <a:t>16</a:t>
            </a:fld>
            <a:endParaRPr kumimoji="1" lang="ja-JP" altLang="en-US" dirty="0"/>
          </a:p>
        </p:txBody>
      </p:sp>
    </p:spTree>
    <p:extLst>
      <p:ext uri="{BB962C8B-B14F-4D97-AF65-F5344CB8AC3E}">
        <p14:creationId xmlns:p14="http://schemas.microsoft.com/office/powerpoint/2010/main" val="33824213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98538" y="576263"/>
            <a:ext cx="4799012" cy="3600450"/>
          </a:xfrm>
        </p:spPr>
      </p:sp>
      <p:sp>
        <p:nvSpPr>
          <p:cNvPr id="3" name="ノート プレースホルダー 2"/>
          <p:cNvSpPr>
            <a:spLocks noGrp="1"/>
          </p:cNvSpPr>
          <p:nvPr>
            <p:ph type="body" idx="1"/>
          </p:nvPr>
        </p:nvSpPr>
        <p:spPr>
          <a:xfrm>
            <a:off x="998538" y="4320000"/>
            <a:ext cx="4799012" cy="5184000"/>
          </a:xfrm>
        </p:spPr>
        <p:txBody>
          <a:bodyPr/>
          <a:lstStyle/>
          <a:p>
            <a:pPr defTabSz="921075">
              <a:defRPr/>
            </a:pPr>
            <a:r>
              <a:rPr lang="ja-JP" altLang="en-US" sz="1700" dirty="0">
                <a:latin typeface="Meiryo UI" panose="020B0604030504040204" pitchFamily="50" charset="-128"/>
                <a:ea typeface="Meiryo UI" panose="020B0604030504040204" pitchFamily="50" charset="-128"/>
              </a:rPr>
              <a:t>プッシュ通知が届くと、登録の完了に進むことができます。</a:t>
            </a:r>
            <a:endParaRPr lang="en-US" altLang="ja-JP" sz="1700" dirty="0">
              <a:latin typeface="Meiryo UI" panose="020B0604030504040204" pitchFamily="50" charset="-128"/>
              <a:ea typeface="Meiryo UI" panose="020B0604030504040204" pitchFamily="50" charset="-128"/>
            </a:endParaRPr>
          </a:p>
          <a:p>
            <a:pPr defTabSz="921075">
              <a:defRPr/>
            </a:pPr>
            <a:endParaRPr lang="en-US" altLang="ja-JP" sz="1700" dirty="0">
              <a:latin typeface="Meiryo UI" panose="020B0604030504040204" pitchFamily="50" charset="-128"/>
              <a:ea typeface="Meiryo UI" panose="020B0604030504040204" pitchFamily="50" charset="-128"/>
            </a:endParaRPr>
          </a:p>
          <a:p>
            <a:pPr defTabSz="921075">
              <a:defRPr/>
            </a:pPr>
            <a:r>
              <a:rPr lang="ja-JP" altLang="en-US" sz="1700" dirty="0">
                <a:latin typeface="Meiryo UI" panose="020B0604030504040204" pitchFamily="50" charset="-128"/>
                <a:ea typeface="Meiryo UI" panose="020B0604030504040204" pitchFamily="50" charset="-128"/>
              </a:rPr>
              <a:t>①「登録する」を押します。</a:t>
            </a:r>
            <a:endParaRPr lang="en-US" altLang="ja-JP" sz="1700" dirty="0">
              <a:latin typeface="Meiryo UI" panose="020B0604030504040204" pitchFamily="50" charset="-128"/>
              <a:ea typeface="Meiryo UI" panose="020B0604030504040204" pitchFamily="50" charset="-128"/>
            </a:endParaRPr>
          </a:p>
          <a:p>
            <a:pPr defTabSz="921075">
              <a:defRPr/>
            </a:pPr>
            <a:endParaRPr lang="en-US" altLang="ja-JP" sz="1700" dirty="0">
              <a:latin typeface="Meiryo UI" panose="020B0604030504040204" pitchFamily="50" charset="-128"/>
              <a:ea typeface="Meiryo UI" panose="020B0604030504040204" pitchFamily="50" charset="-128"/>
            </a:endParaRPr>
          </a:p>
          <a:p>
            <a:pPr defTabSz="921075">
              <a:defRPr/>
            </a:pPr>
            <a:r>
              <a:rPr lang="ja-JP" altLang="en-US" sz="1700" dirty="0">
                <a:latin typeface="Meiryo UI" panose="020B0604030504040204" pitchFamily="50" charset="-128"/>
                <a:ea typeface="Meiryo UI" panose="020B0604030504040204" pitchFamily="50" charset="-128"/>
              </a:rPr>
              <a:t>②登録完了の処理が行われるので待ちます。</a:t>
            </a:r>
            <a:endParaRPr lang="en-US" altLang="ja-JP" sz="1700" dirty="0">
              <a:latin typeface="Meiryo UI" panose="020B0604030504040204" pitchFamily="50" charset="-128"/>
              <a:ea typeface="Meiryo UI" panose="020B0604030504040204" pitchFamily="50" charset="-128"/>
            </a:endParaRPr>
          </a:p>
          <a:p>
            <a:pPr defTabSz="921075">
              <a:defRPr/>
            </a:pPr>
            <a:endParaRPr lang="en-US" altLang="ja-JP" sz="1700" dirty="0">
              <a:latin typeface="Meiryo UI" panose="020B0604030504040204" pitchFamily="50" charset="-128"/>
              <a:ea typeface="Meiryo UI" panose="020B0604030504040204" pitchFamily="50" charset="-128"/>
            </a:endParaRPr>
          </a:p>
          <a:p>
            <a:pPr defTabSz="921075">
              <a:defRPr/>
            </a:pPr>
            <a:r>
              <a:rPr lang="ja-JP" altLang="en-US" sz="1700" dirty="0">
                <a:latin typeface="Meiryo UI" panose="020B0604030504040204" pitchFamily="50" charset="-128"/>
                <a:ea typeface="Meiryo UI" panose="020B0604030504040204" pitchFamily="50" charset="-128"/>
              </a:rPr>
              <a:t>③この画面が表示されれば、スマホ用電子証明書の登録は完了です。</a:t>
            </a:r>
            <a:endParaRPr lang="en-US" altLang="ja-JP" sz="1700" dirty="0">
              <a:latin typeface="Meiryo UI" panose="020B0604030504040204" pitchFamily="50" charset="-128"/>
              <a:ea typeface="Meiryo UI" panose="020B0604030504040204" pitchFamily="50" charset="-128"/>
            </a:endParaRPr>
          </a:p>
        </p:txBody>
      </p:sp>
      <p:sp>
        <p:nvSpPr>
          <p:cNvPr id="4" name="スライド番号プレースホルダー 3"/>
          <p:cNvSpPr>
            <a:spLocks noGrp="1"/>
          </p:cNvSpPr>
          <p:nvPr>
            <p:ph type="sldNum" sz="quarter" idx="10"/>
          </p:nvPr>
        </p:nvSpPr>
        <p:spPr/>
        <p:txBody>
          <a:bodyPr/>
          <a:lstStyle/>
          <a:p>
            <a:fld id="{2B53D04A-B60E-1241-96E3-BBB7CC6C31A8}" type="slidenum">
              <a:rPr kumimoji="1" lang="ja-JP" altLang="en-US" smtClean="0"/>
              <a:t>17</a:t>
            </a:fld>
            <a:endParaRPr kumimoji="1" lang="ja-JP" altLang="en-US" dirty="0"/>
          </a:p>
        </p:txBody>
      </p:sp>
    </p:spTree>
    <p:extLst>
      <p:ext uri="{BB962C8B-B14F-4D97-AF65-F5344CB8AC3E}">
        <p14:creationId xmlns:p14="http://schemas.microsoft.com/office/powerpoint/2010/main" val="99159987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98538" y="576263"/>
            <a:ext cx="4799012" cy="3600450"/>
          </a:xfrm>
        </p:spPr>
      </p:sp>
      <p:sp>
        <p:nvSpPr>
          <p:cNvPr id="3" name="ノート プレースホルダー 2"/>
          <p:cNvSpPr>
            <a:spLocks noGrp="1"/>
          </p:cNvSpPr>
          <p:nvPr>
            <p:ph type="body" idx="1"/>
          </p:nvPr>
        </p:nvSpPr>
        <p:spPr>
          <a:xfrm>
            <a:off x="998537" y="4320000"/>
            <a:ext cx="4799013" cy="5184000"/>
          </a:xfrm>
        </p:spPr>
        <p:txBody>
          <a:bodyPr/>
          <a:lstStyle/>
          <a:p>
            <a:r>
              <a:rPr lang="ja-JP" altLang="en-US" sz="1700" dirty="0">
                <a:latin typeface="Meiryo UI" panose="020B0604030504040204" pitchFamily="50" charset="-128"/>
                <a:ea typeface="Meiryo UI" panose="020B0604030504040204" pitchFamily="50" charset="-128"/>
              </a:rPr>
              <a:t>機種変更をした時に新しい機種でスマホ用電子証明書を使用するための操作手順をご説明いたします。</a:t>
            </a:r>
            <a:endParaRPr lang="en-US" altLang="ja-JP" sz="1700" dirty="0">
              <a:latin typeface="Meiryo UI" panose="020B0604030504040204" pitchFamily="50" charset="-128"/>
              <a:ea typeface="Meiryo UI" panose="020B0604030504040204" pitchFamily="50" charset="-128"/>
            </a:endParaRPr>
          </a:p>
          <a:p>
            <a:endParaRPr lang="en-US" altLang="ja-JP" sz="1700" dirty="0">
              <a:latin typeface="Meiryo UI" panose="020B0604030504040204" pitchFamily="50" charset="-128"/>
              <a:ea typeface="Meiryo UI" panose="020B0604030504040204" pitchFamily="50" charset="-128"/>
            </a:endParaRPr>
          </a:p>
          <a:p>
            <a:r>
              <a:rPr lang="ja-JP" altLang="en-US" sz="1700" dirty="0">
                <a:latin typeface="Meiryo UI" panose="020B0604030504040204" pitchFamily="50" charset="-128"/>
                <a:ea typeface="Meiryo UI" panose="020B0604030504040204" pitchFamily="50" charset="-128"/>
              </a:rPr>
              <a:t>あらかじめ新しい機種でマイナポータルアプリをインストールをしておきましょう。</a:t>
            </a:r>
            <a:endParaRPr lang="en-US" altLang="ja-JP" sz="1700" dirty="0">
              <a:latin typeface="Meiryo UI" panose="020B0604030504040204" pitchFamily="50" charset="-128"/>
              <a:ea typeface="Meiryo UI" panose="020B0604030504040204" pitchFamily="50" charset="-128"/>
            </a:endParaRPr>
          </a:p>
          <a:p>
            <a:endParaRPr lang="en-US" altLang="ja-JP" sz="1700" dirty="0">
              <a:latin typeface="Meiryo UI" panose="020B0604030504040204" pitchFamily="50" charset="-128"/>
              <a:ea typeface="Meiryo UI" panose="020B0604030504040204" pitchFamily="50" charset="-128"/>
            </a:endParaRPr>
          </a:p>
          <a:p>
            <a:r>
              <a:rPr lang="ja-JP" altLang="en-US" sz="1700" dirty="0">
                <a:latin typeface="Meiryo UI" panose="020B0604030504040204" pitchFamily="50" charset="-128"/>
                <a:ea typeface="Meiryo UI" panose="020B0604030504040204" pitchFamily="50" charset="-128"/>
              </a:rPr>
              <a:t>新しい機種でスマホ用電子証明書を申請すると古いスマホに登録されているスマホ用電子証明書は失効されます。</a:t>
            </a:r>
            <a:endParaRPr lang="en-US" altLang="ja-JP" sz="1700" dirty="0">
              <a:latin typeface="Meiryo UI" panose="020B0604030504040204" pitchFamily="50" charset="-128"/>
              <a:ea typeface="Meiryo UI" panose="020B0604030504040204" pitchFamily="50" charset="-128"/>
            </a:endParaRPr>
          </a:p>
          <a:p>
            <a:endParaRPr lang="en-US" altLang="ja-JP" sz="1700" dirty="0">
              <a:latin typeface="Meiryo UI" panose="020B0604030504040204" pitchFamily="50" charset="-128"/>
              <a:ea typeface="Meiryo UI" panose="020B0604030504040204" pitchFamily="50" charset="-128"/>
            </a:endParaRPr>
          </a:p>
          <a:p>
            <a:r>
              <a:rPr lang="ja-JP" altLang="en-US" sz="1700" dirty="0">
                <a:latin typeface="Meiryo UI" panose="020B0604030504040204" pitchFamily="50" charset="-128"/>
                <a:ea typeface="Meiryo UI" panose="020B0604030504040204" pitchFamily="50" charset="-128"/>
              </a:rPr>
              <a:t>古いスマホに搭載された電子証明書を確実に削除するために、古いスマホの電源を入れて、ネットワークに接続した状態で新しいスマホで操作を行ってください。</a:t>
            </a:r>
            <a:endParaRPr lang="en-US" altLang="ja-JP" sz="1700" dirty="0">
              <a:latin typeface="Meiryo UI" panose="020B0604030504040204" pitchFamily="50" charset="-128"/>
              <a:ea typeface="Meiryo UI" panose="020B0604030504040204" pitchFamily="50" charset="-128"/>
            </a:endParaRPr>
          </a:p>
          <a:p>
            <a:endParaRPr lang="en-US" altLang="ja-JP" sz="1700" dirty="0">
              <a:latin typeface="Meiryo UI" panose="020B0604030504040204" pitchFamily="50" charset="-128"/>
              <a:ea typeface="Meiryo UI" panose="020B0604030504040204" pitchFamily="50" charset="-128"/>
            </a:endParaRPr>
          </a:p>
          <a:p>
            <a:r>
              <a:rPr lang="ja-JP" altLang="en-US" sz="1700" dirty="0">
                <a:latin typeface="Meiryo UI" panose="020B0604030504040204" pitchFamily="50" charset="-128"/>
                <a:ea typeface="Meiryo UI" panose="020B0604030504040204" pitchFamily="50" charset="-128"/>
              </a:rPr>
              <a:t>①ホーム画面でマイナポータルアプリを押します。</a:t>
            </a:r>
            <a:endParaRPr lang="en-US" altLang="ja-JP" sz="1700" dirty="0">
              <a:latin typeface="Meiryo UI" panose="020B0604030504040204" pitchFamily="50" charset="-128"/>
              <a:ea typeface="Meiryo UI" panose="020B0604030504040204" pitchFamily="50" charset="-128"/>
            </a:endParaRPr>
          </a:p>
          <a:p>
            <a:endParaRPr lang="en-US" altLang="ja-JP" sz="1700" dirty="0">
              <a:latin typeface="Meiryo UI" panose="020B0604030504040204" pitchFamily="50" charset="-128"/>
              <a:ea typeface="Meiryo UI" panose="020B0604030504040204" pitchFamily="50" charset="-128"/>
            </a:endParaRPr>
          </a:p>
          <a:p>
            <a:r>
              <a:rPr lang="ja-JP" altLang="en-US" sz="1700" dirty="0">
                <a:latin typeface="Meiryo UI" panose="020B0604030504040204" pitchFamily="50" charset="-128"/>
                <a:ea typeface="Meiryo UI" panose="020B0604030504040204" pitchFamily="50" charset="-128"/>
              </a:rPr>
              <a:t>②画面右下の「メニュー」を押して画面中段に表示される「機種変更」を押してください。</a:t>
            </a:r>
            <a:endParaRPr lang="en-US" altLang="ja-JP" sz="1700" dirty="0">
              <a:latin typeface="Meiryo UI" panose="020B0604030504040204" pitchFamily="50" charset="-128"/>
              <a:ea typeface="Meiryo UI" panose="020B0604030504040204" pitchFamily="50" charset="-128"/>
            </a:endParaRPr>
          </a:p>
          <a:p>
            <a:pPr defTabSz="921075">
              <a:defRPr/>
            </a:pPr>
            <a:endParaRPr lang="en-US" altLang="ja-JP" sz="1700" dirty="0">
              <a:latin typeface="Meiryo UI" panose="020B0604030504040204" pitchFamily="50" charset="-128"/>
              <a:ea typeface="Meiryo UI" panose="020B0604030504040204" pitchFamily="50" charset="-128"/>
            </a:endParaRPr>
          </a:p>
          <a:p>
            <a:pPr defTabSz="921075">
              <a:defRPr/>
            </a:pPr>
            <a:r>
              <a:rPr lang="ja-JP" altLang="en-US" sz="1700" dirty="0">
                <a:latin typeface="Meiryo UI" panose="020B0604030504040204" pitchFamily="50" charset="-128"/>
                <a:ea typeface="Meiryo UI" panose="020B0604030504040204" pitchFamily="50" charset="-128"/>
              </a:rPr>
              <a:t>③マイナンバーカード用電子証明書のパスワードの入力に移動するのでパスワードを入力します。</a:t>
            </a:r>
          </a:p>
        </p:txBody>
      </p:sp>
      <p:sp>
        <p:nvSpPr>
          <p:cNvPr id="4" name="スライド番号プレースホルダー 3"/>
          <p:cNvSpPr>
            <a:spLocks noGrp="1"/>
          </p:cNvSpPr>
          <p:nvPr>
            <p:ph type="sldNum" sz="quarter" idx="10"/>
          </p:nvPr>
        </p:nvSpPr>
        <p:spPr/>
        <p:txBody>
          <a:bodyPr/>
          <a:lstStyle/>
          <a:p>
            <a:fld id="{2B53D04A-B60E-1241-96E3-BBB7CC6C31A8}" type="slidenum">
              <a:rPr kumimoji="1" lang="ja-JP" altLang="en-US" smtClean="0"/>
              <a:t>18</a:t>
            </a:fld>
            <a:endParaRPr kumimoji="1" lang="ja-JP" altLang="en-US" dirty="0"/>
          </a:p>
        </p:txBody>
      </p:sp>
    </p:spTree>
    <p:extLst>
      <p:ext uri="{BB962C8B-B14F-4D97-AF65-F5344CB8AC3E}">
        <p14:creationId xmlns:p14="http://schemas.microsoft.com/office/powerpoint/2010/main" val="286881752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98538" y="576263"/>
            <a:ext cx="4799012" cy="3600450"/>
          </a:xfrm>
        </p:spPr>
      </p:sp>
      <p:sp>
        <p:nvSpPr>
          <p:cNvPr id="3" name="ノート プレースホルダー 2"/>
          <p:cNvSpPr>
            <a:spLocks noGrp="1"/>
          </p:cNvSpPr>
          <p:nvPr>
            <p:ph type="body" idx="1"/>
          </p:nvPr>
        </p:nvSpPr>
        <p:spPr>
          <a:xfrm>
            <a:off x="998537" y="4320000"/>
            <a:ext cx="4799013" cy="5184000"/>
          </a:xfrm>
        </p:spPr>
        <p:txBody>
          <a:bodyPr/>
          <a:lstStyle/>
          <a:p>
            <a:r>
              <a:rPr lang="ja-JP" altLang="en-US" sz="1700" dirty="0">
                <a:latin typeface="Meiryo UI" panose="020B0604030504040204" pitchFamily="50" charset="-128"/>
                <a:ea typeface="Meiryo UI" panose="020B0604030504040204" pitchFamily="50" charset="-128"/>
              </a:rPr>
              <a:t>④申請する項目のチェックを入れ、内容を確認し「確認しました」にチェックを入れて「申請する」を押します。</a:t>
            </a:r>
            <a:endParaRPr lang="en-US" altLang="ja-JP" sz="1700" dirty="0">
              <a:latin typeface="Meiryo UI" panose="020B0604030504040204" pitchFamily="50" charset="-128"/>
              <a:ea typeface="Meiryo UI" panose="020B0604030504040204" pitchFamily="50" charset="-128"/>
            </a:endParaRPr>
          </a:p>
          <a:p>
            <a:endParaRPr lang="en-US" altLang="ja-JP" sz="1700" dirty="0">
              <a:latin typeface="Meiryo UI" panose="020B0604030504040204" pitchFamily="50" charset="-128"/>
              <a:ea typeface="Meiryo UI" panose="020B0604030504040204" pitchFamily="50" charset="-128"/>
            </a:endParaRPr>
          </a:p>
          <a:p>
            <a:r>
              <a:rPr lang="ja-JP" altLang="en-US" sz="1700" dirty="0">
                <a:latin typeface="Meiryo UI" panose="020B0604030504040204" pitchFamily="50" charset="-128"/>
                <a:ea typeface="Meiryo UI" panose="020B0604030504040204" pitchFamily="50" charset="-128"/>
              </a:rPr>
              <a:t>⑤マイナンバーカードの読み取り画面に変わりますので、カードを読み取ります。</a:t>
            </a:r>
            <a:endParaRPr lang="en-US" altLang="ja-JP" sz="1700" dirty="0">
              <a:latin typeface="Meiryo UI" panose="020B0604030504040204" pitchFamily="50" charset="-128"/>
              <a:ea typeface="Meiryo UI" panose="020B0604030504040204" pitchFamily="50" charset="-128"/>
            </a:endParaRPr>
          </a:p>
          <a:p>
            <a:endParaRPr lang="en-US" altLang="ja-JP" sz="1700" dirty="0">
              <a:latin typeface="Meiryo UI" panose="020B0604030504040204" pitchFamily="50" charset="-128"/>
              <a:ea typeface="Meiryo UI" panose="020B0604030504040204" pitchFamily="50" charset="-128"/>
            </a:endParaRPr>
          </a:p>
          <a:p>
            <a:r>
              <a:rPr lang="ja-JP" altLang="en-US" sz="1700" dirty="0">
                <a:latin typeface="Meiryo UI" panose="020B0604030504040204" pitchFamily="50" charset="-128"/>
                <a:ea typeface="Meiryo UI" panose="020B0604030504040204" pitchFamily="50" charset="-128"/>
              </a:rPr>
              <a:t>⑥旧スマホ用電子証明書の失効確認の画面が出ますので「同意して次へ」を押します。</a:t>
            </a:r>
            <a:endParaRPr lang="en-US" altLang="ja-JP" sz="1700" dirty="0">
              <a:latin typeface="Meiryo UI" panose="020B0604030504040204" pitchFamily="50" charset="-128"/>
              <a:ea typeface="Meiryo UI" panose="020B0604030504040204" pitchFamily="50" charset="-128"/>
            </a:endParaRPr>
          </a:p>
          <a:p>
            <a:endParaRPr lang="en-US" altLang="ja-JP" sz="1700" dirty="0">
              <a:latin typeface="Meiryo UI" panose="020B0604030504040204" pitchFamily="50" charset="-128"/>
              <a:ea typeface="Meiryo UI" panose="020B0604030504040204" pitchFamily="50" charset="-128"/>
            </a:endParaRPr>
          </a:p>
          <a:p>
            <a:r>
              <a:rPr lang="ja-JP" altLang="en-US" sz="1700" dirty="0">
                <a:latin typeface="Meiryo UI" panose="020B0604030504040204" pitchFamily="50" charset="-128"/>
                <a:ea typeface="Meiryo UI" panose="020B0604030504040204" pitchFamily="50" charset="-128"/>
              </a:rPr>
              <a:t>旧スマホを</a:t>
            </a:r>
            <a:r>
              <a:rPr lang="en-US" altLang="ja-JP" sz="1700" dirty="0">
                <a:latin typeface="Meiryo UI" panose="020B0604030504040204" pitchFamily="50" charset="-128"/>
                <a:ea typeface="Meiryo UI" panose="020B0604030504040204" pitchFamily="50" charset="-128"/>
              </a:rPr>
              <a:t>48</a:t>
            </a:r>
            <a:r>
              <a:rPr lang="ja-JP" altLang="en-US" sz="1700" dirty="0">
                <a:latin typeface="Meiryo UI" panose="020B0604030504040204" pitchFamily="50" charset="-128"/>
                <a:ea typeface="Meiryo UI" panose="020B0604030504040204" pitchFamily="50" charset="-128"/>
              </a:rPr>
              <a:t>時間以内にネットワークにつなぐことで、失効の手続きを別途せずに旧スマホから電子証明書の削除が実行されます。</a:t>
            </a:r>
            <a:endParaRPr lang="en-US" altLang="ja-JP" sz="1700" dirty="0">
              <a:latin typeface="Meiryo UI" panose="020B0604030504040204" pitchFamily="50" charset="-128"/>
              <a:ea typeface="Meiryo UI" panose="020B0604030504040204" pitchFamily="50" charset="-128"/>
            </a:endParaRPr>
          </a:p>
          <a:p>
            <a:endParaRPr lang="en-US" altLang="ja-JP" sz="1700" dirty="0">
              <a:latin typeface="Meiryo UI" panose="020B0604030504040204" pitchFamily="50" charset="-128"/>
              <a:ea typeface="Meiryo UI" panose="020B0604030504040204" pitchFamily="50" charset="-128"/>
            </a:endParaRPr>
          </a:p>
          <a:p>
            <a:r>
              <a:rPr lang="en-US" altLang="ja-JP" sz="1700" dirty="0">
                <a:latin typeface="Meiryo UI" panose="020B0604030504040204" pitchFamily="50" charset="-128"/>
                <a:ea typeface="Meiryo UI" panose="020B0604030504040204" pitchFamily="50" charset="-128"/>
              </a:rPr>
              <a:t>【</a:t>
            </a:r>
            <a:r>
              <a:rPr lang="ja-JP" altLang="en-US" sz="1700" dirty="0">
                <a:latin typeface="Meiryo UI" panose="020B0604030504040204" pitchFamily="50" charset="-128"/>
                <a:ea typeface="Meiryo UI" panose="020B0604030504040204" pitchFamily="50" charset="-128"/>
              </a:rPr>
              <a:t>補足説明</a:t>
            </a:r>
            <a:r>
              <a:rPr lang="en-US" altLang="ja-JP" sz="1700" dirty="0">
                <a:latin typeface="Meiryo UI" panose="020B0604030504040204" pitchFamily="50" charset="-128"/>
                <a:ea typeface="Meiryo UI" panose="020B0604030504040204" pitchFamily="50" charset="-128"/>
              </a:rPr>
              <a:t>】</a:t>
            </a:r>
          </a:p>
          <a:p>
            <a:endParaRPr lang="en-US" altLang="ja-JP" sz="1700" i="0" dirty="0">
              <a:effectLst/>
              <a:latin typeface="Meiryo UI" panose="020B0604030504040204" pitchFamily="50" charset="-128"/>
              <a:ea typeface="Meiryo UI" panose="020B0604030504040204" pitchFamily="50" charset="-128"/>
            </a:endParaRPr>
          </a:p>
          <a:p>
            <a:r>
              <a:rPr lang="ja-JP" altLang="en-US" sz="1700" i="0" dirty="0">
                <a:effectLst/>
                <a:latin typeface="Meiryo UI" panose="020B0604030504040204" pitchFamily="50" charset="-128"/>
                <a:ea typeface="Meiryo UI" panose="020B0604030504040204" pitchFamily="50" charset="-128"/>
              </a:rPr>
              <a:t>古いスマホの旧電子証明書の失効を機種変更と同時に行えることを周知してください。</a:t>
            </a:r>
            <a:br>
              <a:rPr lang="ja-JP" altLang="en-US" sz="1700" dirty="0">
                <a:latin typeface="Meiryo UI" panose="020B0604030504040204" pitchFamily="50" charset="-128"/>
                <a:ea typeface="Meiryo UI" panose="020B0604030504040204" pitchFamily="50" charset="-128"/>
              </a:rPr>
            </a:br>
            <a:endParaRPr lang="en-US" altLang="ja-JP" sz="1700" dirty="0">
              <a:latin typeface="Meiryo UI" panose="020B0604030504040204" pitchFamily="50" charset="-128"/>
              <a:ea typeface="Meiryo UI" panose="020B0604030504040204" pitchFamily="50" charset="-128"/>
            </a:endParaRPr>
          </a:p>
          <a:p>
            <a:r>
              <a:rPr lang="ja-JP" altLang="en-US" sz="1700" i="0" dirty="0">
                <a:effectLst/>
                <a:latin typeface="Meiryo UI" panose="020B0604030504040204" pitchFamily="50" charset="-128"/>
                <a:ea typeface="Meiryo UI" panose="020B0604030504040204" pitchFamily="50" charset="-128"/>
              </a:rPr>
              <a:t>ユーザーが、機種変更の手続きとは別に「スマホ用電子証明書の利用をやめる手続き」を行うような誤解が無いようにお伝えください。</a:t>
            </a:r>
            <a:endParaRPr lang="en-US" altLang="ja-JP" sz="1700" dirty="0">
              <a:latin typeface="Meiryo UI" panose="020B0604030504040204" pitchFamily="50" charset="-128"/>
              <a:ea typeface="Meiryo UI" panose="020B0604030504040204" pitchFamily="50" charset="-128"/>
            </a:endParaRPr>
          </a:p>
        </p:txBody>
      </p:sp>
      <p:sp>
        <p:nvSpPr>
          <p:cNvPr id="4" name="スライド番号プレースホルダー 3"/>
          <p:cNvSpPr>
            <a:spLocks noGrp="1"/>
          </p:cNvSpPr>
          <p:nvPr>
            <p:ph type="sldNum" sz="quarter" idx="10"/>
          </p:nvPr>
        </p:nvSpPr>
        <p:spPr/>
        <p:txBody>
          <a:bodyPr/>
          <a:lstStyle/>
          <a:p>
            <a:fld id="{2B53D04A-B60E-1241-96E3-BBB7CC6C31A8}" type="slidenum">
              <a:rPr kumimoji="1" lang="ja-JP" altLang="en-US" smtClean="0"/>
              <a:t>19</a:t>
            </a:fld>
            <a:endParaRPr kumimoji="1" lang="ja-JP" altLang="en-US" dirty="0"/>
          </a:p>
        </p:txBody>
      </p:sp>
    </p:spTree>
    <p:extLst>
      <p:ext uri="{BB962C8B-B14F-4D97-AF65-F5344CB8AC3E}">
        <p14:creationId xmlns:p14="http://schemas.microsoft.com/office/powerpoint/2010/main" val="116588022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98538" y="576263"/>
            <a:ext cx="4799012" cy="3600450"/>
          </a:xfrm>
        </p:spPr>
      </p:sp>
      <p:sp>
        <p:nvSpPr>
          <p:cNvPr id="3" name="ノート プレースホルダー 2"/>
          <p:cNvSpPr>
            <a:spLocks noGrp="1"/>
          </p:cNvSpPr>
          <p:nvPr>
            <p:ph type="body" idx="1"/>
          </p:nvPr>
        </p:nvSpPr>
        <p:spPr>
          <a:xfrm>
            <a:off x="998537" y="4320000"/>
            <a:ext cx="4799013" cy="5184000"/>
          </a:xfrm>
        </p:spPr>
        <p:txBody>
          <a:bodyPr/>
          <a:lstStyle/>
          <a:p>
            <a:pPr algn="l" rtl="0" fontAlgn="base"/>
            <a:r>
              <a:rPr lang="ja-JP" altLang="ja-JP" sz="1700" i="0" u="none" strike="noStrike" dirty="0">
                <a:effectLst/>
                <a:latin typeface="Meiryo UI" panose="020B0604030504040204" pitchFamily="50" charset="-128"/>
                <a:ea typeface="Meiryo UI" panose="020B0604030504040204" pitchFamily="50" charset="-128"/>
              </a:rPr>
              <a:t>この講座は</a:t>
            </a:r>
            <a:r>
              <a:rPr lang="ja-JP" altLang="en-US" sz="1700" i="0" u="none" strike="noStrike" dirty="0">
                <a:effectLst/>
                <a:latin typeface="Meiryo UI" panose="020B0604030504040204" pitchFamily="50" charset="-128"/>
                <a:ea typeface="Meiryo UI" panose="020B0604030504040204" pitchFamily="50" charset="-128"/>
              </a:rPr>
              <a:t>スマホ用電子証明書サービスについて</a:t>
            </a:r>
            <a:r>
              <a:rPr lang="ja-JP" altLang="ja-JP" sz="1700" i="0" u="none" strike="noStrike" dirty="0">
                <a:effectLst/>
                <a:latin typeface="Meiryo UI" panose="020B0604030504040204" pitchFamily="50" charset="-128"/>
                <a:ea typeface="Meiryo UI" panose="020B0604030504040204" pitchFamily="50" charset="-128"/>
              </a:rPr>
              <a:t>学ぶ講座です。</a:t>
            </a:r>
            <a:r>
              <a:rPr lang="en-US" altLang="ja-JP" sz="1700" i="0" dirty="0">
                <a:effectLst/>
                <a:latin typeface="Meiryo UI" panose="020B0604030504040204" pitchFamily="50" charset="-128"/>
                <a:ea typeface="Meiryo UI" panose="020B0604030504040204" pitchFamily="50" charset="-128"/>
              </a:rPr>
              <a:t>​</a:t>
            </a:r>
          </a:p>
          <a:p>
            <a:pPr algn="l" rtl="0" fontAlgn="base"/>
            <a:endParaRPr lang="en-US" altLang="ja-JP" sz="1700" i="0" dirty="0">
              <a:effectLst/>
              <a:latin typeface="Meiryo UI" panose="020B0604030504040204" pitchFamily="50" charset="-128"/>
              <a:ea typeface="Meiryo UI" panose="020B0604030504040204" pitchFamily="50" charset="-128"/>
            </a:endParaRPr>
          </a:p>
          <a:p>
            <a:pPr algn="l" rtl="0" fontAlgn="base"/>
            <a:r>
              <a:rPr lang="ja-JP" altLang="ja-JP" sz="1700" i="0" u="none" strike="noStrike" dirty="0">
                <a:effectLst/>
                <a:latin typeface="Meiryo UI" panose="020B0604030504040204" pitchFamily="50" charset="-128"/>
                <a:ea typeface="Meiryo UI" panose="020B0604030504040204" pitchFamily="50" charset="-128"/>
              </a:rPr>
              <a:t>第</a:t>
            </a:r>
            <a:r>
              <a:rPr lang="en-US" altLang="ja-JP" sz="1700" i="0" u="none" strike="noStrike" dirty="0">
                <a:effectLst/>
                <a:latin typeface="Meiryo UI" panose="020B0604030504040204" pitchFamily="50" charset="-128"/>
                <a:ea typeface="Meiryo UI" panose="020B0604030504040204" pitchFamily="50" charset="-128"/>
              </a:rPr>
              <a:t>1</a:t>
            </a:r>
            <a:r>
              <a:rPr lang="ja-JP" altLang="ja-JP" sz="1700" i="0" u="none" strike="noStrike" dirty="0">
                <a:effectLst/>
                <a:latin typeface="Meiryo UI" panose="020B0604030504040204" pitchFamily="50" charset="-128"/>
                <a:ea typeface="Meiryo UI" panose="020B0604030504040204" pitchFamily="50" charset="-128"/>
              </a:rPr>
              <a:t>章では、</a:t>
            </a:r>
            <a:r>
              <a:rPr lang="ja-JP" altLang="en-US" sz="1700" i="0" u="none" strike="noStrike" dirty="0">
                <a:effectLst/>
                <a:latin typeface="Meiryo UI" panose="020B0604030504040204" pitchFamily="50" charset="-128"/>
                <a:ea typeface="Meiryo UI" panose="020B0604030504040204" pitchFamily="50" charset="-128"/>
              </a:rPr>
              <a:t>スマホ用の電子証明書とは何か、電子証明書で出来る事</a:t>
            </a:r>
            <a:r>
              <a:rPr lang="ja-JP" altLang="ja-JP" sz="1700" i="0" u="none" strike="noStrike" dirty="0">
                <a:effectLst/>
                <a:latin typeface="Meiryo UI" panose="020B0604030504040204" pitchFamily="50" charset="-128"/>
                <a:ea typeface="Meiryo UI" panose="020B0604030504040204" pitchFamily="50" charset="-128"/>
              </a:rPr>
              <a:t>について学びます。</a:t>
            </a:r>
            <a:r>
              <a:rPr lang="en-US" altLang="ja-JP" sz="1700" i="0" dirty="0">
                <a:effectLst/>
                <a:latin typeface="Meiryo UI" panose="020B0604030504040204" pitchFamily="50" charset="-128"/>
                <a:ea typeface="Meiryo UI" panose="020B0604030504040204" pitchFamily="50" charset="-128"/>
              </a:rPr>
              <a:t>​</a:t>
            </a:r>
          </a:p>
          <a:p>
            <a:pPr algn="l" rtl="0" fontAlgn="base"/>
            <a:endParaRPr lang="en-US" altLang="ja-JP" sz="1700" i="0" dirty="0">
              <a:effectLst/>
              <a:latin typeface="Meiryo UI" panose="020B0604030504040204" pitchFamily="50" charset="-128"/>
              <a:ea typeface="Meiryo UI" panose="020B0604030504040204" pitchFamily="50" charset="-128"/>
            </a:endParaRPr>
          </a:p>
          <a:p>
            <a:pPr algn="l" rtl="0" fontAlgn="base"/>
            <a:r>
              <a:rPr lang="ja-JP" altLang="ja-JP" sz="1700" i="0" u="none" strike="noStrike" dirty="0">
                <a:effectLst/>
                <a:latin typeface="Meiryo UI" panose="020B0604030504040204" pitchFamily="50" charset="-128"/>
                <a:ea typeface="Meiryo UI" panose="020B0604030504040204" pitchFamily="50" charset="-128"/>
              </a:rPr>
              <a:t>第</a:t>
            </a:r>
            <a:r>
              <a:rPr lang="en-US" altLang="ja-JP" sz="1700" i="0" u="none" strike="noStrike" dirty="0">
                <a:effectLst/>
                <a:latin typeface="Meiryo UI" panose="020B0604030504040204" pitchFamily="50" charset="-128"/>
                <a:ea typeface="Meiryo UI" panose="020B0604030504040204" pitchFamily="50" charset="-128"/>
              </a:rPr>
              <a:t>2</a:t>
            </a:r>
            <a:r>
              <a:rPr lang="ja-JP" altLang="ja-JP" sz="1700" i="0" u="none" strike="noStrike" dirty="0">
                <a:effectLst/>
                <a:latin typeface="Meiryo UI" panose="020B0604030504040204" pitchFamily="50" charset="-128"/>
                <a:ea typeface="Meiryo UI" panose="020B0604030504040204" pitchFamily="50" charset="-128"/>
              </a:rPr>
              <a:t>章では</a:t>
            </a:r>
            <a:r>
              <a:rPr lang="ja-JP" altLang="en-US" sz="1700" i="0" u="none" strike="noStrike" dirty="0">
                <a:effectLst/>
                <a:latin typeface="Meiryo UI" panose="020B0604030504040204" pitchFamily="50" charset="-128"/>
                <a:ea typeface="Meiryo UI" panose="020B0604030504040204" pitchFamily="50" charset="-128"/>
              </a:rPr>
              <a:t>スマホ用電子証明書の利用方法</a:t>
            </a:r>
            <a:r>
              <a:rPr lang="ja-JP" altLang="ja-JP" sz="1700" i="0" u="none" strike="noStrike" dirty="0">
                <a:effectLst/>
                <a:latin typeface="Meiryo UI" panose="020B0604030504040204" pitchFamily="50" charset="-128"/>
                <a:ea typeface="Meiryo UI" panose="020B0604030504040204" pitchFamily="50" charset="-128"/>
              </a:rPr>
              <a:t>を学びます。</a:t>
            </a:r>
            <a:r>
              <a:rPr lang="en-US" altLang="ja-JP" sz="1700" i="0" dirty="0">
                <a:effectLst/>
                <a:latin typeface="Meiryo UI" panose="020B0604030504040204" pitchFamily="50" charset="-128"/>
                <a:ea typeface="Meiryo UI" panose="020B0604030504040204" pitchFamily="50" charset="-128"/>
              </a:rPr>
              <a:t>​</a:t>
            </a:r>
          </a:p>
          <a:p>
            <a:endParaRPr kumimoji="1" lang="ja-JP" altLang="en-US" sz="1100" dirty="0">
              <a:latin typeface="Meiryo UI" panose="020B0604030504040204" pitchFamily="50" charset="-128"/>
              <a:ea typeface="Meiryo UI" panose="020B0604030504040204" pitchFamily="50" charset="-128"/>
            </a:endParaRPr>
          </a:p>
        </p:txBody>
      </p:sp>
      <p:sp>
        <p:nvSpPr>
          <p:cNvPr id="4" name="スライド番号プレースホルダー 3"/>
          <p:cNvSpPr>
            <a:spLocks noGrp="1"/>
          </p:cNvSpPr>
          <p:nvPr>
            <p:ph type="sldNum" sz="quarter" idx="10"/>
          </p:nvPr>
        </p:nvSpPr>
        <p:spPr/>
        <p:txBody>
          <a:bodyPr/>
          <a:lstStyle/>
          <a:p>
            <a:fld id="{2B53D04A-B60E-1241-96E3-BBB7CC6C31A8}" type="slidenum">
              <a:rPr kumimoji="1" lang="ja-JP" altLang="en-US" smtClean="0"/>
              <a:t>2</a:t>
            </a:fld>
            <a:endParaRPr kumimoji="1" lang="ja-JP" altLang="en-US"/>
          </a:p>
        </p:txBody>
      </p:sp>
    </p:spTree>
    <p:extLst>
      <p:ext uri="{BB962C8B-B14F-4D97-AF65-F5344CB8AC3E}">
        <p14:creationId xmlns:p14="http://schemas.microsoft.com/office/powerpoint/2010/main" val="126215704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98538" y="576263"/>
            <a:ext cx="4799012" cy="3600450"/>
          </a:xfrm>
        </p:spPr>
      </p:sp>
      <p:sp>
        <p:nvSpPr>
          <p:cNvPr id="3" name="ノート プレースホルダー 2"/>
          <p:cNvSpPr>
            <a:spLocks noGrp="1"/>
          </p:cNvSpPr>
          <p:nvPr>
            <p:ph type="body" idx="1"/>
          </p:nvPr>
        </p:nvSpPr>
        <p:spPr>
          <a:xfrm>
            <a:off x="998537" y="4320000"/>
            <a:ext cx="4799013" cy="5184000"/>
          </a:xfrm>
        </p:spPr>
        <p:txBody>
          <a:bodyPr/>
          <a:lstStyle/>
          <a:p>
            <a:r>
              <a:rPr lang="ja-JP" altLang="en-US" sz="1700" dirty="0">
                <a:latin typeface="Meiryo UI" panose="020B0604030504040204" pitchFamily="50" charset="-128"/>
                <a:ea typeface="Meiryo UI" panose="020B0604030504040204" pitchFamily="50" charset="-128"/>
              </a:rPr>
              <a:t>⑦新しいスマホ用電子証明書のパスワードを入力し「次へ」を押します。</a:t>
            </a:r>
            <a:endParaRPr lang="en-US" altLang="ja-JP" sz="1700" dirty="0">
              <a:latin typeface="Meiryo UI" panose="020B0604030504040204" pitchFamily="50" charset="-128"/>
              <a:ea typeface="Meiryo UI" panose="020B0604030504040204" pitchFamily="50" charset="-128"/>
            </a:endParaRPr>
          </a:p>
          <a:p>
            <a:pPr defTabSz="921075">
              <a:defRPr/>
            </a:pPr>
            <a:endParaRPr lang="en-US" altLang="ja-JP" sz="1700" dirty="0">
              <a:latin typeface="Meiryo UI" panose="020B0604030504040204" pitchFamily="50" charset="-128"/>
              <a:ea typeface="Meiryo UI" panose="020B0604030504040204" pitchFamily="50" charset="-128"/>
            </a:endParaRPr>
          </a:p>
          <a:p>
            <a:pPr defTabSz="921075">
              <a:defRPr/>
            </a:pPr>
            <a:r>
              <a:rPr lang="ja-JP" altLang="en-US" sz="1700" dirty="0">
                <a:latin typeface="Meiryo UI" panose="020B0604030504040204" pitchFamily="50" charset="-128"/>
                <a:ea typeface="Meiryo UI" panose="020B0604030504040204" pitchFamily="50" charset="-128"/>
              </a:rPr>
              <a:t>⑧⑦と同様に、新しいスマホ用電子証明書のパスワードを入力し「次へ」を押します。</a:t>
            </a:r>
            <a:endParaRPr lang="en-US" altLang="ja-JP" sz="1700" dirty="0">
              <a:latin typeface="Meiryo UI" panose="020B0604030504040204" pitchFamily="50" charset="-128"/>
              <a:ea typeface="Meiryo UI" panose="020B0604030504040204" pitchFamily="50" charset="-128"/>
            </a:endParaRPr>
          </a:p>
          <a:p>
            <a:endParaRPr lang="en-US" altLang="ja-JP" sz="1700" dirty="0">
              <a:latin typeface="Meiryo UI" panose="020B0604030504040204" pitchFamily="50" charset="-128"/>
              <a:ea typeface="Meiryo UI" panose="020B0604030504040204" pitchFamily="50" charset="-128"/>
            </a:endParaRPr>
          </a:p>
          <a:p>
            <a:r>
              <a:rPr lang="ja-JP" altLang="en-US" sz="1700" dirty="0">
                <a:latin typeface="Meiryo UI" panose="020B0604030504040204" pitchFamily="50" charset="-128"/>
                <a:ea typeface="Meiryo UI" panose="020B0604030504040204" pitchFamily="50" charset="-128"/>
              </a:rPr>
              <a:t>⑨申請の完了画面が表示されれば申請は完了です。</a:t>
            </a:r>
            <a:endParaRPr lang="en-US" altLang="ja-JP" sz="1700" dirty="0">
              <a:latin typeface="Meiryo UI" panose="020B0604030504040204" pitchFamily="50" charset="-128"/>
              <a:ea typeface="Meiryo UI" panose="020B0604030504040204" pitchFamily="50" charset="-128"/>
            </a:endParaRPr>
          </a:p>
          <a:p>
            <a:endParaRPr lang="en-US" altLang="ja-JP" sz="1100" dirty="0">
              <a:latin typeface="Meiryo UI" panose="020B0604030504040204" pitchFamily="50" charset="-128"/>
              <a:ea typeface="Meiryo UI" panose="020B0604030504040204" pitchFamily="50" charset="-128"/>
            </a:endParaRPr>
          </a:p>
        </p:txBody>
      </p:sp>
      <p:sp>
        <p:nvSpPr>
          <p:cNvPr id="4" name="スライド番号プレースホルダー 3"/>
          <p:cNvSpPr>
            <a:spLocks noGrp="1"/>
          </p:cNvSpPr>
          <p:nvPr>
            <p:ph type="sldNum" sz="quarter" idx="10"/>
          </p:nvPr>
        </p:nvSpPr>
        <p:spPr/>
        <p:txBody>
          <a:bodyPr/>
          <a:lstStyle/>
          <a:p>
            <a:fld id="{2B53D04A-B60E-1241-96E3-BBB7CC6C31A8}" type="slidenum">
              <a:rPr kumimoji="1" lang="ja-JP" altLang="en-US" smtClean="0"/>
              <a:t>20</a:t>
            </a:fld>
            <a:endParaRPr kumimoji="1" lang="ja-JP" altLang="en-US" dirty="0"/>
          </a:p>
        </p:txBody>
      </p:sp>
    </p:spTree>
    <p:extLst>
      <p:ext uri="{BB962C8B-B14F-4D97-AF65-F5344CB8AC3E}">
        <p14:creationId xmlns:p14="http://schemas.microsoft.com/office/powerpoint/2010/main" val="408571296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98538" y="576263"/>
            <a:ext cx="4799012" cy="3600450"/>
          </a:xfrm>
        </p:spPr>
      </p:sp>
      <p:sp>
        <p:nvSpPr>
          <p:cNvPr id="3" name="ノート プレースホルダー 2"/>
          <p:cNvSpPr>
            <a:spLocks noGrp="1"/>
          </p:cNvSpPr>
          <p:nvPr>
            <p:ph type="body" idx="1"/>
          </p:nvPr>
        </p:nvSpPr>
        <p:spPr>
          <a:xfrm>
            <a:off x="998537" y="4320000"/>
            <a:ext cx="4799013" cy="5184000"/>
          </a:xfrm>
        </p:spPr>
        <p:txBody>
          <a:bodyPr/>
          <a:lstStyle/>
          <a:p>
            <a:r>
              <a:rPr lang="ja-JP" altLang="en-US" sz="1700" dirty="0">
                <a:latin typeface="Meiryo UI" panose="020B0604030504040204" pitchFamily="50" charset="-128"/>
                <a:ea typeface="Meiryo UI" panose="020B0604030504040204" pitchFamily="50" charset="-128"/>
              </a:rPr>
              <a:t>⑩メニュー画面の「登録する」を押します。</a:t>
            </a:r>
            <a:endParaRPr lang="en-US" altLang="ja-JP" sz="1700" dirty="0">
              <a:latin typeface="Meiryo UI" panose="020B0604030504040204" pitchFamily="50" charset="-128"/>
              <a:ea typeface="Meiryo UI" panose="020B0604030504040204" pitchFamily="50" charset="-128"/>
            </a:endParaRPr>
          </a:p>
          <a:p>
            <a:endParaRPr lang="en-US" altLang="ja-JP" sz="1700" dirty="0">
              <a:latin typeface="Meiryo UI" panose="020B0604030504040204" pitchFamily="50" charset="-128"/>
              <a:ea typeface="Meiryo UI" panose="020B0604030504040204" pitchFamily="50" charset="-128"/>
            </a:endParaRPr>
          </a:p>
          <a:p>
            <a:r>
              <a:rPr lang="ja-JP" altLang="en-US" sz="1700" dirty="0">
                <a:latin typeface="Meiryo UI" panose="020B0604030504040204" pitchFamily="50" charset="-128"/>
                <a:ea typeface="Meiryo UI" panose="020B0604030504040204" pitchFamily="50" charset="-128"/>
              </a:rPr>
              <a:t>⑪スマホ電子証明書の登録画面が出るので「登録する」を押します。</a:t>
            </a:r>
            <a:endParaRPr lang="en-US" altLang="ja-JP" sz="1700" dirty="0">
              <a:latin typeface="Meiryo UI" panose="020B0604030504040204" pitchFamily="50" charset="-128"/>
              <a:ea typeface="Meiryo UI" panose="020B0604030504040204" pitchFamily="50" charset="-128"/>
            </a:endParaRPr>
          </a:p>
          <a:p>
            <a:endParaRPr lang="en-US" altLang="ja-JP" sz="1700" dirty="0">
              <a:latin typeface="Meiryo UI" panose="020B0604030504040204" pitchFamily="50" charset="-128"/>
              <a:ea typeface="Meiryo UI" panose="020B0604030504040204" pitchFamily="50" charset="-128"/>
            </a:endParaRPr>
          </a:p>
          <a:p>
            <a:r>
              <a:rPr lang="ja-JP" altLang="en-US" sz="1700" dirty="0">
                <a:latin typeface="Meiryo UI" panose="020B0604030504040204" pitchFamily="50" charset="-128"/>
                <a:ea typeface="Meiryo UI" panose="020B0604030504040204" pitchFamily="50" charset="-128"/>
              </a:rPr>
              <a:t>⑫登録完了の画面が表示されれば完了です。</a:t>
            </a:r>
            <a:endParaRPr lang="en-US" altLang="ja-JP" sz="1700" dirty="0">
              <a:latin typeface="Meiryo UI" panose="020B0604030504040204" pitchFamily="50" charset="-128"/>
              <a:ea typeface="Meiryo UI" panose="020B0604030504040204" pitchFamily="50" charset="-128"/>
            </a:endParaRPr>
          </a:p>
          <a:p>
            <a:endParaRPr lang="en-US" altLang="ja-JP" sz="1700" dirty="0">
              <a:latin typeface="Meiryo UI" panose="020B0604030504040204" pitchFamily="50" charset="-128"/>
              <a:ea typeface="Meiryo UI" panose="020B0604030504040204" pitchFamily="50" charset="-128"/>
            </a:endParaRPr>
          </a:p>
          <a:p>
            <a:r>
              <a:rPr lang="ja-JP" altLang="en-US" sz="1700" dirty="0">
                <a:latin typeface="Meiryo UI" panose="020B0604030504040204" pitchFamily="50" charset="-128"/>
                <a:ea typeface="Meiryo UI" panose="020B0604030504040204" pitchFamily="50" charset="-128"/>
              </a:rPr>
              <a:t>登録完了後に生体認証を利用される場合は、「生体認証などを利用登録する」を押して進んでください。</a:t>
            </a:r>
            <a:endParaRPr lang="en-US" altLang="ja-JP" sz="1700" dirty="0">
              <a:latin typeface="Meiryo UI" panose="020B0604030504040204" pitchFamily="50" charset="-128"/>
              <a:ea typeface="Meiryo UI" panose="020B0604030504040204" pitchFamily="50" charset="-128"/>
            </a:endParaRPr>
          </a:p>
          <a:p>
            <a:endParaRPr lang="en-US" altLang="ja-JP" sz="1700" dirty="0">
              <a:latin typeface="Meiryo UI" panose="020B0604030504040204" pitchFamily="50" charset="-128"/>
              <a:ea typeface="Meiryo UI" panose="020B0604030504040204" pitchFamily="50" charset="-128"/>
            </a:endParaRPr>
          </a:p>
          <a:p>
            <a:r>
              <a:rPr lang="ja-JP" altLang="en-US" sz="1700" dirty="0">
                <a:latin typeface="Meiryo UI" panose="020B0604030504040204" pitchFamily="50" charset="-128"/>
                <a:ea typeface="Meiryo UI" panose="020B0604030504040204" pitchFamily="50" charset="-128"/>
              </a:rPr>
              <a:t>以上で機種変更したときの手続きは終了です。</a:t>
            </a:r>
            <a:endParaRPr lang="en-US" altLang="ja-JP" sz="1700" dirty="0">
              <a:latin typeface="Meiryo UI" panose="020B0604030504040204" pitchFamily="50" charset="-128"/>
              <a:ea typeface="Meiryo UI" panose="020B0604030504040204" pitchFamily="50" charset="-128"/>
            </a:endParaRPr>
          </a:p>
          <a:p>
            <a:endParaRPr lang="en-US" altLang="ja-JP" sz="1100" dirty="0">
              <a:latin typeface="Meiryo UI" panose="020B0604030504040204" pitchFamily="50" charset="-128"/>
              <a:ea typeface="Meiryo UI" panose="020B0604030504040204" pitchFamily="50" charset="-128"/>
            </a:endParaRPr>
          </a:p>
          <a:p>
            <a:endParaRPr lang="en-US" altLang="ja-JP" sz="1100" dirty="0">
              <a:latin typeface="Meiryo UI" panose="020B0604030504040204" pitchFamily="50" charset="-128"/>
              <a:ea typeface="Meiryo UI" panose="020B0604030504040204" pitchFamily="50" charset="-128"/>
            </a:endParaRPr>
          </a:p>
        </p:txBody>
      </p:sp>
      <p:sp>
        <p:nvSpPr>
          <p:cNvPr id="4" name="スライド番号プレースホルダー 3"/>
          <p:cNvSpPr>
            <a:spLocks noGrp="1"/>
          </p:cNvSpPr>
          <p:nvPr>
            <p:ph type="sldNum" sz="quarter" idx="10"/>
          </p:nvPr>
        </p:nvSpPr>
        <p:spPr/>
        <p:txBody>
          <a:bodyPr/>
          <a:lstStyle/>
          <a:p>
            <a:fld id="{2B53D04A-B60E-1241-96E3-BBB7CC6C31A8}" type="slidenum">
              <a:rPr kumimoji="1" lang="ja-JP" altLang="en-US" smtClean="0"/>
              <a:t>21</a:t>
            </a:fld>
            <a:endParaRPr kumimoji="1" lang="ja-JP" altLang="en-US" dirty="0"/>
          </a:p>
        </p:txBody>
      </p:sp>
    </p:spTree>
    <p:extLst>
      <p:ext uri="{BB962C8B-B14F-4D97-AF65-F5344CB8AC3E}">
        <p14:creationId xmlns:p14="http://schemas.microsoft.com/office/powerpoint/2010/main" val="381108608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98538" y="576263"/>
            <a:ext cx="4800600" cy="3600450"/>
          </a:xfrm>
        </p:spPr>
      </p:sp>
      <p:sp>
        <p:nvSpPr>
          <p:cNvPr id="3" name="ノート プレースホルダー 2"/>
          <p:cNvSpPr>
            <a:spLocks noGrp="1"/>
          </p:cNvSpPr>
          <p:nvPr>
            <p:ph type="body" idx="1"/>
          </p:nvPr>
        </p:nvSpPr>
        <p:spPr>
          <a:xfrm>
            <a:off x="998537" y="4320000"/>
            <a:ext cx="4800601" cy="5184000"/>
          </a:xfrm>
        </p:spPr>
        <p:txBody>
          <a:bodyPr/>
          <a:lstStyle/>
          <a:p>
            <a:r>
              <a:rPr lang="ja-JP" altLang="en-US" sz="1700" dirty="0">
                <a:latin typeface="Meiryo UI" panose="020B0604030504040204" pitchFamily="50" charset="-128"/>
                <a:ea typeface="Meiryo UI" panose="020B0604030504040204" pitchFamily="50" charset="-128"/>
              </a:rPr>
              <a:t>ここからはスマホ用電子証明書を搭載したスマートフォンを紛失してしまった時の対応方法に関するご案内です。　</a:t>
            </a:r>
            <a:endParaRPr lang="en-US" altLang="ja-JP" sz="1700" dirty="0">
              <a:latin typeface="Meiryo UI" panose="020B0604030504040204" pitchFamily="50" charset="-128"/>
              <a:ea typeface="Meiryo UI" panose="020B0604030504040204" pitchFamily="50" charset="-128"/>
            </a:endParaRPr>
          </a:p>
          <a:p>
            <a:endParaRPr lang="en-US" altLang="ja-JP" sz="1700" dirty="0">
              <a:latin typeface="Meiryo UI" panose="020B0604030504040204" pitchFamily="50" charset="-128"/>
              <a:ea typeface="Meiryo UI" panose="020B0604030504040204" pitchFamily="50" charset="-128"/>
            </a:endParaRPr>
          </a:p>
          <a:p>
            <a:r>
              <a:rPr lang="ja-JP" altLang="en-US" sz="1700" i="0" dirty="0">
                <a:effectLst/>
                <a:latin typeface="Meiryo UI" panose="020B0604030504040204" pitchFamily="50" charset="-128"/>
                <a:ea typeface="Meiryo UI" panose="020B0604030504040204" pitchFamily="50" charset="-128"/>
              </a:rPr>
              <a:t>マイナンバーカード又は電子証明書を搭載したスマートフォンを紛失した場合には、</a:t>
            </a:r>
            <a:endParaRPr lang="en-US" altLang="ja-JP" sz="1700" i="0" dirty="0">
              <a:effectLst/>
              <a:latin typeface="Meiryo UI" panose="020B0604030504040204" pitchFamily="50" charset="-128"/>
              <a:ea typeface="Meiryo UI" panose="020B0604030504040204" pitchFamily="50" charset="-128"/>
            </a:endParaRPr>
          </a:p>
          <a:p>
            <a:r>
              <a:rPr lang="ja-JP" altLang="en-US" sz="1700" i="0" dirty="0">
                <a:effectLst/>
                <a:latin typeface="Meiryo UI" panose="020B0604030504040204" pitchFamily="50" charset="-128"/>
                <a:ea typeface="Meiryo UI" panose="020B0604030504040204" pitchFamily="50" charset="-128"/>
              </a:rPr>
              <a:t>直ちにマイナンバーカード総合フリーダイヤルにご連絡いただき、電子証明書の一時保留を行ってください。</a:t>
            </a:r>
            <a:endParaRPr lang="en-US" altLang="ja-JP" sz="1700" i="0" dirty="0">
              <a:effectLst/>
              <a:latin typeface="Meiryo UI" panose="020B0604030504040204" pitchFamily="50" charset="-128"/>
              <a:ea typeface="Meiryo UI" panose="020B0604030504040204" pitchFamily="50" charset="-128"/>
            </a:endParaRPr>
          </a:p>
          <a:p>
            <a:endParaRPr lang="en-US" altLang="ja-JP" sz="1700" i="0" dirty="0">
              <a:effectLst/>
              <a:latin typeface="Meiryo UI" panose="020B0604030504040204" pitchFamily="50" charset="-128"/>
              <a:ea typeface="Meiryo UI" panose="020B0604030504040204" pitchFamily="50" charset="-128"/>
            </a:endParaRPr>
          </a:p>
          <a:p>
            <a:r>
              <a:rPr lang="ja-JP" altLang="en-US" sz="1700" i="0" dirty="0">
                <a:effectLst/>
                <a:latin typeface="Meiryo UI" panose="020B0604030504040204" pitchFamily="50" charset="-128"/>
                <a:ea typeface="Meiryo UI" panose="020B0604030504040204" pitchFamily="50" charset="-128"/>
              </a:rPr>
              <a:t>マイナンバーカードを紛失した場合は、併せて住民票のある市区町村窓口に紛失等の届出を行ってください。</a:t>
            </a:r>
            <a:endParaRPr lang="en-US" altLang="ja-JP" sz="1700" i="0" dirty="0">
              <a:effectLst/>
              <a:latin typeface="Meiryo UI" panose="020B0604030504040204" pitchFamily="50" charset="-128"/>
              <a:ea typeface="Meiryo UI" panose="020B0604030504040204" pitchFamily="50" charset="-128"/>
            </a:endParaRPr>
          </a:p>
          <a:p>
            <a:endParaRPr lang="en-US" altLang="ja-JP" sz="1700" i="0" dirty="0">
              <a:effectLst/>
              <a:latin typeface="Meiryo UI" panose="020B0604030504040204" pitchFamily="50" charset="-128"/>
              <a:ea typeface="Meiryo UI" panose="020B0604030504040204" pitchFamily="50" charset="-128"/>
            </a:endParaRPr>
          </a:p>
          <a:p>
            <a:r>
              <a:rPr lang="ja-JP" altLang="en-US" sz="1700" dirty="0">
                <a:latin typeface="Meiryo UI" panose="020B0604030504040204" pitchFamily="50" charset="-128"/>
                <a:ea typeface="Meiryo UI" panose="020B0604030504040204" pitchFamily="50" charset="-128"/>
              </a:rPr>
              <a:t>また、紛失したスマートフォンが見つかったら</a:t>
            </a:r>
            <a:endParaRPr lang="en-US" altLang="ja-JP" sz="1700" dirty="0">
              <a:latin typeface="Meiryo UI" panose="020B0604030504040204" pitchFamily="50" charset="-128"/>
              <a:ea typeface="Meiryo UI" panose="020B0604030504040204" pitchFamily="50" charset="-128"/>
            </a:endParaRPr>
          </a:p>
          <a:p>
            <a:r>
              <a:rPr lang="ja-JP" altLang="en-US" sz="1700" i="0" dirty="0">
                <a:effectLst/>
                <a:latin typeface="Meiryo UI" panose="020B0604030504040204" pitchFamily="50" charset="-128"/>
                <a:ea typeface="Meiryo UI" panose="020B0604030504040204" pitchFamily="50" charset="-128"/>
              </a:rPr>
              <a:t>電子証明書の一時保留を解除するために、お住まいの市区町村窓口で手続を行ってください。</a:t>
            </a:r>
            <a:endParaRPr lang="en-US" altLang="ja-JP" sz="1700" i="0" dirty="0">
              <a:effectLst/>
              <a:latin typeface="Meiryo UI" panose="020B0604030504040204" pitchFamily="50" charset="-128"/>
              <a:ea typeface="Meiryo UI" panose="020B0604030504040204" pitchFamily="50" charset="-128"/>
            </a:endParaRPr>
          </a:p>
          <a:p>
            <a:endParaRPr lang="en-US" altLang="ja-JP" sz="1700" i="0" dirty="0">
              <a:effectLst/>
              <a:latin typeface="Meiryo UI" panose="020B0604030504040204" pitchFamily="50" charset="-128"/>
              <a:ea typeface="Meiryo UI" panose="020B0604030504040204" pitchFamily="50" charset="-128"/>
            </a:endParaRPr>
          </a:p>
          <a:p>
            <a:r>
              <a:rPr lang="ja-JP" altLang="en-US" sz="1700" i="0" dirty="0">
                <a:effectLst/>
                <a:latin typeface="Meiryo UI" panose="020B0604030504040204" pitchFamily="50" charset="-128"/>
                <a:ea typeface="Meiryo UI" panose="020B0604030504040204" pitchFamily="50" charset="-128"/>
              </a:rPr>
              <a:t>手続きを行うと利用者証明用電子証明書は一時保留を解除することができますが、</a:t>
            </a:r>
            <a:endParaRPr lang="en-US" altLang="ja-JP" sz="1700" i="0" dirty="0">
              <a:effectLst/>
              <a:latin typeface="Meiryo UI" panose="020B0604030504040204" pitchFamily="50" charset="-128"/>
              <a:ea typeface="Meiryo UI" panose="020B0604030504040204" pitchFamily="50" charset="-128"/>
            </a:endParaRPr>
          </a:p>
          <a:p>
            <a:r>
              <a:rPr lang="ja-JP" altLang="en-US" sz="1700" i="0" dirty="0">
                <a:effectLst/>
                <a:latin typeface="Meiryo UI" panose="020B0604030504040204" pitchFamily="50" charset="-128"/>
                <a:ea typeface="Meiryo UI" panose="020B0604030504040204" pitchFamily="50" charset="-128"/>
              </a:rPr>
              <a:t>署名用電子証明書は、失効申請した後、必要な場合は新たな証明書の発行申請をする必要があります。</a:t>
            </a:r>
            <a:br>
              <a:rPr lang="ja-JP" altLang="en-US" sz="1700" dirty="0">
                <a:latin typeface="Meiryo UI" panose="020B0604030504040204" pitchFamily="50" charset="-128"/>
                <a:ea typeface="Meiryo UI" panose="020B0604030504040204" pitchFamily="50" charset="-128"/>
              </a:rPr>
            </a:br>
            <a:endParaRPr lang="en-US" altLang="ja-JP" sz="1700" dirty="0">
              <a:latin typeface="Meiryo UI" panose="020B0604030504040204" pitchFamily="50" charset="-128"/>
              <a:ea typeface="Meiryo UI" panose="020B0604030504040204" pitchFamily="50" charset="-128"/>
            </a:endParaRPr>
          </a:p>
          <a:p>
            <a:r>
              <a:rPr lang="ja-JP" altLang="en-US" sz="1700" i="0" dirty="0">
                <a:effectLst/>
                <a:latin typeface="Meiryo UI" panose="020B0604030504040204" pitchFamily="50" charset="-128"/>
                <a:ea typeface="Meiryo UI" panose="020B0604030504040204" pitchFamily="50" charset="-128"/>
              </a:rPr>
              <a:t>再発行時の手数料については、お住いの市区町村の窓口へご確認ください。</a:t>
            </a:r>
            <a:endParaRPr lang="en-US" altLang="ja-JP" sz="1700" i="0" dirty="0">
              <a:effectLst/>
              <a:latin typeface="Meiryo UI" panose="020B0604030504040204" pitchFamily="50" charset="-128"/>
              <a:ea typeface="Meiryo UI" panose="020B0604030504040204" pitchFamily="50" charset="-128"/>
            </a:endParaRPr>
          </a:p>
          <a:p>
            <a:endParaRPr lang="en-US" altLang="ja-JP" sz="1700" i="0" dirty="0">
              <a:effectLst/>
              <a:latin typeface="Meiryo UI" panose="020B0604030504040204" pitchFamily="50" charset="-128"/>
              <a:ea typeface="Meiryo UI" panose="020B0604030504040204" pitchFamily="50" charset="-128"/>
            </a:endParaRPr>
          </a:p>
          <a:p>
            <a:pPr defTabSz="921075">
              <a:defRPr/>
            </a:pPr>
            <a:r>
              <a:rPr lang="ja-JP" altLang="en-US" sz="1700" i="0" dirty="0">
                <a:effectLst/>
                <a:latin typeface="Meiryo UI" panose="020B0604030504040204" pitchFamily="50" charset="-128"/>
                <a:ea typeface="Meiryo UI" panose="020B0604030504040204" pitchFamily="50" charset="-128"/>
              </a:rPr>
              <a:t>また、紛失した</a:t>
            </a:r>
            <a:r>
              <a:rPr lang="ja-JP" altLang="en-US" sz="1700" dirty="0">
                <a:latin typeface="Meiryo UI" panose="020B0604030504040204" pitchFamily="50" charset="-128"/>
                <a:ea typeface="Meiryo UI" panose="020B0604030504040204" pitchFamily="50" charset="-128"/>
              </a:rPr>
              <a:t>マイナンバーカードが見つかった場合は</a:t>
            </a:r>
            <a:endParaRPr lang="en-US" altLang="ja-JP" sz="1700" i="0" dirty="0">
              <a:effectLst/>
              <a:latin typeface="Meiryo UI" panose="020B0604030504040204" pitchFamily="50" charset="-128"/>
              <a:ea typeface="Meiryo UI" panose="020B0604030504040204" pitchFamily="50" charset="-128"/>
            </a:endParaRPr>
          </a:p>
          <a:p>
            <a:r>
              <a:rPr lang="ja-JP" altLang="en-US" sz="1700" i="0" dirty="0">
                <a:effectLst/>
                <a:latin typeface="Meiryo UI" panose="020B0604030504040204" pitchFamily="50" charset="-128"/>
                <a:ea typeface="Meiryo UI" panose="020B0604030504040204" pitchFamily="50" charset="-128"/>
              </a:rPr>
              <a:t>マイナポータルアプリにてスマホ用電子証明書の一時利用停止の解除の手続を行ってください。</a:t>
            </a:r>
            <a:endParaRPr lang="en-US" altLang="ja-JP" sz="1700" i="0" dirty="0">
              <a:effectLst/>
              <a:latin typeface="Meiryo UI" panose="020B0604030504040204" pitchFamily="50" charset="-128"/>
              <a:ea typeface="Meiryo UI" panose="020B0604030504040204" pitchFamily="50" charset="-128"/>
            </a:endParaRPr>
          </a:p>
          <a:p>
            <a:endParaRPr lang="en-US" altLang="ja-JP" sz="1700" i="0" dirty="0">
              <a:effectLst/>
              <a:latin typeface="Meiryo UI" panose="020B0604030504040204" pitchFamily="50" charset="-128"/>
              <a:ea typeface="Meiryo UI" panose="020B0604030504040204" pitchFamily="50" charset="-128"/>
            </a:endParaRPr>
          </a:p>
          <a:p>
            <a:r>
              <a:rPr lang="ja-JP" altLang="en-US" sz="1700" i="0" dirty="0">
                <a:effectLst/>
                <a:latin typeface="Meiryo UI" panose="020B0604030504040204" pitchFamily="50" charset="-128"/>
                <a:ea typeface="Meiryo UI" panose="020B0604030504040204" pitchFamily="50" charset="-128"/>
              </a:rPr>
              <a:t>これにより、スマホ用利用者証明用電子証明書の一時利用停止は解除されます。</a:t>
            </a:r>
            <a:endParaRPr lang="en-US" altLang="ja-JP" sz="1700" i="0" dirty="0">
              <a:effectLst/>
              <a:latin typeface="Meiryo UI" panose="020B0604030504040204" pitchFamily="50" charset="-128"/>
              <a:ea typeface="Meiryo UI" panose="020B0604030504040204" pitchFamily="50" charset="-128"/>
            </a:endParaRPr>
          </a:p>
          <a:p>
            <a:endParaRPr lang="en-US" altLang="ja-JP" sz="1700" i="0" dirty="0">
              <a:effectLst/>
              <a:latin typeface="Meiryo UI" panose="020B0604030504040204" pitchFamily="50" charset="-128"/>
              <a:ea typeface="Meiryo UI" panose="020B0604030504040204" pitchFamily="50" charset="-128"/>
            </a:endParaRPr>
          </a:p>
          <a:p>
            <a:r>
              <a:rPr lang="ja-JP" altLang="en-US" sz="1700" i="0" dirty="0">
                <a:effectLst/>
                <a:latin typeface="Meiryo UI" panose="020B0604030504040204" pitchFamily="50" charset="-128"/>
                <a:ea typeface="Meiryo UI" panose="020B0604030504040204" pitchFamily="50" charset="-128"/>
              </a:rPr>
              <a:t>スマホ用署名用電子証明書は、再発行されますので、あらためて利用登録を行ってください。</a:t>
            </a:r>
            <a:endParaRPr lang="en-US" altLang="ja-JP" sz="1700" dirty="0">
              <a:latin typeface="Meiryo UI" panose="020B0604030504040204" pitchFamily="50" charset="-128"/>
              <a:ea typeface="Meiryo UI" panose="020B0604030504040204" pitchFamily="50" charset="-128"/>
            </a:endParaRPr>
          </a:p>
          <a:p>
            <a:endParaRPr lang="en-US" altLang="ja-JP" sz="1100" i="0" dirty="0">
              <a:effectLst/>
              <a:latin typeface="Meiryo UI" panose="020B0604030504040204" pitchFamily="50" charset="-128"/>
              <a:ea typeface="Meiryo UI" panose="020B0604030504040204" pitchFamily="50" charset="-128"/>
            </a:endParaRPr>
          </a:p>
          <a:p>
            <a:endParaRPr lang="en-US" altLang="ja-JP" sz="1100" i="0" dirty="0">
              <a:effectLst/>
              <a:latin typeface="Meiryo UI" panose="020B0604030504040204" pitchFamily="50" charset="-128"/>
              <a:ea typeface="Meiryo UI" panose="020B0604030504040204" pitchFamily="50" charset="-128"/>
            </a:endParaRPr>
          </a:p>
          <a:p>
            <a:endParaRPr lang="en-US" altLang="ja-JP" sz="1100" i="0" dirty="0">
              <a:effectLst/>
              <a:latin typeface="Meiryo UI" panose="020B0604030504040204" pitchFamily="50" charset="-128"/>
              <a:ea typeface="Meiryo UI" panose="020B0604030504040204" pitchFamily="50" charset="-128"/>
            </a:endParaRPr>
          </a:p>
        </p:txBody>
      </p:sp>
      <p:sp>
        <p:nvSpPr>
          <p:cNvPr id="4" name="スライド番号プレースホルダー 3"/>
          <p:cNvSpPr>
            <a:spLocks noGrp="1"/>
          </p:cNvSpPr>
          <p:nvPr>
            <p:ph type="sldNum" sz="quarter" idx="10"/>
          </p:nvPr>
        </p:nvSpPr>
        <p:spPr/>
        <p:txBody>
          <a:bodyPr/>
          <a:lstStyle/>
          <a:p>
            <a:fld id="{2B53D04A-B60E-1241-96E3-BBB7CC6C31A8}" type="slidenum">
              <a:rPr kumimoji="1" lang="ja-JP" altLang="en-US" smtClean="0"/>
              <a:t>22</a:t>
            </a:fld>
            <a:endParaRPr kumimoji="1" lang="ja-JP" altLang="en-US" dirty="0"/>
          </a:p>
        </p:txBody>
      </p:sp>
    </p:spTree>
    <p:extLst>
      <p:ext uri="{BB962C8B-B14F-4D97-AF65-F5344CB8AC3E}">
        <p14:creationId xmlns:p14="http://schemas.microsoft.com/office/powerpoint/2010/main" val="324761905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98538" y="576263"/>
            <a:ext cx="4799012" cy="3600450"/>
          </a:xfrm>
        </p:spPr>
      </p:sp>
      <p:sp>
        <p:nvSpPr>
          <p:cNvPr id="3" name="ノート プレースホルダー 2"/>
          <p:cNvSpPr>
            <a:spLocks noGrp="1"/>
          </p:cNvSpPr>
          <p:nvPr>
            <p:ph type="body" idx="1"/>
          </p:nvPr>
        </p:nvSpPr>
        <p:spPr>
          <a:xfrm>
            <a:off x="998537" y="4320000"/>
            <a:ext cx="4799013" cy="5184000"/>
          </a:xfrm>
        </p:spPr>
        <p:txBody>
          <a:bodyPr/>
          <a:lstStyle/>
          <a:p>
            <a:r>
              <a:rPr lang="ja-JP" altLang="en-US" sz="1700" dirty="0">
                <a:latin typeface="Meiryo UI" panose="020B0604030504040204" pitchFamily="50" charset="-128"/>
                <a:ea typeface="Meiryo UI" panose="020B0604030504040204" pitchFamily="50" charset="-128"/>
              </a:rPr>
              <a:t>続いてスマホ用電子証明書の利用をやめる手続きについてご説明いたします。</a:t>
            </a:r>
            <a:endParaRPr lang="en-US" altLang="ja-JP" sz="1700" dirty="0">
              <a:latin typeface="Meiryo UI" panose="020B0604030504040204" pitchFamily="50" charset="-128"/>
              <a:ea typeface="Meiryo UI" panose="020B0604030504040204" pitchFamily="50" charset="-128"/>
            </a:endParaRPr>
          </a:p>
          <a:p>
            <a:endParaRPr lang="en-US" altLang="ja-JP" sz="1700" dirty="0">
              <a:latin typeface="Meiryo UI" panose="020B0604030504040204" pitchFamily="50" charset="-128"/>
              <a:ea typeface="Meiryo UI" panose="020B0604030504040204" pitchFamily="50" charset="-128"/>
            </a:endParaRPr>
          </a:p>
          <a:p>
            <a:r>
              <a:rPr lang="en-US" altLang="ja-JP" sz="1700" dirty="0">
                <a:latin typeface="Meiryo UI" panose="020B0604030504040204" pitchFamily="50" charset="-128"/>
                <a:ea typeface="Meiryo UI" panose="020B0604030504040204" pitchFamily="50" charset="-128"/>
              </a:rPr>
              <a:t>Android</a:t>
            </a:r>
            <a:r>
              <a:rPr lang="ja-JP" altLang="en-US" sz="1700" dirty="0">
                <a:latin typeface="Meiryo UI" panose="020B0604030504040204" pitchFamily="50" charset="-128"/>
                <a:ea typeface="Meiryo UI" panose="020B0604030504040204" pitchFamily="50" charset="-128"/>
              </a:rPr>
              <a:t>から</a:t>
            </a:r>
            <a:r>
              <a:rPr lang="en-US" altLang="ja-JP" sz="1700" dirty="0">
                <a:latin typeface="Meiryo UI" panose="020B0604030504040204" pitchFamily="50" charset="-128"/>
                <a:ea typeface="Meiryo UI" panose="020B0604030504040204" pitchFamily="50" charset="-128"/>
              </a:rPr>
              <a:t>iPhone</a:t>
            </a:r>
            <a:r>
              <a:rPr lang="ja-JP" altLang="en-US" sz="1700" dirty="0" err="1">
                <a:latin typeface="Meiryo UI" panose="020B0604030504040204" pitchFamily="50" charset="-128"/>
                <a:ea typeface="Meiryo UI" panose="020B0604030504040204" pitchFamily="50" charset="-128"/>
              </a:rPr>
              <a:t>への</a:t>
            </a:r>
            <a:r>
              <a:rPr lang="ja-JP" altLang="en-US" sz="1700" dirty="0">
                <a:latin typeface="Meiryo UI" panose="020B0604030504040204" pitchFamily="50" charset="-128"/>
                <a:ea typeface="Meiryo UI" panose="020B0604030504040204" pitchFamily="50" charset="-128"/>
              </a:rPr>
              <a:t>機種変更や、スマホの下取・売却、廃棄、故障などによって、</a:t>
            </a:r>
            <a:endParaRPr lang="en-US" altLang="ja-JP" sz="1700" dirty="0">
              <a:latin typeface="Meiryo UI" panose="020B0604030504040204" pitchFamily="50" charset="-128"/>
              <a:ea typeface="Meiryo UI" panose="020B0604030504040204" pitchFamily="50" charset="-128"/>
            </a:endParaRPr>
          </a:p>
          <a:p>
            <a:r>
              <a:rPr lang="ja-JP" altLang="en-US" sz="1700" dirty="0">
                <a:latin typeface="Meiryo UI" panose="020B0604030504040204" pitchFamily="50" charset="-128"/>
                <a:ea typeface="Meiryo UI" panose="020B0604030504040204" pitchFamily="50" charset="-128"/>
              </a:rPr>
              <a:t>スマホ用電子証明書の利用をやめるときは、利用者ご自身で電子証明書を失効させることが義務づけられています。</a:t>
            </a:r>
            <a:br>
              <a:rPr lang="ja-JP" altLang="en-US" sz="1700" dirty="0">
                <a:latin typeface="Meiryo UI" panose="020B0604030504040204" pitchFamily="50" charset="-128"/>
                <a:ea typeface="Meiryo UI" panose="020B0604030504040204" pitchFamily="50" charset="-128"/>
              </a:rPr>
            </a:br>
            <a:endParaRPr lang="en-US" altLang="ja-JP" sz="1700" dirty="0">
              <a:latin typeface="Meiryo UI" panose="020B0604030504040204" pitchFamily="50" charset="-128"/>
              <a:ea typeface="Meiryo UI" panose="020B0604030504040204" pitchFamily="50" charset="-128"/>
            </a:endParaRPr>
          </a:p>
          <a:p>
            <a:r>
              <a:rPr lang="ja-JP" altLang="en-US" sz="1700" dirty="0">
                <a:latin typeface="Meiryo UI" panose="020B0604030504040204" pitchFamily="50" charset="-128"/>
                <a:ea typeface="Meiryo UI" panose="020B0604030504040204" pitchFamily="50" charset="-128"/>
              </a:rPr>
              <a:t>スマホ用電子証明書を登録しているスマートフォンから失効手続を行うことによって、電子証明書が失効し、スマートフォン内の関連データも削除されます。</a:t>
            </a:r>
            <a:endParaRPr lang="en-US" altLang="ja-JP" sz="1700" dirty="0">
              <a:latin typeface="Meiryo UI" panose="020B0604030504040204" pitchFamily="50" charset="-128"/>
              <a:ea typeface="Meiryo UI" panose="020B0604030504040204" pitchFamily="50" charset="-128"/>
            </a:endParaRPr>
          </a:p>
          <a:p>
            <a:endParaRPr lang="en-US" altLang="ja-JP" sz="1700" dirty="0">
              <a:latin typeface="Meiryo UI" panose="020B0604030504040204" pitchFamily="50" charset="-128"/>
              <a:ea typeface="Meiryo UI" panose="020B0604030504040204" pitchFamily="50" charset="-128"/>
            </a:endParaRPr>
          </a:p>
          <a:p>
            <a:r>
              <a:rPr lang="ja-JP" altLang="en-US" sz="1700" dirty="0">
                <a:latin typeface="Meiryo UI" panose="020B0604030504040204" pitchFamily="50" charset="-128"/>
                <a:ea typeface="Meiryo UI" panose="020B0604030504040204" pitchFamily="50" charset="-128"/>
              </a:rPr>
              <a:t>それでは実際の手順をご説明いたします。</a:t>
            </a:r>
            <a:endParaRPr lang="en-US" altLang="ja-JP" sz="1700" dirty="0">
              <a:latin typeface="Meiryo UI" panose="020B0604030504040204" pitchFamily="50" charset="-128"/>
              <a:ea typeface="Meiryo UI" panose="020B0604030504040204" pitchFamily="50" charset="-128"/>
            </a:endParaRPr>
          </a:p>
          <a:p>
            <a:endParaRPr lang="en-US" altLang="ja-JP" sz="1700" dirty="0">
              <a:latin typeface="Meiryo UI" panose="020B0604030504040204" pitchFamily="50" charset="-128"/>
              <a:ea typeface="Meiryo UI" panose="020B0604030504040204" pitchFamily="50" charset="-128"/>
            </a:endParaRPr>
          </a:p>
          <a:p>
            <a:r>
              <a:rPr lang="ja-JP" altLang="en-US" sz="1700" dirty="0">
                <a:latin typeface="Meiryo UI" panose="020B0604030504040204" pitchFamily="50" charset="-128"/>
                <a:ea typeface="Meiryo UI" panose="020B0604030504040204" pitchFamily="50" charset="-128"/>
              </a:rPr>
              <a:t>①トップ画面の右下にあるメニューボタンを押します。</a:t>
            </a:r>
            <a:endParaRPr lang="en-US" altLang="ja-JP" sz="1700" dirty="0">
              <a:latin typeface="Meiryo UI" panose="020B0604030504040204" pitchFamily="50" charset="-128"/>
              <a:ea typeface="Meiryo UI" panose="020B0604030504040204" pitchFamily="50" charset="-128"/>
            </a:endParaRPr>
          </a:p>
          <a:p>
            <a:endParaRPr lang="en-US" altLang="ja-JP" sz="1700" dirty="0">
              <a:latin typeface="Meiryo UI" panose="020B0604030504040204" pitchFamily="50" charset="-128"/>
              <a:ea typeface="Meiryo UI" panose="020B0604030504040204" pitchFamily="50" charset="-128"/>
            </a:endParaRPr>
          </a:p>
          <a:p>
            <a:r>
              <a:rPr lang="ja-JP" altLang="en-US" sz="1700" dirty="0">
                <a:latin typeface="Meiryo UI" panose="020B0604030504040204" pitchFamily="50" charset="-128"/>
                <a:ea typeface="Meiryo UI" panose="020B0604030504040204" pitchFamily="50" charset="-128"/>
              </a:rPr>
              <a:t>②メニューの中のスマホ電子証明書の項目から失効を押します。</a:t>
            </a:r>
            <a:endParaRPr lang="en-US" altLang="ja-JP" sz="1700" dirty="0">
              <a:latin typeface="Meiryo UI" panose="020B0604030504040204" pitchFamily="50" charset="-128"/>
              <a:ea typeface="Meiryo UI" panose="020B0604030504040204" pitchFamily="50" charset="-128"/>
            </a:endParaRPr>
          </a:p>
          <a:p>
            <a:endParaRPr lang="en-US" altLang="ja-JP" sz="1700" dirty="0">
              <a:latin typeface="Meiryo UI" panose="020B0604030504040204" pitchFamily="50" charset="-128"/>
              <a:ea typeface="Meiryo UI" panose="020B0604030504040204" pitchFamily="50" charset="-128"/>
            </a:endParaRPr>
          </a:p>
          <a:p>
            <a:r>
              <a:rPr lang="ja-JP" altLang="en-US" sz="1700" dirty="0">
                <a:latin typeface="Meiryo UI" panose="020B0604030504040204" pitchFamily="50" charset="-128"/>
                <a:ea typeface="Meiryo UI" panose="020B0604030504040204" pitchFamily="50" charset="-128"/>
              </a:rPr>
              <a:t>③チェックが入っていることを確認して、はじめるを押します。</a:t>
            </a:r>
            <a:endParaRPr lang="en-US" altLang="ja-JP" sz="1700" dirty="0">
              <a:latin typeface="Meiryo UI" panose="020B0604030504040204" pitchFamily="50" charset="-128"/>
              <a:ea typeface="Meiryo UI" panose="020B0604030504040204" pitchFamily="50" charset="-128"/>
            </a:endParaRPr>
          </a:p>
          <a:p>
            <a:endParaRPr lang="en-US" altLang="ja-JP" sz="1700" dirty="0">
              <a:latin typeface="Meiryo UI" panose="020B0604030504040204" pitchFamily="50" charset="-128"/>
              <a:ea typeface="Meiryo UI" panose="020B0604030504040204" pitchFamily="50" charset="-128"/>
            </a:endParaRPr>
          </a:p>
          <a:p>
            <a:endParaRPr lang="en-US" altLang="ja-JP" sz="1700" dirty="0">
              <a:latin typeface="Meiryo UI" panose="020B0604030504040204" pitchFamily="50" charset="-128"/>
              <a:ea typeface="Meiryo UI" panose="020B0604030504040204" pitchFamily="50" charset="-128"/>
            </a:endParaRPr>
          </a:p>
          <a:p>
            <a:r>
              <a:rPr lang="en-US" altLang="ja-JP" sz="1700" dirty="0">
                <a:latin typeface="Meiryo UI" panose="020B0604030504040204" pitchFamily="50" charset="-128"/>
                <a:ea typeface="Meiryo UI" panose="020B0604030504040204" pitchFamily="50" charset="-128"/>
              </a:rPr>
              <a:t>【</a:t>
            </a:r>
            <a:r>
              <a:rPr lang="ja-JP" altLang="en-US" sz="1700" dirty="0">
                <a:latin typeface="Meiryo UI" panose="020B0604030504040204" pitchFamily="50" charset="-128"/>
                <a:ea typeface="Meiryo UI" panose="020B0604030504040204" pitchFamily="50" charset="-128"/>
              </a:rPr>
              <a:t>補足説明</a:t>
            </a:r>
            <a:r>
              <a:rPr lang="en-US" altLang="ja-JP" sz="1700" dirty="0">
                <a:latin typeface="Meiryo UI" panose="020B0604030504040204" pitchFamily="50" charset="-128"/>
                <a:ea typeface="Meiryo UI" panose="020B0604030504040204" pitchFamily="50" charset="-128"/>
              </a:rPr>
              <a:t>】</a:t>
            </a:r>
          </a:p>
          <a:p>
            <a:endParaRPr lang="en-US" altLang="ja-JP" sz="1700" dirty="0">
              <a:latin typeface="Meiryo UI" panose="020B0604030504040204" pitchFamily="50" charset="-128"/>
              <a:ea typeface="Meiryo UI" panose="020B0604030504040204" pitchFamily="50" charset="-128"/>
            </a:endParaRPr>
          </a:p>
          <a:p>
            <a:r>
              <a:rPr lang="ja-JP" altLang="en-US" sz="1700" dirty="0">
                <a:latin typeface="Meiryo UI" panose="020B0604030504040204" pitchFamily="50" charset="-128"/>
                <a:ea typeface="Meiryo UI" panose="020B0604030504040204" pitchFamily="50" charset="-128"/>
              </a:rPr>
              <a:t>講師の皆さまは、以下について注意喚起するようにしてください。</a:t>
            </a:r>
            <a:endParaRPr lang="en-US" altLang="ja-JP" sz="1700" dirty="0">
              <a:latin typeface="Meiryo UI" panose="020B0604030504040204" pitchFamily="50" charset="-128"/>
              <a:ea typeface="Meiryo UI" panose="020B0604030504040204" pitchFamily="50" charset="-128"/>
            </a:endParaRPr>
          </a:p>
          <a:p>
            <a:endParaRPr lang="en-US" altLang="ja-JP" sz="1700" dirty="0">
              <a:latin typeface="Meiryo UI" panose="020B0604030504040204" pitchFamily="50" charset="-128"/>
              <a:ea typeface="Meiryo UI" panose="020B0604030504040204" pitchFamily="50" charset="-128"/>
            </a:endParaRPr>
          </a:p>
          <a:p>
            <a:r>
              <a:rPr lang="ja-JP" altLang="en-US" sz="1700" dirty="0">
                <a:latin typeface="Meiryo UI" panose="020B0604030504040204" pitchFamily="50" charset="-128"/>
                <a:ea typeface="Meiryo UI" panose="020B0604030504040204" pitchFamily="50" charset="-128"/>
              </a:rPr>
              <a:t>スマートフォンの端末初期化では電子証明書は削除されません。</a:t>
            </a:r>
            <a:endParaRPr lang="en-US" altLang="ja-JP" sz="1700" dirty="0">
              <a:latin typeface="Meiryo UI" panose="020B0604030504040204" pitchFamily="50" charset="-128"/>
              <a:ea typeface="Meiryo UI" panose="020B0604030504040204" pitchFamily="50" charset="-128"/>
            </a:endParaRPr>
          </a:p>
          <a:p>
            <a:endParaRPr lang="en-US" altLang="ja-JP" sz="1700" dirty="0">
              <a:latin typeface="Meiryo UI" panose="020B0604030504040204" pitchFamily="50" charset="-128"/>
              <a:ea typeface="Meiryo UI" panose="020B0604030504040204" pitchFamily="50" charset="-128"/>
            </a:endParaRPr>
          </a:p>
          <a:p>
            <a:r>
              <a:rPr lang="ja-JP" altLang="en-US" sz="1700" dirty="0">
                <a:latin typeface="Meiryo UI" panose="020B0604030504040204" pitchFamily="50" charset="-128"/>
                <a:ea typeface="Meiryo UI" panose="020B0604030504040204" pitchFamily="50" charset="-128"/>
              </a:rPr>
              <a:t>また、機種変更により新しいスマホでスマホ用電子証明書を申請する場合は、失効する際の操作は不要となります。</a:t>
            </a:r>
            <a:endParaRPr lang="en-US" altLang="ja-JP" sz="1700" dirty="0">
              <a:latin typeface="Meiryo UI" panose="020B0604030504040204" pitchFamily="50" charset="-128"/>
              <a:ea typeface="Meiryo UI" panose="020B0604030504040204" pitchFamily="50" charset="-128"/>
            </a:endParaRPr>
          </a:p>
        </p:txBody>
      </p:sp>
      <p:sp>
        <p:nvSpPr>
          <p:cNvPr id="4" name="スライド番号プレースホルダー 3"/>
          <p:cNvSpPr>
            <a:spLocks noGrp="1"/>
          </p:cNvSpPr>
          <p:nvPr>
            <p:ph type="sldNum" sz="quarter" idx="10"/>
          </p:nvPr>
        </p:nvSpPr>
        <p:spPr/>
        <p:txBody>
          <a:bodyPr/>
          <a:lstStyle/>
          <a:p>
            <a:fld id="{2B53D04A-B60E-1241-96E3-BBB7CC6C31A8}" type="slidenum">
              <a:rPr kumimoji="1" lang="ja-JP" altLang="en-US" smtClean="0"/>
              <a:t>23</a:t>
            </a:fld>
            <a:endParaRPr kumimoji="1" lang="ja-JP" altLang="en-US"/>
          </a:p>
        </p:txBody>
      </p:sp>
    </p:spTree>
    <p:extLst>
      <p:ext uri="{BB962C8B-B14F-4D97-AF65-F5344CB8AC3E}">
        <p14:creationId xmlns:p14="http://schemas.microsoft.com/office/powerpoint/2010/main" val="357003060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98538" y="576263"/>
            <a:ext cx="4799012" cy="3600450"/>
          </a:xfrm>
        </p:spPr>
      </p:sp>
      <p:sp>
        <p:nvSpPr>
          <p:cNvPr id="3" name="ノート プレースホルダー 2"/>
          <p:cNvSpPr>
            <a:spLocks noGrp="1"/>
          </p:cNvSpPr>
          <p:nvPr>
            <p:ph type="body" idx="1"/>
          </p:nvPr>
        </p:nvSpPr>
        <p:spPr>
          <a:xfrm>
            <a:off x="998538" y="4320000"/>
            <a:ext cx="4799012" cy="5184000"/>
          </a:xfrm>
        </p:spPr>
        <p:txBody>
          <a:bodyPr/>
          <a:lstStyle/>
          <a:p>
            <a:r>
              <a:rPr lang="ja-JP" altLang="en-US" sz="1700" dirty="0">
                <a:latin typeface="Meiryo UI" panose="020B0604030504040204" pitchFamily="50" charset="-128"/>
                <a:ea typeface="Meiryo UI" panose="020B0604030504040204" pitchFamily="50" charset="-128"/>
              </a:rPr>
              <a:t>④注意事項を確認し、パスワードを入力します。</a:t>
            </a:r>
            <a:endParaRPr lang="en-US" altLang="ja-JP" sz="1700" dirty="0">
              <a:latin typeface="Meiryo UI" panose="020B0604030504040204" pitchFamily="50" charset="-128"/>
              <a:ea typeface="Meiryo UI" panose="020B0604030504040204" pitchFamily="50" charset="-128"/>
            </a:endParaRPr>
          </a:p>
          <a:p>
            <a:endParaRPr lang="en-US" altLang="ja-JP" sz="1700" dirty="0">
              <a:latin typeface="Meiryo UI" panose="020B0604030504040204" pitchFamily="50" charset="-128"/>
              <a:ea typeface="Meiryo UI" panose="020B0604030504040204" pitchFamily="50" charset="-128"/>
            </a:endParaRPr>
          </a:p>
          <a:p>
            <a:r>
              <a:rPr lang="ja-JP" altLang="en-US" sz="1700" dirty="0">
                <a:latin typeface="Meiryo UI" panose="020B0604030504040204" pitchFamily="50" charset="-128"/>
                <a:ea typeface="Meiryo UI" panose="020B0604030504040204" pitchFamily="50" charset="-128"/>
              </a:rPr>
              <a:t>⑤パスワードの入力が完了したら失効を押します。</a:t>
            </a:r>
            <a:endParaRPr lang="en-US" altLang="ja-JP" sz="1700" dirty="0">
              <a:latin typeface="Meiryo UI" panose="020B0604030504040204" pitchFamily="50" charset="-128"/>
              <a:ea typeface="Meiryo UI" panose="020B0604030504040204" pitchFamily="50" charset="-128"/>
            </a:endParaRPr>
          </a:p>
          <a:p>
            <a:endParaRPr lang="en-US" altLang="ja-JP" sz="1700" dirty="0">
              <a:latin typeface="Meiryo UI" panose="020B0604030504040204" pitchFamily="50" charset="-128"/>
              <a:ea typeface="Meiryo UI" panose="020B0604030504040204" pitchFamily="50" charset="-128"/>
            </a:endParaRPr>
          </a:p>
          <a:p>
            <a:r>
              <a:rPr lang="ja-JP" altLang="en-US" sz="1700" dirty="0">
                <a:latin typeface="Meiryo UI" panose="020B0604030504040204" pitchFamily="50" charset="-128"/>
                <a:ea typeface="Meiryo UI" panose="020B0604030504040204" pitchFamily="50" charset="-128"/>
              </a:rPr>
              <a:t>⑥失効完了の表示が出ればスマホ用電子証明書の利用をやめる手続きが完了になります。</a:t>
            </a:r>
            <a:endParaRPr lang="en-US" altLang="ja-JP" sz="1700" dirty="0">
              <a:latin typeface="Meiryo UI" panose="020B0604030504040204" pitchFamily="50" charset="-128"/>
              <a:ea typeface="Meiryo UI" panose="020B0604030504040204" pitchFamily="50" charset="-128"/>
            </a:endParaRPr>
          </a:p>
          <a:p>
            <a:endParaRPr lang="en-US" altLang="ja-JP" sz="1100" dirty="0">
              <a:latin typeface="Meiryo UI" panose="020B0604030504040204" pitchFamily="50" charset="-128"/>
              <a:ea typeface="Meiryo UI" panose="020B0604030504040204" pitchFamily="50" charset="-128"/>
            </a:endParaRPr>
          </a:p>
          <a:p>
            <a:endParaRPr lang="ja-JP" altLang="en-US" sz="1100" dirty="0">
              <a:latin typeface="Meiryo UI" panose="020B0604030504040204" pitchFamily="50" charset="-128"/>
              <a:ea typeface="Meiryo UI" panose="020B0604030504040204" pitchFamily="50" charset="-128"/>
            </a:endParaRPr>
          </a:p>
        </p:txBody>
      </p:sp>
      <p:sp>
        <p:nvSpPr>
          <p:cNvPr id="4" name="スライド番号プレースホルダー 3"/>
          <p:cNvSpPr>
            <a:spLocks noGrp="1"/>
          </p:cNvSpPr>
          <p:nvPr>
            <p:ph type="sldNum" sz="quarter" idx="10"/>
          </p:nvPr>
        </p:nvSpPr>
        <p:spPr/>
        <p:txBody>
          <a:bodyPr/>
          <a:lstStyle/>
          <a:p>
            <a:fld id="{2B53D04A-B60E-1241-96E3-BBB7CC6C31A8}" type="slidenum">
              <a:rPr kumimoji="1" lang="ja-JP" altLang="en-US" smtClean="0"/>
              <a:t>24</a:t>
            </a:fld>
            <a:endParaRPr kumimoji="1" lang="ja-JP" altLang="en-US"/>
          </a:p>
        </p:txBody>
      </p:sp>
    </p:spTree>
    <p:extLst>
      <p:ext uri="{BB962C8B-B14F-4D97-AF65-F5344CB8AC3E}">
        <p14:creationId xmlns:p14="http://schemas.microsoft.com/office/powerpoint/2010/main" val="158412936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98538" y="576263"/>
            <a:ext cx="4800600" cy="3600450"/>
          </a:xfrm>
        </p:spPr>
      </p:sp>
      <p:sp>
        <p:nvSpPr>
          <p:cNvPr id="3" name="ノート プレースホルダー 2"/>
          <p:cNvSpPr>
            <a:spLocks noGrp="1"/>
          </p:cNvSpPr>
          <p:nvPr>
            <p:ph type="body" idx="1"/>
          </p:nvPr>
        </p:nvSpPr>
        <p:spPr>
          <a:xfrm>
            <a:off x="998538" y="4320000"/>
            <a:ext cx="4704556" cy="5184000"/>
          </a:xfrm>
        </p:spPr>
        <p:txBody>
          <a:bodyPr/>
          <a:lstStyle/>
          <a:p>
            <a:pPr defTabSz="921075">
              <a:defRPr/>
            </a:pPr>
            <a:r>
              <a:rPr lang="ja-JP" altLang="en-US" sz="1700" i="0" u="none" strike="noStrike" dirty="0">
                <a:effectLst/>
                <a:latin typeface="Meiryo UI" panose="020B0604030504040204" pitchFamily="50" charset="-128"/>
                <a:ea typeface="Meiryo UI" panose="020B0604030504040204" pitchFamily="50" charset="-128"/>
              </a:rPr>
              <a:t>ここでは、皆さまからよく頂くご質問についてまとめています。</a:t>
            </a:r>
            <a:endParaRPr kumimoji="1" lang="en-US" altLang="ja-JP" sz="1700" dirty="0">
              <a:latin typeface="Meiryo UI" panose="020B0604030504040204" pitchFamily="50" charset="-128"/>
              <a:ea typeface="Meiryo UI" panose="020B0604030504040204" pitchFamily="50" charset="-128"/>
            </a:endParaRPr>
          </a:p>
          <a:p>
            <a:endParaRPr lang="en-US" altLang="ja-JP" sz="1100" dirty="0">
              <a:latin typeface="Meiryo UI" panose="020B0604030504040204" pitchFamily="50" charset="-128"/>
              <a:ea typeface="Meiryo UI" panose="020B0604030504040204" pitchFamily="50" charset="-128"/>
            </a:endParaRPr>
          </a:p>
        </p:txBody>
      </p:sp>
      <p:sp>
        <p:nvSpPr>
          <p:cNvPr id="4" name="スライド番号プレースホルダー 3"/>
          <p:cNvSpPr>
            <a:spLocks noGrp="1"/>
          </p:cNvSpPr>
          <p:nvPr>
            <p:ph type="sldNum" sz="quarter" idx="10"/>
          </p:nvPr>
        </p:nvSpPr>
        <p:spPr/>
        <p:txBody>
          <a:bodyPr/>
          <a:lstStyle/>
          <a:p>
            <a:fld id="{2B53D04A-B60E-1241-96E3-BBB7CC6C31A8}" type="slidenum">
              <a:rPr kumimoji="1" lang="ja-JP" altLang="en-US" smtClean="0"/>
              <a:t>25</a:t>
            </a:fld>
            <a:endParaRPr kumimoji="1" lang="ja-JP" altLang="en-US"/>
          </a:p>
        </p:txBody>
      </p:sp>
    </p:spTree>
    <p:extLst>
      <p:ext uri="{BB962C8B-B14F-4D97-AF65-F5344CB8AC3E}">
        <p14:creationId xmlns:p14="http://schemas.microsoft.com/office/powerpoint/2010/main" val="202638971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98538" y="576263"/>
            <a:ext cx="4800600" cy="3600450"/>
          </a:xfrm>
        </p:spPr>
      </p:sp>
      <p:sp>
        <p:nvSpPr>
          <p:cNvPr id="3" name="ノート プレースホルダー 2"/>
          <p:cNvSpPr>
            <a:spLocks noGrp="1"/>
          </p:cNvSpPr>
          <p:nvPr>
            <p:ph type="body" idx="1"/>
          </p:nvPr>
        </p:nvSpPr>
        <p:spPr>
          <a:xfrm>
            <a:off x="998537" y="4320000"/>
            <a:ext cx="4800601" cy="5184000"/>
          </a:xfrm>
        </p:spPr>
        <p:txBody>
          <a:bodyPr/>
          <a:lstStyle/>
          <a:p>
            <a:r>
              <a:rPr lang="ja-JP" altLang="en-US" sz="1700" dirty="0">
                <a:latin typeface="Meiryo UI" panose="020B0604030504040204" pitchFamily="50" charset="-128"/>
                <a:ea typeface="Meiryo UI" panose="020B0604030504040204" pitchFamily="50" charset="-128"/>
              </a:rPr>
              <a:t>最後に、スマホ用電子証明書に関するよくあるご質問のご案内です。　</a:t>
            </a:r>
            <a:endParaRPr lang="en-US" altLang="ja-JP" sz="1700" dirty="0">
              <a:latin typeface="Meiryo UI" panose="020B0604030504040204" pitchFamily="50" charset="-128"/>
              <a:ea typeface="Meiryo UI" panose="020B0604030504040204" pitchFamily="50" charset="-128"/>
            </a:endParaRPr>
          </a:p>
          <a:p>
            <a:endParaRPr lang="en-US" altLang="ja-JP" sz="1700" dirty="0">
              <a:latin typeface="Meiryo UI" panose="020B0604030504040204" pitchFamily="50" charset="-128"/>
              <a:ea typeface="Meiryo UI" panose="020B0604030504040204" pitchFamily="50" charset="-128"/>
            </a:endParaRPr>
          </a:p>
          <a:p>
            <a:r>
              <a:rPr lang="ja-JP" altLang="en-US" sz="1700" dirty="0">
                <a:latin typeface="Meiryo UI" panose="020B0604030504040204" pitchFamily="50" charset="-128"/>
                <a:ea typeface="Meiryo UI" panose="020B0604030504040204" pitchFamily="50" charset="-128"/>
              </a:rPr>
              <a:t>質問</a:t>
            </a:r>
            <a:r>
              <a:rPr lang="en-US" altLang="ja-JP" sz="1700" dirty="0">
                <a:latin typeface="Meiryo UI" panose="020B0604030504040204" pitchFamily="50" charset="-128"/>
                <a:ea typeface="Meiryo UI" panose="020B0604030504040204" pitchFamily="50" charset="-128"/>
              </a:rPr>
              <a:t>1.</a:t>
            </a:r>
            <a:r>
              <a:rPr lang="ja-JP" altLang="en-US" sz="1700" dirty="0">
                <a:latin typeface="Meiryo UI" panose="020B0604030504040204" pitchFamily="50" charset="-128"/>
                <a:ea typeface="Meiryo UI" panose="020B0604030504040204" pitchFamily="50" charset="-128"/>
              </a:rPr>
              <a:t>電子証明書の有効期限はなぜ５年なのでしょうか？</a:t>
            </a:r>
            <a:endParaRPr lang="en-US" altLang="ja-JP" sz="1700" dirty="0">
              <a:latin typeface="Meiryo UI" panose="020B0604030504040204" pitchFamily="50" charset="-128"/>
              <a:ea typeface="Meiryo UI" panose="020B0604030504040204" pitchFamily="50" charset="-128"/>
            </a:endParaRPr>
          </a:p>
          <a:p>
            <a:endParaRPr lang="en-US" altLang="ja-JP" sz="1700" dirty="0">
              <a:latin typeface="Meiryo UI" panose="020B0604030504040204" pitchFamily="50" charset="-128"/>
              <a:ea typeface="Meiryo UI" panose="020B0604030504040204" pitchFamily="50" charset="-128"/>
            </a:endParaRPr>
          </a:p>
          <a:p>
            <a:r>
              <a:rPr lang="ja-JP" altLang="en-US" sz="1700" dirty="0">
                <a:latin typeface="Meiryo UI" panose="020B0604030504040204" pitchFamily="50" charset="-128"/>
                <a:ea typeface="Meiryo UI" panose="020B0604030504040204" pitchFamily="50" charset="-128"/>
              </a:rPr>
              <a:t>回答</a:t>
            </a:r>
            <a:r>
              <a:rPr lang="en-US" altLang="ja-JP" sz="1700" dirty="0">
                <a:latin typeface="Meiryo UI" panose="020B0604030504040204" pitchFamily="50" charset="-128"/>
                <a:ea typeface="Meiryo UI" panose="020B0604030504040204" pitchFamily="50" charset="-128"/>
              </a:rPr>
              <a:t>.</a:t>
            </a:r>
            <a:r>
              <a:rPr lang="ja-JP" altLang="en-US" sz="1700" dirty="0">
                <a:latin typeface="Meiryo UI" panose="020B0604030504040204" pitchFamily="50" charset="-128"/>
                <a:ea typeface="Meiryo UI" panose="020B0604030504040204" pitchFamily="50" charset="-128"/>
              </a:rPr>
              <a:t>電子証明書の安全性は暗号技術により担保されています。</a:t>
            </a:r>
            <a:endParaRPr lang="en-US" altLang="ja-JP" sz="1700" dirty="0">
              <a:latin typeface="Meiryo UI" panose="020B0604030504040204" pitchFamily="50" charset="-128"/>
              <a:ea typeface="Meiryo UI" panose="020B0604030504040204" pitchFamily="50" charset="-128"/>
            </a:endParaRPr>
          </a:p>
          <a:p>
            <a:endParaRPr lang="en-US" altLang="ja-JP" sz="1700" dirty="0">
              <a:latin typeface="Meiryo UI" panose="020B0604030504040204" pitchFamily="50" charset="-128"/>
              <a:ea typeface="Meiryo UI" panose="020B0604030504040204" pitchFamily="50" charset="-128"/>
            </a:endParaRPr>
          </a:p>
          <a:p>
            <a:r>
              <a:rPr lang="ja-JP" altLang="en-US" sz="1700" dirty="0">
                <a:latin typeface="Meiryo UI" panose="020B0604030504040204" pitchFamily="50" charset="-128"/>
                <a:ea typeface="Meiryo UI" panose="020B0604030504040204" pitchFamily="50" charset="-128"/>
              </a:rPr>
              <a:t>有効期間が長くなるほど、コンピュータの性能向上や暗号解読技術の進歩により、使用した暗号の情報が解読されてしまうおそれが出てきますので、電子証明書の安全性・信頼性を維持するため、発行の日から５回目の誕生日までとしています。</a:t>
            </a:r>
          </a:p>
          <a:p>
            <a:endParaRPr lang="en-US" altLang="ja-JP" sz="1700" dirty="0">
              <a:latin typeface="Meiryo UI" panose="020B0604030504040204" pitchFamily="50" charset="-128"/>
              <a:ea typeface="Meiryo UI" panose="020B0604030504040204" pitchFamily="50" charset="-128"/>
            </a:endParaRPr>
          </a:p>
          <a:p>
            <a:r>
              <a:rPr lang="ja-JP" altLang="en-US" sz="1700" dirty="0">
                <a:latin typeface="Meiryo UI" panose="020B0604030504040204" pitchFamily="50" charset="-128"/>
                <a:ea typeface="Meiryo UI" panose="020B0604030504040204" pitchFamily="50" charset="-128"/>
              </a:rPr>
              <a:t>質問</a:t>
            </a:r>
            <a:r>
              <a:rPr lang="en-US" altLang="ja-JP" sz="1700" dirty="0">
                <a:latin typeface="Meiryo UI" panose="020B0604030504040204" pitchFamily="50" charset="-128"/>
                <a:ea typeface="Meiryo UI" panose="020B0604030504040204" pitchFamily="50" charset="-128"/>
              </a:rPr>
              <a:t>2.</a:t>
            </a:r>
            <a:r>
              <a:rPr lang="ja-JP" altLang="en-US" sz="1700" dirty="0">
                <a:latin typeface="Meiryo UI" panose="020B0604030504040204" pitchFamily="50" charset="-128"/>
                <a:ea typeface="Meiryo UI" panose="020B0604030504040204" pitchFamily="50" charset="-128"/>
              </a:rPr>
              <a:t>電子証明書は発行当日から利用することができますか？</a:t>
            </a:r>
            <a:endParaRPr lang="en-US" altLang="ja-JP" sz="1700" dirty="0">
              <a:latin typeface="Meiryo UI" panose="020B0604030504040204" pitchFamily="50" charset="-128"/>
              <a:ea typeface="Meiryo UI" panose="020B0604030504040204" pitchFamily="50" charset="-128"/>
            </a:endParaRPr>
          </a:p>
          <a:p>
            <a:endParaRPr lang="en-US" altLang="ja-JP" sz="1700" dirty="0">
              <a:latin typeface="Meiryo UI" panose="020B0604030504040204" pitchFamily="50" charset="-128"/>
              <a:ea typeface="Meiryo UI" panose="020B0604030504040204" pitchFamily="50" charset="-128"/>
            </a:endParaRPr>
          </a:p>
          <a:p>
            <a:r>
              <a:rPr lang="ja-JP" altLang="en-US" sz="1700" dirty="0">
                <a:latin typeface="Meiryo UI" panose="020B0604030504040204" pitchFamily="50" charset="-128"/>
                <a:ea typeface="Meiryo UI" panose="020B0604030504040204" pitchFamily="50" charset="-128"/>
              </a:rPr>
              <a:t>回答</a:t>
            </a:r>
            <a:r>
              <a:rPr lang="en-US" altLang="ja-JP" sz="1700" dirty="0">
                <a:latin typeface="Meiryo UI" panose="020B0604030504040204" pitchFamily="50" charset="-128"/>
                <a:ea typeface="Meiryo UI" panose="020B0604030504040204" pitchFamily="50" charset="-128"/>
              </a:rPr>
              <a:t>.</a:t>
            </a:r>
            <a:r>
              <a:rPr lang="ja-JP" altLang="en-US" sz="1700" dirty="0">
                <a:latin typeface="Meiryo UI" panose="020B0604030504040204" pitchFamily="50" charset="-128"/>
                <a:ea typeface="Meiryo UI" panose="020B0604030504040204" pitchFamily="50" charset="-128"/>
              </a:rPr>
              <a:t>利用申請が完了後、登録の操作が可能となった旨を知らせるプッシュ通知が届きますので、登録の操作完了後に利用することができます。</a:t>
            </a:r>
            <a:endParaRPr lang="en-US" altLang="ja-JP" sz="1700" dirty="0">
              <a:latin typeface="Meiryo UI" panose="020B0604030504040204" pitchFamily="50" charset="-128"/>
              <a:ea typeface="Meiryo UI" panose="020B0604030504040204" pitchFamily="50" charset="-128"/>
            </a:endParaRPr>
          </a:p>
          <a:p>
            <a:endParaRPr lang="en-US" altLang="ja-JP" sz="1700" dirty="0">
              <a:latin typeface="Meiryo UI" panose="020B0604030504040204" pitchFamily="50" charset="-128"/>
              <a:ea typeface="Meiryo UI" panose="020B0604030504040204" pitchFamily="50" charset="-128"/>
            </a:endParaRPr>
          </a:p>
          <a:p>
            <a:r>
              <a:rPr lang="en-US" altLang="ja-JP" sz="1700" dirty="0">
                <a:latin typeface="Meiryo UI" panose="020B0604030504040204" pitchFamily="50" charset="-128"/>
                <a:ea typeface="Meiryo UI" panose="020B0604030504040204" pitchFamily="50" charset="-128"/>
              </a:rPr>
              <a:t>※</a:t>
            </a:r>
            <a:r>
              <a:rPr lang="ja-JP" altLang="en-US" sz="1700" dirty="0">
                <a:latin typeface="Meiryo UI" panose="020B0604030504040204" pitchFamily="50" charset="-128"/>
                <a:ea typeface="Meiryo UI" panose="020B0604030504040204" pitchFamily="50" charset="-128"/>
              </a:rPr>
              <a:t>　プッシュ通知は、申請がおおむね</a:t>
            </a:r>
            <a:r>
              <a:rPr lang="en-US" altLang="ja-JP" sz="1700" dirty="0">
                <a:latin typeface="Meiryo UI" panose="020B0604030504040204" pitchFamily="50" charset="-128"/>
                <a:ea typeface="Meiryo UI" panose="020B0604030504040204" pitchFamily="50" charset="-128"/>
              </a:rPr>
              <a:t>8</a:t>
            </a:r>
            <a:r>
              <a:rPr lang="ja-JP" altLang="en-US" sz="1700" dirty="0">
                <a:latin typeface="Meiryo UI" panose="020B0604030504040204" pitchFamily="50" charset="-128"/>
                <a:ea typeface="Meiryo UI" panose="020B0604030504040204" pitchFamily="50" charset="-128"/>
              </a:rPr>
              <a:t>：</a:t>
            </a:r>
            <a:r>
              <a:rPr lang="en-US" altLang="ja-JP" sz="1700" dirty="0">
                <a:latin typeface="Meiryo UI" panose="020B0604030504040204" pitchFamily="50" charset="-128"/>
                <a:ea typeface="Meiryo UI" panose="020B0604030504040204" pitchFamily="50" charset="-128"/>
              </a:rPr>
              <a:t>00</a:t>
            </a:r>
            <a:r>
              <a:rPr lang="ja-JP" altLang="en-US" sz="1700" dirty="0">
                <a:latin typeface="Meiryo UI" panose="020B0604030504040204" pitchFamily="50" charset="-128"/>
                <a:ea typeface="Meiryo UI" panose="020B0604030504040204" pitchFamily="50" charset="-128"/>
              </a:rPr>
              <a:t>～</a:t>
            </a:r>
            <a:r>
              <a:rPr lang="en-US" altLang="ja-JP" sz="1700" dirty="0">
                <a:latin typeface="Meiryo UI" panose="020B0604030504040204" pitchFamily="50" charset="-128"/>
                <a:ea typeface="Meiryo UI" panose="020B0604030504040204" pitchFamily="50" charset="-128"/>
              </a:rPr>
              <a:t>19</a:t>
            </a:r>
            <a:r>
              <a:rPr lang="ja-JP" altLang="en-US" sz="1700" dirty="0">
                <a:latin typeface="Meiryo UI" panose="020B0604030504040204" pitchFamily="50" charset="-128"/>
                <a:ea typeface="Meiryo UI" panose="020B0604030504040204" pitchFamily="50" charset="-128"/>
              </a:rPr>
              <a:t>：</a:t>
            </a:r>
            <a:r>
              <a:rPr lang="en-US" altLang="ja-JP" sz="1700" dirty="0">
                <a:latin typeface="Meiryo UI" panose="020B0604030504040204" pitchFamily="50" charset="-128"/>
                <a:ea typeface="Meiryo UI" panose="020B0604030504040204" pitchFamily="50" charset="-128"/>
              </a:rPr>
              <a:t>30</a:t>
            </a:r>
            <a:r>
              <a:rPr lang="ja-JP" altLang="en-US" sz="1700" dirty="0">
                <a:latin typeface="Meiryo UI" panose="020B0604030504040204" pitchFamily="50" charset="-128"/>
                <a:ea typeface="Meiryo UI" panose="020B0604030504040204" pitchFamily="50" charset="-128"/>
              </a:rPr>
              <a:t>（平日・土日祝日とも）の場合は数分後、それ以外の時間帯の申請の場合は、おおむね翌</a:t>
            </a:r>
            <a:r>
              <a:rPr lang="en-US" altLang="ja-JP" sz="1700" dirty="0">
                <a:latin typeface="Meiryo UI" panose="020B0604030504040204" pitchFamily="50" charset="-128"/>
                <a:ea typeface="Meiryo UI" panose="020B0604030504040204" pitchFamily="50" charset="-128"/>
              </a:rPr>
              <a:t>8</a:t>
            </a:r>
            <a:r>
              <a:rPr lang="ja-JP" altLang="en-US" sz="1700" dirty="0">
                <a:latin typeface="Meiryo UI" panose="020B0604030504040204" pitchFamily="50" charset="-128"/>
                <a:ea typeface="Meiryo UI" panose="020B0604030504040204" pitchFamily="50" charset="-128"/>
              </a:rPr>
              <a:t>：</a:t>
            </a:r>
            <a:r>
              <a:rPr lang="en-US" altLang="ja-JP" sz="1700" dirty="0">
                <a:latin typeface="Meiryo UI" panose="020B0604030504040204" pitchFamily="50" charset="-128"/>
                <a:ea typeface="Meiryo UI" panose="020B0604030504040204" pitchFamily="50" charset="-128"/>
              </a:rPr>
              <a:t>00</a:t>
            </a:r>
            <a:r>
              <a:rPr lang="ja-JP" altLang="en-US" sz="1700" dirty="0">
                <a:latin typeface="Meiryo UI" panose="020B0604030504040204" pitchFamily="50" charset="-128"/>
                <a:ea typeface="Meiryo UI" panose="020B0604030504040204" pitchFamily="50" charset="-128"/>
              </a:rPr>
              <a:t>以降に届きます。</a:t>
            </a:r>
            <a:endParaRPr lang="en-US" altLang="ja-JP" sz="1700" dirty="0">
              <a:latin typeface="Meiryo UI" panose="020B0604030504040204" pitchFamily="50" charset="-128"/>
              <a:ea typeface="Meiryo UI" panose="020B0604030504040204" pitchFamily="50" charset="-128"/>
            </a:endParaRPr>
          </a:p>
          <a:p>
            <a:endParaRPr lang="ja-JP" altLang="en-US" sz="1700" dirty="0">
              <a:latin typeface="Meiryo UI" panose="020B0604030504040204" pitchFamily="50" charset="-128"/>
              <a:ea typeface="Meiryo UI" panose="020B0604030504040204" pitchFamily="50" charset="-128"/>
            </a:endParaRPr>
          </a:p>
          <a:p>
            <a:r>
              <a:rPr lang="ja-JP" altLang="en-US" sz="1700" dirty="0">
                <a:latin typeface="Meiryo UI" panose="020B0604030504040204" pitchFamily="50" charset="-128"/>
                <a:ea typeface="Meiryo UI" panose="020B0604030504040204" pitchFamily="50" charset="-128"/>
              </a:rPr>
              <a:t>質問</a:t>
            </a:r>
            <a:r>
              <a:rPr lang="en-US" altLang="ja-JP" sz="1700" dirty="0">
                <a:latin typeface="Meiryo UI" panose="020B0604030504040204" pitchFamily="50" charset="-128"/>
                <a:ea typeface="Meiryo UI" panose="020B0604030504040204" pitchFamily="50" charset="-128"/>
              </a:rPr>
              <a:t>3.</a:t>
            </a:r>
            <a:r>
              <a:rPr lang="ja-JP" altLang="en-US" sz="1700" dirty="0">
                <a:latin typeface="Meiryo UI" panose="020B0604030504040204" pitchFamily="50" charset="-128"/>
                <a:ea typeface="Meiryo UI" panose="020B0604030504040204" pitchFamily="50" charset="-128"/>
              </a:rPr>
              <a:t> １人のスマホ用電子証明書を複数のスマホに登録することはできますか。</a:t>
            </a:r>
            <a:endParaRPr lang="en-US" altLang="ja-JP" sz="1700" dirty="0">
              <a:latin typeface="Meiryo UI" panose="020B0604030504040204" pitchFamily="50" charset="-128"/>
              <a:ea typeface="Meiryo UI" panose="020B0604030504040204" pitchFamily="50" charset="-128"/>
            </a:endParaRPr>
          </a:p>
          <a:p>
            <a:endParaRPr lang="en-US" altLang="ja-JP" sz="1700" dirty="0">
              <a:latin typeface="Meiryo UI" panose="020B0604030504040204" pitchFamily="50" charset="-128"/>
              <a:ea typeface="Meiryo UI" panose="020B0604030504040204" pitchFamily="50" charset="-128"/>
            </a:endParaRPr>
          </a:p>
          <a:p>
            <a:r>
              <a:rPr lang="ja-JP" altLang="en-US" sz="1700" dirty="0">
                <a:latin typeface="Meiryo UI" panose="020B0604030504040204" pitchFamily="50" charset="-128"/>
                <a:ea typeface="Meiryo UI" panose="020B0604030504040204" pitchFamily="50" charset="-128"/>
              </a:rPr>
              <a:t>回答</a:t>
            </a:r>
            <a:r>
              <a:rPr lang="en-US" altLang="ja-JP" sz="1700" dirty="0">
                <a:latin typeface="Meiryo UI" panose="020B0604030504040204" pitchFamily="50" charset="-128"/>
                <a:ea typeface="Meiryo UI" panose="020B0604030504040204" pitchFamily="50" charset="-128"/>
              </a:rPr>
              <a:t>.</a:t>
            </a:r>
            <a:r>
              <a:rPr lang="ja-JP" altLang="en-US" sz="1700" dirty="0">
                <a:latin typeface="Meiryo UI" panose="020B0604030504040204" pitchFamily="50" charset="-128"/>
                <a:ea typeface="Meiryo UI" panose="020B0604030504040204" pitchFamily="50" charset="-128"/>
              </a:rPr>
              <a:t>できません。スマホ用電子証明書については、おひとりにつき署名用電子証明書及び利用者証明用電子証明書を１枚ずつ発行できますが、登録できる端末は１台のみとなります。</a:t>
            </a:r>
            <a:endParaRPr lang="en-US" altLang="ja-JP" sz="1700" dirty="0">
              <a:latin typeface="Meiryo UI" panose="020B0604030504040204" pitchFamily="50" charset="-128"/>
              <a:ea typeface="Meiryo UI" panose="020B0604030504040204" pitchFamily="50" charset="-128"/>
            </a:endParaRPr>
          </a:p>
          <a:p>
            <a:endParaRPr lang="en-US" altLang="ja-JP" sz="1700" dirty="0">
              <a:latin typeface="Meiryo UI" panose="020B0604030504040204" pitchFamily="50" charset="-128"/>
              <a:ea typeface="Meiryo UI" panose="020B0604030504040204" pitchFamily="50" charset="-128"/>
            </a:endParaRPr>
          </a:p>
          <a:p>
            <a:r>
              <a:rPr lang="ja-JP" altLang="en-US" sz="1700" dirty="0">
                <a:latin typeface="Meiryo UI" panose="020B0604030504040204" pitchFamily="50" charset="-128"/>
                <a:ea typeface="Meiryo UI" panose="020B0604030504040204" pitchFamily="50" charset="-128"/>
              </a:rPr>
              <a:t>質問</a:t>
            </a:r>
            <a:r>
              <a:rPr lang="en-US" altLang="ja-JP" sz="1700" dirty="0">
                <a:latin typeface="Meiryo UI" panose="020B0604030504040204" pitchFamily="50" charset="-128"/>
                <a:ea typeface="Meiryo UI" panose="020B0604030504040204" pitchFamily="50" charset="-128"/>
              </a:rPr>
              <a:t>4.</a:t>
            </a:r>
            <a:r>
              <a:rPr lang="ja-JP" altLang="en-US" sz="1700" dirty="0">
                <a:latin typeface="Meiryo UI" panose="020B0604030504040204" pitchFamily="50" charset="-128"/>
                <a:ea typeface="Meiryo UI" panose="020B0604030504040204" pitchFamily="50" charset="-128"/>
              </a:rPr>
              <a:t>公的個人認証サービスの電子証明書は何に使うのでしょうか？</a:t>
            </a:r>
            <a:endParaRPr lang="en-US" altLang="ja-JP" sz="1700" dirty="0">
              <a:latin typeface="Meiryo UI" panose="020B0604030504040204" pitchFamily="50" charset="-128"/>
              <a:ea typeface="Meiryo UI" panose="020B0604030504040204" pitchFamily="50" charset="-128"/>
            </a:endParaRPr>
          </a:p>
          <a:p>
            <a:endParaRPr lang="en-US" altLang="ja-JP" sz="1700" dirty="0">
              <a:latin typeface="Meiryo UI" panose="020B0604030504040204" pitchFamily="50" charset="-128"/>
              <a:ea typeface="Meiryo UI" panose="020B0604030504040204" pitchFamily="50" charset="-128"/>
            </a:endParaRPr>
          </a:p>
          <a:p>
            <a:r>
              <a:rPr lang="ja-JP" altLang="en-US" sz="1700" dirty="0">
                <a:latin typeface="Meiryo UI" panose="020B0604030504040204" pitchFamily="50" charset="-128"/>
                <a:ea typeface="Meiryo UI" panose="020B0604030504040204" pitchFamily="50" charset="-128"/>
              </a:rPr>
              <a:t>回答</a:t>
            </a:r>
            <a:r>
              <a:rPr lang="en-US" altLang="ja-JP" sz="1700" dirty="0">
                <a:latin typeface="Meiryo UI" panose="020B0604030504040204" pitchFamily="50" charset="-128"/>
                <a:ea typeface="Meiryo UI" panose="020B0604030504040204" pitchFamily="50" charset="-128"/>
              </a:rPr>
              <a:t>.</a:t>
            </a:r>
            <a:r>
              <a:rPr lang="ja-JP" altLang="en-US" sz="1700" dirty="0">
                <a:latin typeface="Meiryo UI" panose="020B0604030504040204" pitchFamily="50" charset="-128"/>
                <a:ea typeface="Meiryo UI" panose="020B0604030504040204" pitchFamily="50" charset="-128"/>
              </a:rPr>
              <a:t>公的個人認証サービスで発行された電子証明書を利用して、行政機関等が提供しているインターネットを利用した電子申請／届出サービスを利用することができます。</a:t>
            </a:r>
            <a:endParaRPr lang="en-US" altLang="ja-JP" sz="1700" dirty="0">
              <a:latin typeface="Meiryo UI" panose="020B0604030504040204" pitchFamily="50" charset="-128"/>
              <a:ea typeface="Meiryo UI" panose="020B0604030504040204" pitchFamily="50" charset="-128"/>
            </a:endParaRPr>
          </a:p>
          <a:p>
            <a:pPr defTabSz="917939">
              <a:defRPr/>
            </a:pPr>
            <a:endParaRPr lang="en-US" altLang="ja-JP" sz="1700" dirty="0">
              <a:latin typeface="Meiryo UI" panose="020B0604030504040204" pitchFamily="50" charset="-128"/>
              <a:ea typeface="Meiryo UI" panose="020B0604030504040204" pitchFamily="50" charset="-128"/>
            </a:endParaRPr>
          </a:p>
          <a:p>
            <a:pPr defTabSz="917939">
              <a:defRPr/>
            </a:pPr>
            <a:r>
              <a:rPr lang="ja-JP" altLang="en-US" sz="1700" dirty="0">
                <a:latin typeface="Meiryo UI" panose="020B0604030504040204" pitchFamily="50" charset="-128"/>
                <a:ea typeface="Meiryo UI" panose="020B0604030504040204" pitchFamily="50" charset="-128"/>
              </a:rPr>
              <a:t>以上でスマホ用電子証明書の申請の仕方についての講座は終了となります。</a:t>
            </a:r>
            <a:endParaRPr lang="en-US" altLang="ja-JP" sz="1700" dirty="0">
              <a:latin typeface="Meiryo UI" panose="020B0604030504040204" pitchFamily="50" charset="-128"/>
              <a:ea typeface="Meiryo UI" panose="020B0604030504040204" pitchFamily="50" charset="-128"/>
            </a:endParaRPr>
          </a:p>
        </p:txBody>
      </p:sp>
      <p:sp>
        <p:nvSpPr>
          <p:cNvPr id="4" name="スライド番号プレースホルダー 3"/>
          <p:cNvSpPr>
            <a:spLocks noGrp="1"/>
          </p:cNvSpPr>
          <p:nvPr>
            <p:ph type="sldNum" sz="quarter" idx="10"/>
          </p:nvPr>
        </p:nvSpPr>
        <p:spPr/>
        <p:txBody>
          <a:bodyPr/>
          <a:lstStyle/>
          <a:p>
            <a:fld id="{2B53D04A-B60E-1241-96E3-BBB7CC6C31A8}" type="slidenum">
              <a:rPr kumimoji="1" lang="ja-JP" altLang="en-US" smtClean="0"/>
              <a:t>26</a:t>
            </a:fld>
            <a:endParaRPr kumimoji="1" lang="ja-JP" altLang="en-US"/>
          </a:p>
        </p:txBody>
      </p:sp>
    </p:spTree>
    <p:extLst>
      <p:ext uri="{BB962C8B-B14F-4D97-AF65-F5344CB8AC3E}">
        <p14:creationId xmlns:p14="http://schemas.microsoft.com/office/powerpoint/2010/main" val="260000802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98538" y="576263"/>
            <a:ext cx="4799012" cy="3600450"/>
          </a:xfrm>
        </p:spPr>
      </p:sp>
      <p:sp>
        <p:nvSpPr>
          <p:cNvPr id="3" name="ノート プレースホルダー 2"/>
          <p:cNvSpPr>
            <a:spLocks noGrp="1"/>
          </p:cNvSpPr>
          <p:nvPr>
            <p:ph type="body" idx="1"/>
          </p:nvPr>
        </p:nvSpPr>
        <p:spPr>
          <a:xfrm>
            <a:off x="998537" y="4320000"/>
            <a:ext cx="4799013" cy="5184000"/>
          </a:xfrm>
        </p:spPr>
        <p:txBody>
          <a:bodyPr/>
          <a:lstStyle/>
          <a:p>
            <a:pPr algn="l" rtl="0" fontAlgn="base"/>
            <a:r>
              <a:rPr lang="ja-JP" altLang="ja-JP" sz="1700" i="0" u="none" strike="noStrike" dirty="0">
                <a:effectLst/>
                <a:latin typeface="Meiryo UI" panose="020B0604030504040204" pitchFamily="50" charset="-128"/>
                <a:ea typeface="Meiryo UI" panose="020B0604030504040204" pitchFamily="50" charset="-128"/>
              </a:rPr>
              <a:t>ここでは</a:t>
            </a:r>
            <a:r>
              <a:rPr lang="ja-JP" altLang="en-US" sz="1700" i="0" u="none" strike="noStrike" dirty="0">
                <a:effectLst/>
                <a:latin typeface="Meiryo UI" panose="020B0604030504040204" pitchFamily="50" charset="-128"/>
                <a:ea typeface="Meiryo UI" panose="020B0604030504040204" pitchFamily="50" charset="-128"/>
              </a:rPr>
              <a:t>スマホ用電子証明書とは何</a:t>
            </a:r>
            <a:r>
              <a:rPr lang="ja-JP" altLang="ja-JP" sz="1700" i="0" u="none" strike="noStrike" dirty="0">
                <a:effectLst/>
                <a:latin typeface="Meiryo UI" panose="020B0604030504040204" pitchFamily="50" charset="-128"/>
                <a:ea typeface="Meiryo UI" panose="020B0604030504040204" pitchFamily="50" charset="-128"/>
              </a:rPr>
              <a:t>なのか、また発行・申請の仕方にはどのような方法があるかをご説明</a:t>
            </a:r>
            <a:r>
              <a:rPr lang="ja-JP" altLang="en-US" sz="1700" i="0" u="none" strike="noStrike" dirty="0">
                <a:effectLst/>
                <a:latin typeface="Meiryo UI" panose="020B0604030504040204" pitchFamily="50" charset="-128"/>
                <a:ea typeface="Meiryo UI" panose="020B0604030504040204" pitchFamily="50" charset="-128"/>
              </a:rPr>
              <a:t>いた</a:t>
            </a:r>
            <a:r>
              <a:rPr lang="ja-JP" altLang="ja-JP" sz="1700" i="0" u="none" strike="noStrike" dirty="0">
                <a:effectLst/>
                <a:latin typeface="Meiryo UI" panose="020B0604030504040204" pitchFamily="50" charset="-128"/>
                <a:ea typeface="Meiryo UI" panose="020B0604030504040204" pitchFamily="50" charset="-128"/>
              </a:rPr>
              <a:t>します。</a:t>
            </a:r>
            <a:r>
              <a:rPr lang="en-US" altLang="ja-JP" sz="1700" i="0" dirty="0">
                <a:effectLst/>
                <a:latin typeface="Meiryo UI" panose="020B0604030504040204" pitchFamily="50" charset="-128"/>
                <a:ea typeface="Meiryo UI" panose="020B0604030504040204" pitchFamily="50" charset="-128"/>
              </a:rPr>
              <a:t>​</a:t>
            </a:r>
          </a:p>
          <a:p>
            <a:endParaRPr kumimoji="1" lang="ja-JP" altLang="en-US" sz="1100" dirty="0">
              <a:latin typeface="Meiryo UI" panose="020B0604030504040204" pitchFamily="50" charset="-128"/>
              <a:ea typeface="Meiryo UI" panose="020B0604030504040204" pitchFamily="50" charset="-128"/>
            </a:endParaRPr>
          </a:p>
        </p:txBody>
      </p:sp>
      <p:sp>
        <p:nvSpPr>
          <p:cNvPr id="4" name="スライド番号プレースホルダー 3"/>
          <p:cNvSpPr>
            <a:spLocks noGrp="1"/>
          </p:cNvSpPr>
          <p:nvPr>
            <p:ph type="sldNum" sz="quarter" idx="10"/>
          </p:nvPr>
        </p:nvSpPr>
        <p:spPr/>
        <p:txBody>
          <a:bodyPr/>
          <a:lstStyle/>
          <a:p>
            <a:fld id="{2B53D04A-B60E-1241-96E3-BBB7CC6C31A8}" type="slidenum">
              <a:rPr kumimoji="1" lang="ja-JP" altLang="en-US" smtClean="0"/>
              <a:t>3</a:t>
            </a:fld>
            <a:endParaRPr kumimoji="1" lang="ja-JP" altLang="en-US"/>
          </a:p>
        </p:txBody>
      </p:sp>
    </p:spTree>
    <p:extLst>
      <p:ext uri="{BB962C8B-B14F-4D97-AF65-F5344CB8AC3E}">
        <p14:creationId xmlns:p14="http://schemas.microsoft.com/office/powerpoint/2010/main" val="117942338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98538" y="576263"/>
            <a:ext cx="4799012" cy="3600450"/>
          </a:xfrm>
        </p:spPr>
      </p:sp>
      <p:sp>
        <p:nvSpPr>
          <p:cNvPr id="3" name="ノート プレースホルダー 2"/>
          <p:cNvSpPr>
            <a:spLocks noGrp="1"/>
          </p:cNvSpPr>
          <p:nvPr>
            <p:ph type="body" idx="1"/>
          </p:nvPr>
        </p:nvSpPr>
        <p:spPr>
          <a:xfrm>
            <a:off x="998537" y="4320000"/>
            <a:ext cx="4799013" cy="5184000"/>
          </a:xfrm>
        </p:spPr>
        <p:txBody>
          <a:bodyPr/>
          <a:lstStyle/>
          <a:p>
            <a:pPr defTabSz="841750">
              <a:defRPr/>
            </a:pPr>
            <a:r>
              <a:rPr lang="ja-JP" altLang="en-US" sz="1700" spc="18" dirty="0">
                <a:latin typeface="Meiryo UI" panose="020B0604030504040204" pitchFamily="50" charset="-128"/>
                <a:ea typeface="Meiryo UI" panose="020B0604030504040204" pitchFamily="50" charset="-128"/>
                <a:cs typeface="AoyagiKouzanFontT"/>
              </a:rPr>
              <a:t>スマホ用電子証明書とは</a:t>
            </a:r>
            <a:r>
              <a:rPr lang="ja-JP" altLang="en-US" sz="1700" dirty="0">
                <a:latin typeface="Meiryo UI" panose="020B0604030504040204" pitchFamily="50" charset="-128"/>
                <a:ea typeface="Meiryo UI" panose="020B0604030504040204" pitchFamily="50" charset="-128"/>
              </a:rPr>
              <a:t>インターネット上での様々な申請における身分証明書です。</a:t>
            </a:r>
            <a:endParaRPr lang="en-US" altLang="ja-JP" sz="1700" spc="18" dirty="0">
              <a:latin typeface="Meiryo UI" panose="020B0604030504040204" pitchFamily="50" charset="-128"/>
              <a:ea typeface="Meiryo UI" panose="020B0604030504040204" pitchFamily="50" charset="-128"/>
              <a:cs typeface="AoyagiKouzanFontT"/>
            </a:endParaRPr>
          </a:p>
          <a:p>
            <a:pPr defTabSz="841750">
              <a:defRPr/>
            </a:pPr>
            <a:endParaRPr lang="en-US" altLang="ja-JP" sz="1700" dirty="0">
              <a:latin typeface="Meiryo UI" panose="020B0604030504040204" pitchFamily="50" charset="-128"/>
              <a:ea typeface="Meiryo UI" panose="020B0604030504040204" pitchFamily="50" charset="-128"/>
            </a:endParaRPr>
          </a:p>
          <a:p>
            <a:pPr defTabSz="841750">
              <a:defRPr/>
            </a:pPr>
            <a:r>
              <a:rPr lang="ja-JP" altLang="en-US" sz="1700" dirty="0">
                <a:latin typeface="Meiryo UI" panose="020B0604030504040204" pitchFamily="50" charset="-128"/>
                <a:ea typeface="Meiryo UI" panose="020B0604030504040204" pitchFamily="50" charset="-128"/>
              </a:rPr>
              <a:t>スマートフォンにマイナンバーカードと同等の本人確認機能を持った電子証明書を搭載することで、</a:t>
            </a:r>
            <a:endParaRPr lang="en-US" altLang="ja-JP" sz="1700" dirty="0">
              <a:latin typeface="Meiryo UI" panose="020B0604030504040204" pitchFamily="50" charset="-128"/>
              <a:ea typeface="Meiryo UI" panose="020B0604030504040204" pitchFamily="50" charset="-128"/>
            </a:endParaRPr>
          </a:p>
          <a:p>
            <a:pPr defTabSz="841750">
              <a:defRPr/>
            </a:pPr>
            <a:r>
              <a:rPr lang="ja-JP" altLang="en-US" sz="1700" dirty="0">
                <a:latin typeface="Meiryo UI" panose="020B0604030504040204" pitchFamily="50" charset="-128"/>
                <a:ea typeface="Meiryo UI" panose="020B0604030504040204" pitchFamily="50" charset="-128"/>
              </a:rPr>
              <a:t>マイナンバーカードを持ち歩かずとも、スマホだけで、様々なマイナンバーカード関連サービスの利用やインターネット上での本人確認ができるようになるサービスです。</a:t>
            </a:r>
            <a:endParaRPr lang="en-US" altLang="ja-JP" sz="1700" dirty="0">
              <a:latin typeface="Meiryo UI" panose="020B0604030504040204" pitchFamily="50" charset="-128"/>
              <a:ea typeface="Meiryo UI" panose="020B0604030504040204" pitchFamily="50" charset="-128"/>
            </a:endParaRPr>
          </a:p>
          <a:p>
            <a:pPr defTabSz="841750">
              <a:defRPr/>
            </a:pPr>
            <a:endParaRPr lang="en-US" altLang="ja-JP" sz="1700" dirty="0">
              <a:latin typeface="Meiryo UI" panose="020B0604030504040204" pitchFamily="50" charset="-128"/>
              <a:ea typeface="Meiryo UI" panose="020B0604030504040204" pitchFamily="50" charset="-128"/>
            </a:endParaRPr>
          </a:p>
          <a:p>
            <a:pPr defTabSz="841750">
              <a:defRPr/>
            </a:pPr>
            <a:r>
              <a:rPr lang="ja-JP" altLang="en-US" sz="1700" dirty="0">
                <a:latin typeface="Meiryo UI" panose="020B0604030504040204" pitchFamily="50" charset="-128"/>
                <a:ea typeface="Meiryo UI" panose="020B0604030504040204" pitchFamily="50" charset="-128"/>
              </a:rPr>
              <a:t>マイナンバーカードの</a:t>
            </a:r>
            <a:r>
              <a:rPr lang="en-US" altLang="ja-JP" sz="1700" dirty="0">
                <a:latin typeface="Meiryo UI" panose="020B0604030504040204" pitchFamily="50" charset="-128"/>
                <a:ea typeface="Meiryo UI" panose="020B0604030504040204" pitchFamily="50" charset="-128"/>
              </a:rPr>
              <a:t>IC</a:t>
            </a:r>
            <a:r>
              <a:rPr lang="ja-JP" altLang="en-US" sz="1700" dirty="0">
                <a:latin typeface="Meiryo UI" panose="020B0604030504040204" pitchFamily="50" charset="-128"/>
                <a:ea typeface="Meiryo UI" panose="020B0604030504040204" pitchFamily="50" charset="-128"/>
              </a:rPr>
              <a:t>チップを使って、利用者のスマホに、新たに電子証明書を搭載することができます。</a:t>
            </a:r>
            <a:endParaRPr lang="en-US" altLang="ja-JP" sz="1700" dirty="0">
              <a:latin typeface="Meiryo UI" panose="020B0604030504040204" pitchFamily="50" charset="-128"/>
              <a:ea typeface="Meiryo UI" panose="020B0604030504040204" pitchFamily="50" charset="-128"/>
            </a:endParaRPr>
          </a:p>
          <a:p>
            <a:pPr defTabSz="841750">
              <a:defRPr/>
            </a:pPr>
            <a:endParaRPr lang="en-US" altLang="ja-JP" sz="1700" dirty="0">
              <a:latin typeface="Meiryo UI" panose="020B0604030504040204" pitchFamily="50" charset="-128"/>
              <a:ea typeface="Meiryo UI" panose="020B0604030504040204" pitchFamily="50" charset="-128"/>
            </a:endParaRPr>
          </a:p>
          <a:p>
            <a:pPr defTabSz="841750">
              <a:defRPr/>
            </a:pPr>
            <a:r>
              <a:rPr lang="ja-JP" altLang="en-US" sz="1700" dirty="0">
                <a:latin typeface="Meiryo UI" panose="020B0604030504040204" pitchFamily="50" charset="-128"/>
                <a:ea typeface="Meiryo UI" panose="020B0604030504040204" pitchFamily="50" charset="-128"/>
              </a:rPr>
              <a:t>スマホ用電子証明書サービスを利用することにより</a:t>
            </a:r>
            <a:endParaRPr lang="en-US" altLang="ja-JP" sz="1700" dirty="0">
              <a:latin typeface="Meiryo UI" panose="020B0604030504040204" pitchFamily="50" charset="-128"/>
              <a:ea typeface="Meiryo UI" panose="020B0604030504040204" pitchFamily="50" charset="-128"/>
            </a:endParaRPr>
          </a:p>
          <a:p>
            <a:pPr defTabSz="841750">
              <a:defRPr/>
            </a:pPr>
            <a:r>
              <a:rPr lang="ja-JP" altLang="en-US" sz="1700" dirty="0">
                <a:latin typeface="Meiryo UI" panose="020B0604030504040204" pitchFamily="50" charset="-128"/>
                <a:ea typeface="Meiryo UI" panose="020B0604030504040204" pitchFamily="50" charset="-128"/>
              </a:rPr>
              <a:t>マイナンバーカードなしで、スマホだけで、様々なサービスの利用や申し込みができるようになります。</a:t>
            </a:r>
            <a:endParaRPr lang="en-US" altLang="ja-JP" sz="1700" dirty="0">
              <a:latin typeface="Meiryo UI" panose="020B0604030504040204" pitchFamily="50" charset="-128"/>
              <a:ea typeface="Meiryo UI" panose="020B0604030504040204" pitchFamily="50" charset="-128"/>
            </a:endParaRPr>
          </a:p>
          <a:p>
            <a:pPr defTabSz="841750">
              <a:defRPr/>
            </a:pPr>
            <a:endParaRPr lang="en-US" altLang="ja-JP" sz="1700" spc="18" dirty="0">
              <a:latin typeface="Meiryo UI" panose="020B0604030504040204" pitchFamily="50" charset="-128"/>
              <a:ea typeface="Meiryo UI" panose="020B0604030504040204" pitchFamily="50" charset="-128"/>
              <a:cs typeface="AoyagiKouzanFontT"/>
            </a:endParaRPr>
          </a:p>
          <a:p>
            <a:pPr defTabSz="841750">
              <a:defRPr/>
            </a:pPr>
            <a:r>
              <a:rPr lang="ja-JP" altLang="en-US" sz="1700" dirty="0">
                <a:latin typeface="Meiryo UI" panose="020B0604030504040204" pitchFamily="50" charset="-128"/>
                <a:ea typeface="Meiryo UI" panose="020B0604030504040204" pitchFamily="50" charset="-128"/>
              </a:rPr>
              <a:t>また、これまでマイナンバーカードの電子証明書を使わないと受けられなかったサービスが、</a:t>
            </a:r>
            <a:endParaRPr lang="en-US" altLang="ja-JP" sz="1700" dirty="0">
              <a:latin typeface="Meiryo UI" panose="020B0604030504040204" pitchFamily="50" charset="-128"/>
              <a:ea typeface="Meiryo UI" panose="020B0604030504040204" pitchFamily="50" charset="-128"/>
            </a:endParaRPr>
          </a:p>
          <a:p>
            <a:pPr defTabSz="841750">
              <a:defRPr/>
            </a:pPr>
            <a:r>
              <a:rPr lang="ja-JP" altLang="en-US" sz="1700" dirty="0">
                <a:latin typeface="Meiryo UI" panose="020B0604030504040204" pitchFamily="50" charset="-128"/>
                <a:ea typeface="Meiryo UI" panose="020B0604030504040204" pitchFamily="50" charset="-128"/>
              </a:rPr>
              <a:t>順次スマホだけで利用できるようになります。</a:t>
            </a:r>
            <a:endParaRPr lang="en-US" altLang="ja-JP" sz="1700" spc="18" dirty="0">
              <a:latin typeface="Meiryo UI" panose="020B0604030504040204" pitchFamily="50" charset="-128"/>
              <a:ea typeface="Meiryo UI" panose="020B0604030504040204" pitchFamily="50" charset="-128"/>
              <a:cs typeface="AoyagiKouzanFontT"/>
            </a:endParaRPr>
          </a:p>
        </p:txBody>
      </p:sp>
      <p:sp>
        <p:nvSpPr>
          <p:cNvPr id="4" name="スライド番号プレースホルダー 3"/>
          <p:cNvSpPr>
            <a:spLocks noGrp="1"/>
          </p:cNvSpPr>
          <p:nvPr>
            <p:ph type="sldNum" sz="quarter" idx="10"/>
          </p:nvPr>
        </p:nvSpPr>
        <p:spPr/>
        <p:txBody>
          <a:bodyPr/>
          <a:lstStyle/>
          <a:p>
            <a:fld id="{2B53D04A-B60E-1241-96E3-BBB7CC6C31A8}" type="slidenum">
              <a:rPr kumimoji="1" lang="ja-JP" altLang="en-US" smtClean="0"/>
              <a:t>4</a:t>
            </a:fld>
            <a:endParaRPr kumimoji="1" lang="ja-JP" altLang="en-US"/>
          </a:p>
        </p:txBody>
      </p:sp>
    </p:spTree>
    <p:extLst>
      <p:ext uri="{BB962C8B-B14F-4D97-AF65-F5344CB8AC3E}">
        <p14:creationId xmlns:p14="http://schemas.microsoft.com/office/powerpoint/2010/main" val="277145705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98538" y="576263"/>
            <a:ext cx="4799012" cy="3600450"/>
          </a:xfrm>
        </p:spPr>
      </p:sp>
      <p:sp>
        <p:nvSpPr>
          <p:cNvPr id="3" name="ノート プレースホルダー 2"/>
          <p:cNvSpPr>
            <a:spLocks noGrp="1"/>
          </p:cNvSpPr>
          <p:nvPr>
            <p:ph type="body" idx="1"/>
          </p:nvPr>
        </p:nvSpPr>
        <p:spPr>
          <a:xfrm>
            <a:off x="998537" y="4320000"/>
            <a:ext cx="4799013" cy="5184000"/>
          </a:xfrm>
        </p:spPr>
        <p:txBody>
          <a:bodyPr/>
          <a:lstStyle/>
          <a:p>
            <a:pPr defTabSz="841750">
              <a:defRPr/>
            </a:pPr>
            <a:r>
              <a:rPr lang="ja-JP" altLang="en-US" sz="1700" dirty="0">
                <a:latin typeface="Meiryo UI" panose="020B0604030504040204" pitchFamily="50" charset="-128"/>
                <a:ea typeface="Meiryo UI" panose="020B0604030504040204" pitchFamily="50" charset="-128"/>
              </a:rPr>
              <a:t>スマホ用電子証明書は、様々な生活シーンで使うことにより暮らしを便利にするサービスです。</a:t>
            </a:r>
            <a:endParaRPr lang="en-US" altLang="ja-JP" sz="1700" dirty="0">
              <a:latin typeface="Meiryo UI" panose="020B0604030504040204" pitchFamily="50" charset="-128"/>
              <a:ea typeface="Meiryo UI" panose="020B0604030504040204" pitchFamily="50" charset="-128"/>
            </a:endParaRPr>
          </a:p>
          <a:p>
            <a:pPr defTabSz="841750">
              <a:defRPr/>
            </a:pPr>
            <a:endParaRPr lang="en-US" altLang="ja-JP" sz="1700" dirty="0">
              <a:latin typeface="Meiryo UI" panose="020B0604030504040204" pitchFamily="50" charset="-128"/>
              <a:ea typeface="Meiryo UI" panose="020B0604030504040204" pitchFamily="50" charset="-128"/>
            </a:endParaRPr>
          </a:p>
          <a:p>
            <a:pPr defTabSz="921075">
              <a:defRPr/>
            </a:pPr>
            <a:r>
              <a:rPr lang="ja-JP" altLang="en-US" sz="1700" dirty="0">
                <a:latin typeface="Meiryo UI" panose="020B0604030504040204" pitchFamily="50" charset="-128"/>
                <a:ea typeface="Meiryo UI" panose="020B0604030504040204" pitchFamily="50" charset="-128"/>
              </a:rPr>
              <a:t>以下のサービスが電子証明書により、スマホだけで利用できるようになります。</a:t>
            </a:r>
            <a:endParaRPr lang="en-US" altLang="ja-JP" sz="1700" i="0" dirty="0">
              <a:effectLst/>
              <a:latin typeface="Meiryo UI" panose="020B0604030504040204" pitchFamily="50" charset="-128"/>
              <a:ea typeface="Meiryo UI" panose="020B0604030504040204" pitchFamily="50" charset="-128"/>
            </a:endParaRPr>
          </a:p>
          <a:p>
            <a:pPr algn="l"/>
            <a:endParaRPr lang="en-US" altLang="ja-JP" sz="1700" i="0" dirty="0">
              <a:effectLst/>
              <a:latin typeface="Meiryo UI" panose="020B0604030504040204" pitchFamily="50" charset="-128"/>
              <a:ea typeface="Meiryo UI" panose="020B0604030504040204" pitchFamily="50" charset="-128"/>
            </a:endParaRPr>
          </a:p>
          <a:p>
            <a:pPr algn="l"/>
            <a:r>
              <a:rPr lang="ja-JP" altLang="en-US" sz="1700" i="0" dirty="0">
                <a:effectLst/>
                <a:latin typeface="Meiryo UI" panose="020B0604030504040204" pitchFamily="50" charset="-128"/>
                <a:ea typeface="Meiryo UI" panose="020B0604030504040204" pitchFamily="50" charset="-128"/>
              </a:rPr>
              <a:t>①マイナポータルの利用</a:t>
            </a:r>
            <a:endParaRPr lang="en-US" altLang="ja-JP" sz="1700" i="0" dirty="0">
              <a:effectLst/>
              <a:latin typeface="Meiryo UI" panose="020B0604030504040204" pitchFamily="50" charset="-128"/>
              <a:ea typeface="Meiryo UI" panose="020B0604030504040204" pitchFamily="50" charset="-128"/>
            </a:endParaRPr>
          </a:p>
          <a:p>
            <a:pPr algn="l"/>
            <a:endParaRPr lang="en-US" altLang="ja-JP" sz="1700" i="0" dirty="0">
              <a:effectLst/>
              <a:latin typeface="Meiryo UI" panose="020B0604030504040204" pitchFamily="50" charset="-128"/>
              <a:ea typeface="Meiryo UI" panose="020B0604030504040204" pitchFamily="50" charset="-128"/>
            </a:endParaRPr>
          </a:p>
          <a:p>
            <a:pPr algn="l"/>
            <a:r>
              <a:rPr lang="ja-JP" altLang="en-US" sz="1700" i="0" dirty="0">
                <a:effectLst/>
                <a:latin typeface="Meiryo UI" panose="020B0604030504040204" pitchFamily="50" charset="-128"/>
                <a:ea typeface="Meiryo UI" panose="020B0604030504040204" pitchFamily="50" charset="-128"/>
              </a:rPr>
              <a:t>マイナポータルを活用して、引越しの際の手続きや確定申告などのオンライン申請ができます。</a:t>
            </a:r>
            <a:endParaRPr lang="en-US" altLang="ja-JP" sz="1700" i="0" dirty="0">
              <a:effectLst/>
              <a:latin typeface="Meiryo UI" panose="020B0604030504040204" pitchFamily="50" charset="-128"/>
              <a:ea typeface="Meiryo UI" panose="020B0604030504040204" pitchFamily="50" charset="-128"/>
            </a:endParaRPr>
          </a:p>
          <a:p>
            <a:pPr algn="l"/>
            <a:endParaRPr lang="en-US" altLang="ja-JP" sz="1700" i="0" dirty="0">
              <a:effectLst/>
              <a:latin typeface="Meiryo UI" panose="020B0604030504040204" pitchFamily="50" charset="-128"/>
              <a:ea typeface="Meiryo UI" panose="020B0604030504040204" pitchFamily="50" charset="-128"/>
            </a:endParaRPr>
          </a:p>
          <a:p>
            <a:pPr algn="l"/>
            <a:r>
              <a:rPr lang="ja-JP" altLang="en-US" sz="1700" i="0" dirty="0">
                <a:effectLst/>
                <a:latin typeface="Meiryo UI" panose="020B0604030504040204" pitchFamily="50" charset="-128"/>
                <a:ea typeface="Meiryo UI" panose="020B0604030504040204" pitchFamily="50" charset="-128"/>
              </a:rPr>
              <a:t>また薬剤・検診情報や母子健康手帳などの自己情報の閲覧や予防接種のお知らせが届くなどマイナポータルと同等のサービスを利用する事ができます。</a:t>
            </a:r>
            <a:endParaRPr lang="en-US" altLang="ja-JP" sz="1700" i="0" dirty="0">
              <a:effectLst/>
              <a:latin typeface="Meiryo UI" panose="020B0604030504040204" pitchFamily="50" charset="-128"/>
              <a:ea typeface="Meiryo UI" panose="020B0604030504040204" pitchFamily="50" charset="-128"/>
            </a:endParaRPr>
          </a:p>
          <a:p>
            <a:pPr algn="l"/>
            <a:endParaRPr lang="en-US" altLang="ja-JP" sz="1700" i="0" dirty="0">
              <a:effectLst/>
              <a:latin typeface="Meiryo UI" panose="020B0604030504040204" pitchFamily="50" charset="-128"/>
              <a:ea typeface="Meiryo UI" panose="020B0604030504040204" pitchFamily="50" charset="-128"/>
            </a:endParaRPr>
          </a:p>
          <a:p>
            <a:pPr algn="l"/>
            <a:r>
              <a:rPr lang="ja-JP" altLang="en-US" sz="1700" i="0" dirty="0">
                <a:effectLst/>
                <a:latin typeface="Meiryo UI" panose="020B0604030504040204" pitchFamily="50" charset="-128"/>
                <a:ea typeface="Meiryo UI" panose="020B0604030504040204" pitchFamily="50" charset="-128"/>
              </a:rPr>
              <a:t>②銀行・証券口座の開設や携帯電話などの各種民間オンラインサービスの申込・利用</a:t>
            </a:r>
            <a:endParaRPr lang="en-US" altLang="ja-JP" sz="1700" i="0" dirty="0">
              <a:effectLst/>
              <a:latin typeface="Meiryo UI" panose="020B0604030504040204" pitchFamily="50" charset="-128"/>
              <a:ea typeface="Meiryo UI" panose="020B0604030504040204" pitchFamily="50" charset="-128"/>
            </a:endParaRPr>
          </a:p>
          <a:p>
            <a:pPr algn="l"/>
            <a:endParaRPr lang="en-US" altLang="ja-JP" sz="1700" i="0" dirty="0">
              <a:effectLst/>
              <a:latin typeface="Meiryo UI" panose="020B0604030504040204" pitchFamily="50" charset="-128"/>
              <a:ea typeface="Meiryo UI" panose="020B0604030504040204" pitchFamily="50" charset="-128"/>
            </a:endParaRPr>
          </a:p>
          <a:p>
            <a:pPr algn="l"/>
            <a:r>
              <a:rPr lang="ja-JP" altLang="en-US" sz="1700" i="0" dirty="0">
                <a:effectLst/>
                <a:latin typeface="Meiryo UI" panose="020B0604030504040204" pitchFamily="50" charset="-128"/>
                <a:ea typeface="Meiryo UI" panose="020B0604030504040204" pitchFamily="50" charset="-128"/>
              </a:rPr>
              <a:t>各種サービスの利用開始のオンライン上での申し込みをスマホだけでスムーズに行うことが出来るようになります。</a:t>
            </a:r>
            <a:endParaRPr lang="en-US" altLang="ja-JP" sz="1700" i="0" dirty="0">
              <a:effectLst/>
              <a:latin typeface="Meiryo UI" panose="020B0604030504040204" pitchFamily="50" charset="-128"/>
              <a:ea typeface="Meiryo UI" panose="020B0604030504040204" pitchFamily="50" charset="-128"/>
            </a:endParaRPr>
          </a:p>
          <a:p>
            <a:pPr algn="l"/>
            <a:endParaRPr lang="en-US" altLang="ja-JP" sz="1700" i="0" dirty="0">
              <a:effectLst/>
              <a:latin typeface="Meiryo UI" panose="020B0604030504040204" pitchFamily="50" charset="-128"/>
              <a:ea typeface="Meiryo UI" panose="020B0604030504040204" pitchFamily="50" charset="-128"/>
            </a:endParaRPr>
          </a:p>
          <a:p>
            <a:pPr defTabSz="921075">
              <a:defRPr/>
            </a:pPr>
            <a:r>
              <a:rPr lang="ja-JP" altLang="en-US" sz="1700" i="0" dirty="0">
                <a:effectLst/>
                <a:latin typeface="Meiryo UI" panose="020B0604030504040204" pitchFamily="50" charset="-128"/>
                <a:ea typeface="Meiryo UI" panose="020B0604030504040204" pitchFamily="50" charset="-128"/>
              </a:rPr>
              <a:t>③コンビニでの証明書交付サービスの利用</a:t>
            </a:r>
            <a:endParaRPr lang="en-US" altLang="ja-JP" sz="1700" i="0" dirty="0">
              <a:effectLst/>
              <a:latin typeface="Meiryo UI" panose="020B0604030504040204" pitchFamily="50" charset="-128"/>
              <a:ea typeface="Meiryo UI" panose="020B0604030504040204" pitchFamily="50" charset="-128"/>
            </a:endParaRPr>
          </a:p>
          <a:p>
            <a:pPr defTabSz="921075">
              <a:defRPr/>
            </a:pPr>
            <a:endParaRPr lang="en-US" altLang="ja-JP" sz="1700" i="0" dirty="0">
              <a:effectLst/>
              <a:latin typeface="Meiryo UI" panose="020B0604030504040204" pitchFamily="50" charset="-128"/>
              <a:ea typeface="Meiryo UI" panose="020B0604030504040204" pitchFamily="50" charset="-128"/>
            </a:endParaRPr>
          </a:p>
          <a:p>
            <a:pPr defTabSz="921075">
              <a:defRPr/>
            </a:pPr>
            <a:r>
              <a:rPr lang="ja-JP" altLang="en-US" sz="1700" i="0" dirty="0">
                <a:effectLst/>
                <a:latin typeface="Meiryo UI" panose="020B0604030504040204" pitchFamily="50" charset="-128"/>
                <a:ea typeface="Meiryo UI" panose="020B0604030504040204" pitchFamily="50" charset="-128"/>
              </a:rPr>
              <a:t>住民票の写しをはじめとする市区町村の各種証明書が、コンビニエンスストア等の店舗で取得できます。</a:t>
            </a:r>
            <a:endParaRPr lang="en-US" altLang="ja-JP" sz="1700" i="0" dirty="0">
              <a:effectLst/>
              <a:latin typeface="Meiryo UI" panose="020B0604030504040204" pitchFamily="50" charset="-128"/>
              <a:ea typeface="Meiryo UI" panose="020B0604030504040204" pitchFamily="50" charset="-128"/>
            </a:endParaRPr>
          </a:p>
          <a:p>
            <a:pPr defTabSz="921075">
              <a:defRPr/>
            </a:pPr>
            <a:endParaRPr lang="ja-JP" altLang="en-US" sz="1700" i="0" dirty="0">
              <a:effectLst/>
              <a:latin typeface="Meiryo UI" panose="020B0604030504040204" pitchFamily="50" charset="-128"/>
              <a:ea typeface="Meiryo UI" panose="020B0604030504040204" pitchFamily="50" charset="-128"/>
            </a:endParaRPr>
          </a:p>
          <a:p>
            <a:pPr defTabSz="921075">
              <a:defRPr/>
            </a:pPr>
            <a:r>
              <a:rPr lang="en-US" altLang="ja-JP" sz="1700" i="0" dirty="0">
                <a:effectLst/>
                <a:latin typeface="Meiryo UI" panose="020B0604030504040204" pitchFamily="50" charset="-128"/>
                <a:ea typeface="Meiryo UI" panose="020B0604030504040204" pitchFamily="50" charset="-128"/>
              </a:rPr>
              <a:t>2023</a:t>
            </a:r>
            <a:r>
              <a:rPr lang="ja-JP" altLang="en-US" sz="1700" i="0" dirty="0">
                <a:effectLst/>
                <a:latin typeface="Meiryo UI" panose="020B0604030504040204" pitchFamily="50" charset="-128"/>
                <a:ea typeface="Meiryo UI" panose="020B0604030504040204" pitchFamily="50" charset="-128"/>
              </a:rPr>
              <a:t>年</a:t>
            </a:r>
            <a:r>
              <a:rPr lang="en-US" altLang="ja-JP" sz="1700" i="0" dirty="0">
                <a:effectLst/>
                <a:latin typeface="Meiryo UI" panose="020B0604030504040204" pitchFamily="50" charset="-128"/>
                <a:ea typeface="Meiryo UI" panose="020B0604030504040204" pitchFamily="50" charset="-128"/>
              </a:rPr>
              <a:t>12</a:t>
            </a:r>
            <a:r>
              <a:rPr lang="ja-JP" altLang="en-US" sz="1700" i="0" dirty="0">
                <a:effectLst/>
                <a:latin typeface="Meiryo UI" panose="020B0604030504040204" pitchFamily="50" charset="-128"/>
                <a:ea typeface="Meiryo UI" panose="020B0604030504040204" pitchFamily="50" charset="-128"/>
              </a:rPr>
              <a:t>月より順次対応可能となっております。</a:t>
            </a:r>
            <a:endParaRPr lang="en-US" altLang="ja-JP" sz="1700" i="0" dirty="0">
              <a:effectLst/>
              <a:latin typeface="Meiryo UI" panose="020B0604030504040204" pitchFamily="50" charset="-128"/>
              <a:ea typeface="Meiryo UI" panose="020B0604030504040204" pitchFamily="50" charset="-128"/>
            </a:endParaRPr>
          </a:p>
          <a:p>
            <a:pPr algn="l"/>
            <a:endParaRPr lang="en-US" altLang="ja-JP" sz="1700" i="0" dirty="0">
              <a:effectLst/>
              <a:latin typeface="Meiryo UI" panose="020B0604030504040204" pitchFamily="50" charset="-128"/>
              <a:ea typeface="Meiryo UI" panose="020B0604030504040204" pitchFamily="50" charset="-128"/>
            </a:endParaRPr>
          </a:p>
          <a:p>
            <a:pPr defTabSz="921075">
              <a:defRPr/>
            </a:pPr>
            <a:r>
              <a:rPr lang="ja-JP" altLang="en-US" sz="1700" i="0" dirty="0">
                <a:effectLst/>
                <a:latin typeface="Meiryo UI" panose="020B0604030504040204" pitchFamily="50" charset="-128"/>
                <a:ea typeface="Meiryo UI" panose="020B0604030504040204" pitchFamily="50" charset="-128"/>
              </a:rPr>
              <a:t>④健康保険証としての利用</a:t>
            </a:r>
            <a:endParaRPr lang="en-US" altLang="ja-JP" sz="1700" i="0" dirty="0">
              <a:effectLst/>
              <a:latin typeface="Meiryo UI" panose="020B0604030504040204" pitchFamily="50" charset="-128"/>
              <a:ea typeface="Meiryo UI" panose="020B0604030504040204" pitchFamily="50" charset="-128"/>
            </a:endParaRPr>
          </a:p>
          <a:p>
            <a:pPr defTabSz="921075">
              <a:defRPr/>
            </a:pPr>
            <a:endParaRPr lang="en-US" altLang="ja-JP" sz="1700" dirty="0">
              <a:latin typeface="Meiryo UI" panose="020B0604030504040204" pitchFamily="50" charset="-128"/>
              <a:ea typeface="Meiryo UI" panose="020B0604030504040204" pitchFamily="50" charset="-128"/>
            </a:endParaRPr>
          </a:p>
          <a:p>
            <a:pPr defTabSz="921075">
              <a:defRPr/>
            </a:pPr>
            <a:r>
              <a:rPr lang="ja-JP" altLang="en-US" sz="1700" dirty="0">
                <a:latin typeface="Meiryo UI" panose="020B0604030504040204" pitchFamily="50" charset="-128"/>
                <a:ea typeface="Meiryo UI" panose="020B0604030504040204" pitchFamily="50" charset="-128"/>
              </a:rPr>
              <a:t>今後対応予定です。</a:t>
            </a:r>
            <a:endParaRPr lang="en-US" altLang="ja-JP" sz="1700" dirty="0">
              <a:latin typeface="Meiryo UI" panose="020B0604030504040204" pitchFamily="50" charset="-128"/>
              <a:ea typeface="Meiryo UI" panose="020B0604030504040204" pitchFamily="50" charset="-128"/>
            </a:endParaRPr>
          </a:p>
          <a:p>
            <a:pPr defTabSz="921075">
              <a:defRPr/>
            </a:pPr>
            <a:endParaRPr lang="en-US" altLang="ja-JP" sz="1700" dirty="0">
              <a:latin typeface="Meiryo UI" panose="020B0604030504040204" pitchFamily="50" charset="-128"/>
              <a:ea typeface="Meiryo UI" panose="020B0604030504040204" pitchFamily="50" charset="-128"/>
            </a:endParaRPr>
          </a:p>
          <a:p>
            <a:pPr defTabSz="921075">
              <a:defRPr/>
            </a:pPr>
            <a:r>
              <a:rPr lang="ja-JP" altLang="en-US" sz="1700" dirty="0">
                <a:latin typeface="Meiryo UI" panose="020B0604030504040204" pitchFamily="50" charset="-128"/>
                <a:ea typeface="Meiryo UI" panose="020B0604030504040204" pitchFamily="50" charset="-128"/>
              </a:rPr>
              <a:t>マイナンバーカードの健康保険証利用の登録と合わせて、スマホを健康保険証として利用できるようになります。</a:t>
            </a:r>
            <a:endParaRPr lang="en-US" altLang="ja-JP" sz="1700" i="0" dirty="0">
              <a:effectLst/>
              <a:latin typeface="Meiryo UI" panose="020B0604030504040204" pitchFamily="50" charset="-128"/>
              <a:ea typeface="Meiryo UI" panose="020B0604030504040204" pitchFamily="50" charset="-128"/>
            </a:endParaRPr>
          </a:p>
        </p:txBody>
      </p:sp>
      <p:sp>
        <p:nvSpPr>
          <p:cNvPr id="4" name="スライド番号プレースホルダー 3"/>
          <p:cNvSpPr>
            <a:spLocks noGrp="1"/>
          </p:cNvSpPr>
          <p:nvPr>
            <p:ph type="sldNum" sz="quarter" idx="10"/>
          </p:nvPr>
        </p:nvSpPr>
        <p:spPr/>
        <p:txBody>
          <a:bodyPr/>
          <a:lstStyle/>
          <a:p>
            <a:fld id="{2B53D04A-B60E-1241-96E3-BBB7CC6C31A8}" type="slidenum">
              <a:rPr kumimoji="1" lang="ja-JP" altLang="en-US" smtClean="0"/>
              <a:t>5</a:t>
            </a:fld>
            <a:endParaRPr kumimoji="1" lang="ja-JP" altLang="en-US"/>
          </a:p>
        </p:txBody>
      </p:sp>
    </p:spTree>
    <p:extLst>
      <p:ext uri="{BB962C8B-B14F-4D97-AF65-F5344CB8AC3E}">
        <p14:creationId xmlns:p14="http://schemas.microsoft.com/office/powerpoint/2010/main" val="43564725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98538" y="576263"/>
            <a:ext cx="4799012" cy="3600450"/>
          </a:xfrm>
        </p:spPr>
      </p:sp>
      <p:sp>
        <p:nvSpPr>
          <p:cNvPr id="3" name="ノート プレースホルダー 2"/>
          <p:cNvSpPr>
            <a:spLocks noGrp="1"/>
          </p:cNvSpPr>
          <p:nvPr>
            <p:ph type="body" idx="1"/>
          </p:nvPr>
        </p:nvSpPr>
        <p:spPr>
          <a:xfrm>
            <a:off x="998537" y="4320000"/>
            <a:ext cx="4799013" cy="5184000"/>
          </a:xfrm>
        </p:spPr>
        <p:txBody>
          <a:bodyPr/>
          <a:lstStyle/>
          <a:p>
            <a:pPr defTabSz="921075">
              <a:defRPr/>
            </a:pPr>
            <a:r>
              <a:rPr lang="ja-JP" altLang="en-US" sz="1700" i="0" dirty="0">
                <a:effectLst/>
                <a:latin typeface="Meiryo UI" panose="020B0604030504040204" pitchFamily="50" charset="-128"/>
                <a:ea typeface="Meiryo UI" panose="020B0604030504040204" pitchFamily="50" charset="-128"/>
              </a:rPr>
              <a:t>実際にマイナンバーカードをスマホに搭載すると何が良いのでしょうか？</a:t>
            </a:r>
            <a:endParaRPr lang="en-US" altLang="ja-JP" sz="1700" i="0" dirty="0">
              <a:effectLst/>
              <a:latin typeface="Meiryo UI" panose="020B0604030504040204" pitchFamily="50" charset="-128"/>
              <a:ea typeface="Meiryo UI" panose="020B0604030504040204" pitchFamily="50" charset="-128"/>
            </a:endParaRPr>
          </a:p>
          <a:p>
            <a:pPr defTabSz="921075">
              <a:defRPr/>
            </a:pPr>
            <a:br>
              <a:rPr lang="ja-JP" altLang="en-US" sz="1700" dirty="0">
                <a:latin typeface="Meiryo UI" panose="020B0604030504040204" pitchFamily="50" charset="-128"/>
                <a:ea typeface="Meiryo UI" panose="020B0604030504040204" pitchFamily="50" charset="-128"/>
              </a:rPr>
            </a:br>
            <a:r>
              <a:rPr lang="ja-JP" altLang="en-US" sz="1700" i="0" dirty="0">
                <a:effectLst/>
                <a:latin typeface="Meiryo UI" panose="020B0604030504040204" pitchFamily="50" charset="-128"/>
                <a:ea typeface="Meiryo UI" panose="020B0604030504040204" pitchFamily="50" charset="-128"/>
              </a:rPr>
              <a:t>ここでは、そのメリットを</a:t>
            </a:r>
            <a:r>
              <a:rPr lang="en-US" altLang="ja-JP" sz="1700" i="0" dirty="0">
                <a:effectLst/>
                <a:latin typeface="Meiryo UI" panose="020B0604030504040204" pitchFamily="50" charset="-128"/>
                <a:ea typeface="Meiryo UI" panose="020B0604030504040204" pitchFamily="50" charset="-128"/>
              </a:rPr>
              <a:t>3</a:t>
            </a:r>
            <a:r>
              <a:rPr lang="ja-JP" altLang="en-US" sz="1700" i="0" dirty="0">
                <a:effectLst/>
                <a:latin typeface="Meiryo UI" panose="020B0604030504040204" pitchFamily="50" charset="-128"/>
                <a:ea typeface="Meiryo UI" panose="020B0604030504040204" pitchFamily="50" charset="-128"/>
              </a:rPr>
              <a:t>つご紹介いたします。</a:t>
            </a:r>
            <a:endParaRPr lang="en-US" altLang="ja-JP" sz="1700" i="0" dirty="0">
              <a:effectLst/>
              <a:latin typeface="Meiryo UI" panose="020B0604030504040204" pitchFamily="50" charset="-128"/>
              <a:ea typeface="Meiryo UI" panose="020B0604030504040204" pitchFamily="50" charset="-128"/>
            </a:endParaRPr>
          </a:p>
          <a:p>
            <a:pPr defTabSz="921075">
              <a:defRPr/>
            </a:pPr>
            <a:endParaRPr lang="en-US" altLang="ja-JP" sz="1700" i="0" dirty="0">
              <a:effectLst/>
              <a:latin typeface="Meiryo UI" panose="020B0604030504040204" pitchFamily="50" charset="-128"/>
              <a:ea typeface="Meiryo UI" panose="020B0604030504040204" pitchFamily="50" charset="-128"/>
            </a:endParaRPr>
          </a:p>
          <a:p>
            <a:r>
              <a:rPr lang="ja-JP" altLang="en-US" sz="1700" dirty="0">
                <a:latin typeface="Meiryo UI" panose="020B0604030504040204" pitchFamily="50" charset="-128"/>
                <a:ea typeface="Meiryo UI" panose="020B0604030504040204" pitchFamily="50" charset="-128"/>
              </a:rPr>
              <a:t>①マイナンバーカードを携帯せずに各種行政手続きなどが実施できます。</a:t>
            </a:r>
            <a:br>
              <a:rPr lang="ja-JP" altLang="en-US" sz="1700" dirty="0">
                <a:latin typeface="Meiryo UI" panose="020B0604030504040204" pitchFamily="50" charset="-128"/>
                <a:ea typeface="Meiryo UI" panose="020B0604030504040204" pitchFamily="50" charset="-128"/>
              </a:rPr>
            </a:br>
            <a:endParaRPr lang="en-US" altLang="ja-JP" sz="1700" dirty="0">
              <a:latin typeface="Meiryo UI" panose="020B0604030504040204" pitchFamily="50" charset="-128"/>
              <a:ea typeface="Meiryo UI" panose="020B0604030504040204" pitchFamily="50" charset="-128"/>
            </a:endParaRPr>
          </a:p>
          <a:p>
            <a:r>
              <a:rPr lang="ja-JP" altLang="en-US" sz="1700" i="0" dirty="0">
                <a:effectLst/>
                <a:latin typeface="Meiryo UI" panose="020B0604030504040204" pitchFamily="50" charset="-128"/>
                <a:ea typeface="Meiryo UI" panose="020B0604030504040204" pitchFamily="50" charset="-128"/>
              </a:rPr>
              <a:t>これまでマイナンバーカードやカードリーダーが必要だった各種行政手続きをスマートフォン</a:t>
            </a:r>
            <a:r>
              <a:rPr lang="en-US" altLang="ja-JP" sz="1700" i="0" dirty="0">
                <a:effectLst/>
                <a:latin typeface="Meiryo UI" panose="020B0604030504040204" pitchFamily="50" charset="-128"/>
                <a:ea typeface="Meiryo UI" panose="020B0604030504040204" pitchFamily="50" charset="-128"/>
              </a:rPr>
              <a:t>1</a:t>
            </a:r>
            <a:r>
              <a:rPr lang="ja-JP" altLang="en-US" sz="1700" i="0" dirty="0">
                <a:effectLst/>
                <a:latin typeface="Meiryo UI" panose="020B0604030504040204" pitchFamily="50" charset="-128"/>
                <a:ea typeface="Meiryo UI" panose="020B0604030504040204" pitchFamily="50" charset="-128"/>
              </a:rPr>
              <a:t>つで出来るほか</a:t>
            </a:r>
            <a:endParaRPr lang="en-US" altLang="ja-JP" sz="1700" i="0" dirty="0">
              <a:effectLst/>
              <a:latin typeface="Meiryo UI" panose="020B0604030504040204" pitchFamily="50" charset="-128"/>
              <a:ea typeface="Meiryo UI" panose="020B0604030504040204" pitchFamily="50" charset="-128"/>
            </a:endParaRPr>
          </a:p>
          <a:p>
            <a:r>
              <a:rPr lang="ja-JP" altLang="en-US" sz="1700" i="0" dirty="0">
                <a:effectLst/>
                <a:latin typeface="Meiryo UI" panose="020B0604030504040204" pitchFamily="50" charset="-128"/>
                <a:ea typeface="Meiryo UI" panose="020B0604030504040204" pitchFamily="50" charset="-128"/>
              </a:rPr>
              <a:t>マイナポータルへログインしたり各種行政手続きをいつでもどこでも実施することができます。</a:t>
            </a:r>
            <a:endParaRPr lang="en-US" altLang="ja-JP" sz="1700" i="0" dirty="0">
              <a:effectLst/>
              <a:latin typeface="Meiryo UI" panose="020B0604030504040204" pitchFamily="50" charset="-128"/>
              <a:ea typeface="Meiryo UI" panose="020B0604030504040204" pitchFamily="50" charset="-128"/>
            </a:endParaRPr>
          </a:p>
          <a:p>
            <a:endParaRPr lang="en-US" altLang="ja-JP" sz="1700" i="0" dirty="0">
              <a:effectLst/>
              <a:latin typeface="Meiryo UI" panose="020B0604030504040204" pitchFamily="50" charset="-128"/>
              <a:ea typeface="Meiryo UI" panose="020B0604030504040204" pitchFamily="50" charset="-128"/>
            </a:endParaRPr>
          </a:p>
          <a:p>
            <a:r>
              <a:rPr lang="ja-JP" altLang="en-US" sz="1700" i="0" dirty="0">
                <a:effectLst/>
                <a:latin typeface="Meiryo UI" panose="020B0604030504040204" pitchFamily="50" charset="-128"/>
                <a:ea typeface="Meiryo UI" panose="020B0604030504040204" pitchFamily="50" charset="-128"/>
              </a:rPr>
              <a:t>②最高レベルのセキュリティで安心して利用できます。</a:t>
            </a:r>
            <a:endParaRPr lang="en-US" altLang="ja-JP" sz="1700" i="0" dirty="0">
              <a:effectLst/>
              <a:latin typeface="Meiryo UI" panose="020B0604030504040204" pitchFamily="50" charset="-128"/>
              <a:ea typeface="Meiryo UI" panose="020B0604030504040204" pitchFamily="50" charset="-128"/>
            </a:endParaRPr>
          </a:p>
          <a:p>
            <a:endParaRPr lang="en-US" altLang="ja-JP" sz="1700" dirty="0">
              <a:latin typeface="Meiryo UI" panose="020B0604030504040204" pitchFamily="50" charset="-128"/>
              <a:ea typeface="Meiryo UI" panose="020B0604030504040204" pitchFamily="50" charset="-128"/>
            </a:endParaRPr>
          </a:p>
          <a:p>
            <a:r>
              <a:rPr lang="ja-JP" altLang="en-US" sz="1700" dirty="0">
                <a:latin typeface="Meiryo UI" panose="020B0604030504040204" pitchFamily="50" charset="-128"/>
                <a:ea typeface="Meiryo UI" panose="020B0604030504040204" pitchFamily="50" charset="-128"/>
              </a:rPr>
              <a:t>スマホ用電子証明書はマイナポータルアプリからしかアクセスできない様にスマートフォン内の安全な場所に格納されており、</a:t>
            </a:r>
            <a:endParaRPr lang="en-US" altLang="ja-JP" sz="1700" dirty="0">
              <a:latin typeface="Meiryo UI" panose="020B0604030504040204" pitchFamily="50" charset="-128"/>
              <a:ea typeface="Meiryo UI" panose="020B0604030504040204" pitchFamily="50" charset="-128"/>
            </a:endParaRPr>
          </a:p>
          <a:p>
            <a:r>
              <a:rPr lang="ja-JP" altLang="en-US" sz="1700" dirty="0">
                <a:latin typeface="Meiryo UI" panose="020B0604030504040204" pitchFamily="50" charset="-128"/>
                <a:ea typeface="Meiryo UI" panose="020B0604030504040204" pitchFamily="50" charset="-128"/>
              </a:rPr>
              <a:t>マイナポータルアプリは十分なセキュリティ対策の取られたサイト・アプリからのアクセスしか受け付けておりません。</a:t>
            </a:r>
            <a:endParaRPr lang="en-US" altLang="ja-JP" sz="1700" dirty="0">
              <a:latin typeface="Meiryo UI" panose="020B0604030504040204" pitchFamily="50" charset="-128"/>
              <a:ea typeface="Meiryo UI" panose="020B0604030504040204" pitchFamily="50" charset="-128"/>
            </a:endParaRPr>
          </a:p>
          <a:p>
            <a:endParaRPr lang="en-US" altLang="ja-JP" sz="1700" dirty="0">
              <a:latin typeface="Meiryo UI" panose="020B0604030504040204" pitchFamily="50" charset="-128"/>
              <a:ea typeface="Meiryo UI" panose="020B0604030504040204" pitchFamily="50" charset="-128"/>
            </a:endParaRPr>
          </a:p>
          <a:p>
            <a:r>
              <a:rPr lang="ja-JP" altLang="en-US" sz="1700" dirty="0">
                <a:latin typeface="Meiryo UI" panose="020B0604030504040204" pitchFamily="50" charset="-128"/>
                <a:ea typeface="Meiryo UI" panose="020B0604030504040204" pitchFamily="50" charset="-128"/>
              </a:rPr>
              <a:t>その為、セキュリティが高く安心して利用できます。</a:t>
            </a:r>
            <a:endParaRPr lang="en-US" altLang="ja-JP" sz="1700" dirty="0">
              <a:latin typeface="Meiryo UI" panose="020B0604030504040204" pitchFamily="50" charset="-128"/>
              <a:ea typeface="Meiryo UI" panose="020B0604030504040204" pitchFamily="50" charset="-128"/>
            </a:endParaRPr>
          </a:p>
          <a:p>
            <a:endParaRPr lang="en-US" altLang="ja-JP" sz="1700" dirty="0">
              <a:latin typeface="Meiryo UI" panose="020B0604030504040204" pitchFamily="50" charset="-128"/>
              <a:ea typeface="Meiryo UI" panose="020B0604030504040204" pitchFamily="50" charset="-128"/>
            </a:endParaRPr>
          </a:p>
          <a:p>
            <a:pPr defTabSz="921075">
              <a:defRPr/>
            </a:pPr>
            <a:r>
              <a:rPr lang="ja-JP" altLang="en-US" sz="1700" i="0" dirty="0">
                <a:effectLst/>
                <a:latin typeface="Meiryo UI" panose="020B0604030504040204" pitchFamily="50" charset="-128"/>
                <a:ea typeface="Meiryo UI" panose="020B0604030504040204" pitchFamily="50" charset="-128"/>
              </a:rPr>
              <a:t>③</a:t>
            </a:r>
            <a:r>
              <a:rPr lang="ja-JP" altLang="en-US" sz="1700" dirty="0">
                <a:latin typeface="Meiryo UI" panose="020B0604030504040204" pitchFamily="50" charset="-128"/>
                <a:ea typeface="Meiryo UI" panose="020B0604030504040204" pitchFamily="50" charset="-128"/>
              </a:rPr>
              <a:t>今までより便利に本人確認が出来て、様々なサービスで利用できます</a:t>
            </a:r>
            <a:r>
              <a:rPr lang="ja-JP" altLang="en-US" sz="1700" i="0" dirty="0">
                <a:effectLst/>
                <a:latin typeface="Meiryo UI" panose="020B0604030504040204" pitchFamily="50" charset="-128"/>
                <a:ea typeface="Meiryo UI" panose="020B0604030504040204" pitchFamily="50" charset="-128"/>
              </a:rPr>
              <a:t>。</a:t>
            </a:r>
            <a:br>
              <a:rPr lang="ja-JP" altLang="en-US" sz="1700" dirty="0">
                <a:latin typeface="Meiryo UI" panose="020B0604030504040204" pitchFamily="50" charset="-128"/>
                <a:ea typeface="Meiryo UI" panose="020B0604030504040204" pitchFamily="50" charset="-128"/>
              </a:rPr>
            </a:br>
            <a:endParaRPr lang="en-US" altLang="ja-JP" sz="1700" dirty="0">
              <a:latin typeface="Meiryo UI" panose="020B0604030504040204" pitchFamily="50" charset="-128"/>
              <a:ea typeface="Meiryo UI" panose="020B0604030504040204" pitchFamily="50" charset="-128"/>
            </a:endParaRPr>
          </a:p>
          <a:p>
            <a:pPr defTabSz="921075">
              <a:defRPr/>
            </a:pPr>
            <a:r>
              <a:rPr lang="ja-JP" altLang="en-US" sz="1700" dirty="0">
                <a:latin typeface="Meiryo UI" panose="020B0604030504040204" pitchFamily="50" charset="-128"/>
                <a:ea typeface="Meiryo UI" panose="020B0604030504040204" pitchFamily="50" charset="-128"/>
              </a:rPr>
              <a:t>生体認証による本人確認を可能にすることで、簡単な認証やパスワード忘れの防止による利便性の向上を実現しています。</a:t>
            </a:r>
          </a:p>
          <a:p>
            <a:pPr defTabSz="921075">
              <a:defRPr/>
            </a:pPr>
            <a:endParaRPr lang="en-US" altLang="ja-JP" sz="1700" dirty="0">
              <a:latin typeface="Meiryo UI" panose="020B0604030504040204" pitchFamily="50" charset="-128"/>
              <a:ea typeface="Meiryo UI" panose="020B0604030504040204" pitchFamily="50" charset="-128"/>
            </a:endParaRPr>
          </a:p>
          <a:p>
            <a:pPr defTabSz="921075">
              <a:defRPr/>
            </a:pPr>
            <a:r>
              <a:rPr lang="ja-JP" altLang="en-US" sz="1700" dirty="0">
                <a:latin typeface="Meiryo UI" panose="020B0604030504040204" pitchFamily="50" charset="-128"/>
                <a:ea typeface="Meiryo UI" panose="020B0604030504040204" pitchFamily="50" charset="-128"/>
              </a:rPr>
              <a:t>また、これまで公的個人認証サービス（オンライン上の本人確認）を利用できなかった民間サービスとも連携できます</a:t>
            </a:r>
            <a:r>
              <a:rPr lang="ja-JP" altLang="en-US" sz="1700" i="0" dirty="0">
                <a:effectLst/>
                <a:latin typeface="Meiryo UI" panose="020B0604030504040204" pitchFamily="50" charset="-128"/>
                <a:ea typeface="Meiryo UI" panose="020B0604030504040204" pitchFamily="50" charset="-128"/>
              </a:rPr>
              <a:t>。</a:t>
            </a:r>
            <a:endParaRPr lang="ja-JP" altLang="en-US" sz="1700" dirty="0">
              <a:latin typeface="Meiryo UI" panose="020B0604030504040204" pitchFamily="50" charset="-128"/>
              <a:ea typeface="Meiryo UI" panose="020B0604030504040204" pitchFamily="50" charset="-128"/>
            </a:endParaRPr>
          </a:p>
        </p:txBody>
      </p:sp>
      <p:sp>
        <p:nvSpPr>
          <p:cNvPr id="4" name="スライド番号プレースホルダー 3"/>
          <p:cNvSpPr>
            <a:spLocks noGrp="1"/>
          </p:cNvSpPr>
          <p:nvPr>
            <p:ph type="sldNum" sz="quarter" idx="10"/>
          </p:nvPr>
        </p:nvSpPr>
        <p:spPr/>
        <p:txBody>
          <a:bodyPr/>
          <a:lstStyle/>
          <a:p>
            <a:fld id="{2B53D04A-B60E-1241-96E3-BBB7CC6C31A8}" type="slidenum">
              <a:rPr kumimoji="1" lang="ja-JP" altLang="en-US" smtClean="0"/>
              <a:t>6</a:t>
            </a:fld>
            <a:endParaRPr kumimoji="1" lang="ja-JP" altLang="en-US"/>
          </a:p>
        </p:txBody>
      </p:sp>
    </p:spTree>
    <p:extLst>
      <p:ext uri="{BB962C8B-B14F-4D97-AF65-F5344CB8AC3E}">
        <p14:creationId xmlns:p14="http://schemas.microsoft.com/office/powerpoint/2010/main" val="18220498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98538" y="576263"/>
            <a:ext cx="4799012" cy="3600450"/>
          </a:xfrm>
        </p:spPr>
      </p:sp>
      <p:sp>
        <p:nvSpPr>
          <p:cNvPr id="3" name="ノート プレースホルダー 2"/>
          <p:cNvSpPr>
            <a:spLocks noGrp="1"/>
          </p:cNvSpPr>
          <p:nvPr>
            <p:ph type="body" idx="1"/>
          </p:nvPr>
        </p:nvSpPr>
        <p:spPr>
          <a:xfrm>
            <a:off x="998537" y="4320000"/>
            <a:ext cx="4799013" cy="5184000"/>
          </a:xfrm>
        </p:spPr>
        <p:txBody>
          <a:bodyPr/>
          <a:lstStyle/>
          <a:p>
            <a:r>
              <a:rPr lang="ja-JP" altLang="en-US" sz="1700" dirty="0">
                <a:latin typeface="Meiryo UI" panose="020B0604030504040204" pitchFamily="50" charset="-128"/>
                <a:ea typeface="Meiryo UI" panose="020B0604030504040204" pitchFamily="50" charset="-128"/>
              </a:rPr>
              <a:t>次にマイナポータルアプリの安全性についてご説明いたします。</a:t>
            </a:r>
            <a:endParaRPr lang="en-US" altLang="ja-JP" sz="1700" dirty="0">
              <a:latin typeface="Meiryo UI" panose="020B0604030504040204" pitchFamily="50" charset="-128"/>
              <a:ea typeface="Meiryo UI" panose="020B0604030504040204" pitchFamily="50" charset="-128"/>
            </a:endParaRPr>
          </a:p>
          <a:p>
            <a:endParaRPr lang="en-US" altLang="ja-JP" sz="1700" dirty="0">
              <a:latin typeface="Meiryo UI" panose="020B0604030504040204" pitchFamily="50" charset="-128"/>
              <a:ea typeface="Meiryo UI" panose="020B0604030504040204" pitchFamily="50" charset="-128"/>
            </a:endParaRPr>
          </a:p>
          <a:p>
            <a:pPr defTabSz="921075">
              <a:defRPr/>
            </a:pPr>
            <a:r>
              <a:rPr lang="ja-JP" altLang="en-US" sz="1700" dirty="0">
                <a:latin typeface="Meiryo UI" panose="020B0604030504040204" pitchFamily="50" charset="-128"/>
                <a:ea typeface="Meiryo UI" panose="020B0604030504040204" pitchFamily="50" charset="-128"/>
              </a:rPr>
              <a:t>マイナポータルでは以下のような安全対策を行っています。</a:t>
            </a:r>
          </a:p>
          <a:p>
            <a:endParaRPr lang="en-US" altLang="ja-JP" sz="1700" dirty="0">
              <a:latin typeface="Meiryo UI" panose="020B0604030504040204" pitchFamily="50" charset="-128"/>
              <a:ea typeface="Meiryo UI" panose="020B0604030504040204" pitchFamily="50" charset="-128"/>
            </a:endParaRPr>
          </a:p>
          <a:p>
            <a:r>
              <a:rPr lang="en-US" altLang="ja-JP" sz="1700" dirty="0">
                <a:latin typeface="Meiryo UI" panose="020B0604030504040204" pitchFamily="50" charset="-128"/>
                <a:ea typeface="Meiryo UI" panose="020B0604030504040204" pitchFamily="50" charset="-128"/>
              </a:rPr>
              <a:t>1.</a:t>
            </a:r>
            <a:r>
              <a:rPr lang="ja-JP" altLang="en-US" sz="1700" dirty="0">
                <a:latin typeface="Meiryo UI" panose="020B0604030504040204" pitchFamily="50" charset="-128"/>
                <a:ea typeface="Meiryo UI" panose="020B0604030504040204" pitchFamily="50" charset="-128"/>
              </a:rPr>
              <a:t>高いレベルの本人確認</a:t>
            </a:r>
            <a:endParaRPr lang="en-US" altLang="ja-JP" sz="1700" dirty="0">
              <a:latin typeface="Meiryo UI" panose="020B0604030504040204" pitchFamily="50" charset="-128"/>
              <a:ea typeface="Meiryo UI" panose="020B0604030504040204" pitchFamily="50" charset="-128"/>
            </a:endParaRPr>
          </a:p>
          <a:p>
            <a:endParaRPr lang="en-US" altLang="ja-JP" sz="1700" dirty="0">
              <a:latin typeface="Meiryo UI" panose="020B0604030504040204" pitchFamily="50" charset="-128"/>
              <a:ea typeface="Meiryo UI" panose="020B0604030504040204" pitchFamily="50" charset="-128"/>
            </a:endParaRPr>
          </a:p>
          <a:p>
            <a:r>
              <a:rPr lang="ja-JP" altLang="en-US" sz="1700" dirty="0">
                <a:latin typeface="Meiryo UI" panose="020B0604030504040204" pitchFamily="50" charset="-128"/>
                <a:ea typeface="Meiryo UI" panose="020B0604030504040204" pitchFamily="50" charset="-128"/>
              </a:rPr>
              <a:t>利用者証明用電子証明書を搭載したマイナンバーカードを用いて公的個人認証サービスを利用するため、非常に高いレベルでの本人確認を行うことができます。</a:t>
            </a:r>
            <a:endParaRPr lang="en-US" altLang="ja-JP" sz="1700" dirty="0">
              <a:latin typeface="Meiryo UI" panose="020B0604030504040204" pitchFamily="50" charset="-128"/>
              <a:ea typeface="Meiryo UI" panose="020B0604030504040204" pitchFamily="50" charset="-128"/>
            </a:endParaRPr>
          </a:p>
          <a:p>
            <a:endParaRPr lang="en-US" altLang="ja-JP" sz="1700" dirty="0">
              <a:latin typeface="Meiryo UI" panose="020B0604030504040204" pitchFamily="50" charset="-128"/>
              <a:ea typeface="Meiryo UI" panose="020B0604030504040204" pitchFamily="50" charset="-128"/>
            </a:endParaRPr>
          </a:p>
          <a:p>
            <a:r>
              <a:rPr lang="ja-JP" altLang="en-US" sz="1700" dirty="0">
                <a:latin typeface="Meiryo UI" panose="020B0604030504040204" pitchFamily="50" charset="-128"/>
                <a:ea typeface="Meiryo UI" panose="020B0604030504040204" pitchFamily="50" charset="-128"/>
              </a:rPr>
              <a:t>これにより、成りすまし・改ざんを防ぎ、本人によるデータのやり取りであることを担保するため、高いセキュリティを確保します。</a:t>
            </a:r>
            <a:endParaRPr lang="en-US" altLang="ja-JP" sz="1700" dirty="0">
              <a:latin typeface="Meiryo UI" panose="020B0604030504040204" pitchFamily="50" charset="-128"/>
              <a:ea typeface="Meiryo UI" panose="020B0604030504040204" pitchFamily="50" charset="-128"/>
            </a:endParaRPr>
          </a:p>
          <a:p>
            <a:endParaRPr lang="en-US" altLang="ja-JP" sz="1700" dirty="0">
              <a:latin typeface="Meiryo UI" panose="020B0604030504040204" pitchFamily="50" charset="-128"/>
              <a:ea typeface="Meiryo UI" panose="020B0604030504040204" pitchFamily="50" charset="-128"/>
            </a:endParaRPr>
          </a:p>
          <a:p>
            <a:r>
              <a:rPr lang="en-US" altLang="ja-JP" sz="1700" dirty="0">
                <a:latin typeface="Meiryo UI" panose="020B0604030504040204" pitchFamily="50" charset="-128"/>
                <a:ea typeface="Meiryo UI" panose="020B0604030504040204" pitchFamily="50" charset="-128"/>
              </a:rPr>
              <a:t>2.</a:t>
            </a:r>
            <a:r>
              <a:rPr lang="ja-JP" altLang="en-US" sz="1700" dirty="0">
                <a:latin typeface="Meiryo UI" panose="020B0604030504040204" pitchFamily="50" charset="-128"/>
                <a:ea typeface="Meiryo UI" panose="020B0604030504040204" pitchFamily="50" charset="-128"/>
              </a:rPr>
              <a:t>通信の暗号化</a:t>
            </a:r>
            <a:endParaRPr lang="en-US" altLang="ja-JP" sz="1700" dirty="0">
              <a:latin typeface="Meiryo UI" panose="020B0604030504040204" pitchFamily="50" charset="-128"/>
              <a:ea typeface="Meiryo UI" panose="020B0604030504040204" pitchFamily="50" charset="-128"/>
            </a:endParaRPr>
          </a:p>
          <a:p>
            <a:endParaRPr lang="en-US" altLang="ja-JP" sz="1700" dirty="0">
              <a:latin typeface="Meiryo UI" panose="020B0604030504040204" pitchFamily="50" charset="-128"/>
              <a:ea typeface="Meiryo UI" panose="020B0604030504040204" pitchFamily="50" charset="-128"/>
            </a:endParaRPr>
          </a:p>
          <a:p>
            <a:r>
              <a:rPr lang="ja-JP" altLang="en-US" sz="1700" dirty="0">
                <a:latin typeface="Meiryo UI" panose="020B0604030504040204" pitchFamily="50" charset="-128"/>
                <a:ea typeface="Meiryo UI" panose="020B0604030504040204" pitchFamily="50" charset="-128"/>
              </a:rPr>
              <a:t>マイナポータルは暗号化された通信によってのみアクセスが可能です。</a:t>
            </a:r>
            <a:endParaRPr lang="en-US" altLang="ja-JP" sz="1700" dirty="0">
              <a:latin typeface="Meiryo UI" panose="020B0604030504040204" pitchFamily="50" charset="-128"/>
              <a:ea typeface="Meiryo UI" panose="020B0604030504040204" pitchFamily="50" charset="-128"/>
            </a:endParaRPr>
          </a:p>
          <a:p>
            <a:endParaRPr lang="en-US" altLang="ja-JP" sz="1700" dirty="0">
              <a:latin typeface="Meiryo UI" panose="020B0604030504040204" pitchFamily="50" charset="-128"/>
              <a:ea typeface="Meiryo UI" panose="020B0604030504040204" pitchFamily="50" charset="-128"/>
            </a:endParaRPr>
          </a:p>
          <a:p>
            <a:r>
              <a:rPr lang="ja-JP" altLang="en-US" sz="1700" dirty="0">
                <a:latin typeface="Meiryo UI" panose="020B0604030504040204" pitchFamily="50" charset="-128"/>
                <a:ea typeface="Meiryo UI" panose="020B0604030504040204" pitchFamily="50" charset="-128"/>
              </a:rPr>
              <a:t>利用者とマイナポータルの間の通信は暗号化され、傍受による情報漏洩の防止および改ざんの検知が可能です。</a:t>
            </a:r>
            <a:endParaRPr lang="en-US" altLang="ja-JP" sz="1700" dirty="0">
              <a:latin typeface="Meiryo UI" panose="020B0604030504040204" pitchFamily="50" charset="-128"/>
              <a:ea typeface="Meiryo UI" panose="020B0604030504040204" pitchFamily="50" charset="-128"/>
            </a:endParaRPr>
          </a:p>
          <a:p>
            <a:endParaRPr lang="en-US" altLang="ja-JP" sz="1700" dirty="0">
              <a:latin typeface="Meiryo UI" panose="020B0604030504040204" pitchFamily="50" charset="-128"/>
              <a:ea typeface="Meiryo UI" panose="020B0604030504040204" pitchFamily="50" charset="-128"/>
            </a:endParaRPr>
          </a:p>
          <a:p>
            <a:r>
              <a:rPr lang="ja-JP" altLang="en-US" sz="1700" dirty="0">
                <a:latin typeface="Meiryo UI" panose="020B0604030504040204" pitchFamily="50" charset="-128"/>
                <a:ea typeface="Meiryo UI" panose="020B0604030504040204" pitchFamily="50" charset="-128"/>
              </a:rPr>
              <a:t>また利用者はサーバ証明書を調べることで、接続先が本物のマイナポータルであることを確認することができます。</a:t>
            </a:r>
            <a:endParaRPr lang="en-US" altLang="ja-JP" sz="1700" dirty="0">
              <a:latin typeface="Meiryo UI" panose="020B0604030504040204" pitchFamily="50" charset="-128"/>
              <a:ea typeface="Meiryo UI" panose="020B0604030504040204" pitchFamily="50" charset="-128"/>
            </a:endParaRPr>
          </a:p>
          <a:p>
            <a:endParaRPr lang="en-US" altLang="ja-JP" sz="1700" dirty="0">
              <a:latin typeface="Meiryo UI" panose="020B0604030504040204" pitchFamily="50" charset="-128"/>
              <a:ea typeface="Meiryo UI" panose="020B0604030504040204" pitchFamily="50" charset="-128"/>
            </a:endParaRPr>
          </a:p>
          <a:p>
            <a:r>
              <a:rPr lang="en-US" altLang="ja-JP" sz="1700" dirty="0">
                <a:latin typeface="Meiryo UI" panose="020B0604030504040204" pitchFamily="50" charset="-128"/>
                <a:ea typeface="Meiryo UI" panose="020B0604030504040204" pitchFamily="50" charset="-128"/>
              </a:rPr>
              <a:t>3.</a:t>
            </a:r>
            <a:r>
              <a:rPr lang="ja-JP" altLang="en-US" sz="1700" dirty="0">
                <a:latin typeface="Meiryo UI" panose="020B0604030504040204" pitchFamily="50" charset="-128"/>
                <a:ea typeface="Meiryo UI" panose="020B0604030504040204" pitchFamily="50" charset="-128"/>
              </a:rPr>
              <a:t>利用履歴の確認</a:t>
            </a:r>
            <a:endParaRPr lang="en-US" altLang="ja-JP" sz="1700" dirty="0">
              <a:latin typeface="Meiryo UI" panose="020B0604030504040204" pitchFamily="50" charset="-128"/>
              <a:ea typeface="Meiryo UI" panose="020B0604030504040204" pitchFamily="50" charset="-128"/>
            </a:endParaRPr>
          </a:p>
          <a:p>
            <a:r>
              <a:rPr lang="ja-JP" altLang="en-US" sz="1700" dirty="0">
                <a:latin typeface="Meiryo UI" panose="020B0604030504040204" pitchFamily="50" charset="-128"/>
                <a:ea typeface="Meiryo UI" panose="020B0604030504040204" pitchFamily="50" charset="-128"/>
              </a:rPr>
              <a:t>過去のマイナポータルの利用履歴を確認することができるため、身に覚えのない操作について、確認のうえ気づくことができます。</a:t>
            </a:r>
          </a:p>
          <a:p>
            <a:endParaRPr lang="en-US" altLang="ja-JP" sz="1100" dirty="0">
              <a:latin typeface="Meiryo UI" panose="020B0604030504040204" pitchFamily="50" charset="-128"/>
              <a:ea typeface="Meiryo UI" panose="020B0604030504040204" pitchFamily="50" charset="-128"/>
            </a:endParaRPr>
          </a:p>
        </p:txBody>
      </p:sp>
      <p:sp>
        <p:nvSpPr>
          <p:cNvPr id="4" name="スライド番号プレースホルダー 3"/>
          <p:cNvSpPr>
            <a:spLocks noGrp="1"/>
          </p:cNvSpPr>
          <p:nvPr>
            <p:ph type="sldNum" sz="quarter" idx="10"/>
          </p:nvPr>
        </p:nvSpPr>
        <p:spPr/>
        <p:txBody>
          <a:bodyPr/>
          <a:lstStyle/>
          <a:p>
            <a:fld id="{2B53D04A-B60E-1241-96E3-BBB7CC6C31A8}" type="slidenum">
              <a:rPr kumimoji="1" lang="ja-JP" altLang="en-US" smtClean="0"/>
              <a:t>7</a:t>
            </a:fld>
            <a:endParaRPr kumimoji="1" lang="ja-JP" altLang="en-US"/>
          </a:p>
        </p:txBody>
      </p:sp>
    </p:spTree>
    <p:extLst>
      <p:ext uri="{BB962C8B-B14F-4D97-AF65-F5344CB8AC3E}">
        <p14:creationId xmlns:p14="http://schemas.microsoft.com/office/powerpoint/2010/main" val="168266547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98538" y="576263"/>
            <a:ext cx="4799012" cy="3600450"/>
          </a:xfrm>
        </p:spPr>
      </p:sp>
      <p:sp>
        <p:nvSpPr>
          <p:cNvPr id="3" name="ノート プレースホルダー 2"/>
          <p:cNvSpPr>
            <a:spLocks noGrp="1"/>
          </p:cNvSpPr>
          <p:nvPr>
            <p:ph type="body" idx="1"/>
          </p:nvPr>
        </p:nvSpPr>
        <p:spPr>
          <a:xfrm>
            <a:off x="998537" y="4320000"/>
            <a:ext cx="4799013" cy="5184000"/>
          </a:xfrm>
        </p:spPr>
        <p:txBody>
          <a:bodyPr/>
          <a:lstStyle/>
          <a:p>
            <a:r>
              <a:rPr lang="ja-JP" altLang="en-US" sz="1700" dirty="0">
                <a:latin typeface="Meiryo UI" panose="020B0604030504040204" pitchFamily="50" charset="-128"/>
                <a:ea typeface="Meiryo UI" panose="020B0604030504040204" pitchFamily="50" charset="-128"/>
              </a:rPr>
              <a:t>スマホ用電子証明書の安全性についてご説明いたします。</a:t>
            </a:r>
            <a:endParaRPr lang="en-US" altLang="ja-JP" sz="1700" dirty="0">
              <a:latin typeface="Meiryo UI" panose="020B0604030504040204" pitchFamily="50" charset="-128"/>
              <a:ea typeface="Meiryo UI" panose="020B0604030504040204" pitchFamily="50" charset="-128"/>
            </a:endParaRPr>
          </a:p>
          <a:p>
            <a:pPr defTabSz="921075">
              <a:defRPr/>
            </a:pPr>
            <a:endParaRPr lang="en-US" altLang="ja-JP" sz="1700" dirty="0">
              <a:latin typeface="Meiryo UI" panose="020B0604030504040204" pitchFamily="50" charset="-128"/>
              <a:ea typeface="Meiryo UI" panose="020B0604030504040204" pitchFamily="50" charset="-128"/>
            </a:endParaRPr>
          </a:p>
          <a:p>
            <a:pPr defTabSz="921075">
              <a:defRPr/>
            </a:pPr>
            <a:r>
              <a:rPr lang="ja-JP" altLang="en-US" sz="1700" dirty="0">
                <a:latin typeface="Meiryo UI" panose="020B0604030504040204" pitchFamily="50" charset="-128"/>
                <a:ea typeface="Meiryo UI" panose="020B0604030504040204" pitchFamily="50" charset="-128"/>
              </a:rPr>
              <a:t>スマホ用電子証明書は、</a:t>
            </a:r>
            <a:r>
              <a:rPr lang="en-US" altLang="ja-JP" sz="1700" dirty="0">
                <a:latin typeface="Meiryo UI" panose="020B0604030504040204" pitchFamily="50" charset="-128"/>
                <a:ea typeface="Meiryo UI" panose="020B0604030504040204" pitchFamily="50" charset="-128"/>
              </a:rPr>
              <a:t>GP-SE</a:t>
            </a:r>
            <a:r>
              <a:rPr lang="ja-JP" altLang="en-US" sz="1700" dirty="0">
                <a:latin typeface="Meiryo UI" panose="020B0604030504040204" pitchFamily="50" charset="-128"/>
                <a:ea typeface="Meiryo UI" panose="020B0604030504040204" pitchFamily="50" charset="-128"/>
              </a:rPr>
              <a:t>（ジーピーエスイー）というスマホ内の安全な場所に格納しています。</a:t>
            </a:r>
          </a:p>
          <a:p>
            <a:pPr defTabSz="921075">
              <a:defRPr/>
            </a:pPr>
            <a:endParaRPr lang="en-US" altLang="ja-JP" sz="1700" dirty="0">
              <a:latin typeface="Meiryo UI" panose="020B0604030504040204" pitchFamily="50" charset="-128"/>
              <a:ea typeface="Meiryo UI" panose="020B0604030504040204" pitchFamily="50" charset="-128"/>
            </a:endParaRPr>
          </a:p>
          <a:p>
            <a:pPr defTabSz="921075">
              <a:defRPr/>
            </a:pPr>
            <a:r>
              <a:rPr lang="en-US" altLang="ja-JP" sz="1700" dirty="0">
                <a:latin typeface="Meiryo UI" panose="020B0604030504040204" pitchFamily="50" charset="-128"/>
                <a:ea typeface="Meiryo UI" panose="020B0604030504040204" pitchFamily="50" charset="-128"/>
              </a:rPr>
              <a:t>GP-SE</a:t>
            </a:r>
            <a:r>
              <a:rPr lang="ja-JP" altLang="en-US" sz="1700" dirty="0">
                <a:latin typeface="Meiryo UI" panose="020B0604030504040204" pitchFamily="50" charset="-128"/>
                <a:ea typeface="Meiryo UI" panose="020B0604030504040204" pitchFamily="50" charset="-128"/>
              </a:rPr>
              <a:t>（ジーピーエスイー）とは、</a:t>
            </a:r>
            <a:r>
              <a:rPr lang="en-US" altLang="ja-JP" sz="1700" dirty="0" err="1">
                <a:latin typeface="Meiryo UI" panose="020B0604030504040204" pitchFamily="50" charset="-128"/>
                <a:ea typeface="Meiryo UI" panose="020B0604030504040204" pitchFamily="50" charset="-128"/>
              </a:rPr>
              <a:t>GlobalPlatform</a:t>
            </a:r>
            <a:r>
              <a:rPr lang="ja-JP" altLang="en-US" sz="1700" dirty="0">
                <a:latin typeface="Meiryo UI" panose="020B0604030504040204" pitchFamily="50" charset="-128"/>
                <a:ea typeface="Meiryo UI" panose="020B0604030504040204" pitchFamily="50" charset="-128"/>
              </a:rPr>
              <a:t>（</a:t>
            </a:r>
            <a:r>
              <a:rPr lang="en-US" altLang="ja-JP" sz="1700" dirty="0">
                <a:latin typeface="Meiryo UI" panose="020B0604030504040204" pitchFamily="50" charset="-128"/>
                <a:ea typeface="Meiryo UI" panose="020B0604030504040204" pitchFamily="50" charset="-128"/>
              </a:rPr>
              <a:t>GP</a:t>
            </a:r>
            <a:r>
              <a:rPr lang="ja-JP" altLang="en-US" sz="1700" dirty="0">
                <a:latin typeface="Meiryo UI" panose="020B0604030504040204" pitchFamily="50" charset="-128"/>
                <a:ea typeface="Meiryo UI" panose="020B0604030504040204" pitchFamily="50" charset="-128"/>
              </a:rPr>
              <a:t>）仕様に対応した</a:t>
            </a:r>
            <a:r>
              <a:rPr lang="en-US" altLang="ja-JP" sz="1700" dirty="0">
                <a:latin typeface="Meiryo UI" panose="020B0604030504040204" pitchFamily="50" charset="-128"/>
                <a:ea typeface="Meiryo UI" panose="020B0604030504040204" pitchFamily="50" charset="-128"/>
              </a:rPr>
              <a:t>Secure Element</a:t>
            </a:r>
            <a:r>
              <a:rPr lang="ja-JP" altLang="en-US" sz="1700" dirty="0">
                <a:latin typeface="Meiryo UI" panose="020B0604030504040204" pitchFamily="50" charset="-128"/>
                <a:ea typeface="Meiryo UI" panose="020B0604030504040204" pitchFamily="50" charset="-128"/>
              </a:rPr>
              <a:t>（</a:t>
            </a:r>
            <a:r>
              <a:rPr lang="en-US" altLang="ja-JP" sz="1700" dirty="0">
                <a:latin typeface="Meiryo UI" panose="020B0604030504040204" pitchFamily="50" charset="-128"/>
                <a:ea typeface="Meiryo UI" panose="020B0604030504040204" pitchFamily="50" charset="-128"/>
              </a:rPr>
              <a:t>SE</a:t>
            </a:r>
            <a:r>
              <a:rPr lang="ja-JP" altLang="en-US" sz="1700" dirty="0">
                <a:latin typeface="Meiryo UI" panose="020B0604030504040204" pitchFamily="50" charset="-128"/>
                <a:ea typeface="Meiryo UI" panose="020B0604030504040204" pitchFamily="50" charset="-128"/>
              </a:rPr>
              <a:t>）の略称です。</a:t>
            </a:r>
          </a:p>
          <a:p>
            <a:endParaRPr lang="en-US" altLang="ja-JP" sz="1700" dirty="0">
              <a:latin typeface="Meiryo UI" panose="020B0604030504040204" pitchFamily="50" charset="-128"/>
              <a:ea typeface="Meiryo UI" panose="020B0604030504040204" pitchFamily="50" charset="-128"/>
            </a:endParaRPr>
          </a:p>
          <a:p>
            <a:r>
              <a:rPr lang="en-US" altLang="ja-JP" sz="1700" dirty="0">
                <a:latin typeface="Meiryo UI" panose="020B0604030504040204" pitchFamily="50" charset="-128"/>
                <a:ea typeface="Meiryo UI" panose="020B0604030504040204" pitchFamily="50" charset="-128"/>
              </a:rPr>
              <a:t>1.GP-SE</a:t>
            </a:r>
            <a:r>
              <a:rPr lang="ja-JP" altLang="en-US" sz="1700" dirty="0">
                <a:latin typeface="Meiryo UI" panose="020B0604030504040204" pitchFamily="50" charset="-128"/>
                <a:ea typeface="Meiryo UI" panose="020B0604030504040204" pitchFamily="50" charset="-128"/>
              </a:rPr>
              <a:t>（ジーピーエスイー）</a:t>
            </a:r>
            <a:r>
              <a:rPr lang="ja-JP" altLang="ja-JP" sz="1700" dirty="0">
                <a:latin typeface="Meiryo UI" panose="020B0604030504040204" pitchFamily="50" charset="-128"/>
                <a:ea typeface="Meiryo UI" panose="020B0604030504040204" pitchFamily="50" charset="-128"/>
              </a:rPr>
              <a:t>とは</a:t>
            </a:r>
            <a:r>
              <a:rPr lang="ja-JP" altLang="en-US" sz="1700" dirty="0">
                <a:latin typeface="Meiryo UI" panose="020B0604030504040204" pitchFamily="50" charset="-128"/>
                <a:ea typeface="Meiryo UI" panose="020B0604030504040204" pitchFamily="50" charset="-128"/>
              </a:rPr>
              <a:t>スマートフォンの中にある</a:t>
            </a:r>
            <a:r>
              <a:rPr lang="en-US" altLang="ja-JP" sz="1700" dirty="0">
                <a:latin typeface="Meiryo UI" panose="020B0604030504040204" pitchFamily="50" charset="-128"/>
                <a:ea typeface="Meiryo UI" panose="020B0604030504040204" pitchFamily="50" charset="-128"/>
              </a:rPr>
              <a:t>IC</a:t>
            </a:r>
            <a:r>
              <a:rPr lang="ja-JP" altLang="ja-JP" sz="1700" dirty="0">
                <a:latin typeface="Meiryo UI" panose="020B0604030504040204" pitchFamily="50" charset="-128"/>
                <a:ea typeface="Meiryo UI" panose="020B0604030504040204" pitchFamily="50" charset="-128"/>
              </a:rPr>
              <a:t>チップです</a:t>
            </a:r>
            <a:r>
              <a:rPr lang="ja-JP" altLang="en-US" sz="1700" dirty="0">
                <a:latin typeface="Meiryo UI" panose="020B0604030504040204" pitchFamily="50" charset="-128"/>
                <a:ea typeface="Meiryo UI" panose="020B0604030504040204" pitchFamily="50" charset="-128"/>
              </a:rPr>
              <a:t>。</a:t>
            </a:r>
            <a:endParaRPr lang="ja-JP" altLang="ja-JP" sz="1700" dirty="0">
              <a:latin typeface="Meiryo UI" panose="020B0604030504040204" pitchFamily="50" charset="-128"/>
              <a:ea typeface="Meiryo UI" panose="020B0604030504040204" pitchFamily="50" charset="-128"/>
            </a:endParaRPr>
          </a:p>
          <a:p>
            <a:endParaRPr lang="en-US" altLang="ja-JP" sz="1700" dirty="0">
              <a:latin typeface="Meiryo UI" panose="020B0604030504040204" pitchFamily="50" charset="-128"/>
              <a:ea typeface="Meiryo UI" panose="020B0604030504040204" pitchFamily="50" charset="-128"/>
            </a:endParaRPr>
          </a:p>
          <a:p>
            <a:r>
              <a:rPr lang="en-US" altLang="ja-JP" sz="1700" dirty="0">
                <a:latin typeface="Meiryo UI" panose="020B0604030504040204" pitchFamily="50" charset="-128"/>
                <a:ea typeface="Meiryo UI" panose="020B0604030504040204" pitchFamily="50" charset="-128"/>
              </a:rPr>
              <a:t>2.</a:t>
            </a:r>
            <a:r>
              <a:rPr lang="ja-JP" altLang="en-US" sz="1700" dirty="0">
                <a:latin typeface="Meiryo UI" panose="020B0604030504040204" pitchFamily="50" charset="-128"/>
                <a:ea typeface="Meiryo UI" panose="020B0604030504040204" pitchFamily="50" charset="-128"/>
              </a:rPr>
              <a:t> </a:t>
            </a:r>
            <a:r>
              <a:rPr lang="en-US" altLang="ja-JP" sz="1700" dirty="0">
                <a:latin typeface="Meiryo UI" panose="020B0604030504040204" pitchFamily="50" charset="-128"/>
                <a:ea typeface="Meiryo UI" panose="020B0604030504040204" pitchFamily="50" charset="-128"/>
              </a:rPr>
              <a:t>GP-SE</a:t>
            </a:r>
            <a:r>
              <a:rPr lang="ja-JP" altLang="en-US" sz="1700" dirty="0">
                <a:latin typeface="Meiryo UI" panose="020B0604030504040204" pitchFamily="50" charset="-128"/>
                <a:ea typeface="Meiryo UI" panose="020B0604030504040204" pitchFamily="50" charset="-128"/>
              </a:rPr>
              <a:t>（ジーピーエスイー）には必要最低限の情報のみ格納されています</a:t>
            </a:r>
            <a:endParaRPr lang="en-US" altLang="ja-JP" sz="1700" dirty="0">
              <a:latin typeface="Meiryo UI" panose="020B0604030504040204" pitchFamily="50" charset="-128"/>
              <a:ea typeface="Meiryo UI" panose="020B0604030504040204" pitchFamily="50" charset="-128"/>
            </a:endParaRPr>
          </a:p>
          <a:p>
            <a:endParaRPr lang="en-US" altLang="ja-JP" sz="1700" dirty="0">
              <a:latin typeface="Meiryo UI" panose="020B0604030504040204" pitchFamily="50" charset="-128"/>
              <a:ea typeface="Meiryo UI" panose="020B0604030504040204" pitchFamily="50" charset="-128"/>
              <a:cs typeface="Calibri"/>
            </a:endParaRPr>
          </a:p>
          <a:p>
            <a:r>
              <a:rPr lang="en-US" altLang="ja-JP" sz="1700" dirty="0">
                <a:latin typeface="Meiryo UI" panose="020B0604030504040204" pitchFamily="50" charset="-128"/>
                <a:ea typeface="Meiryo UI" panose="020B0604030504040204" pitchFamily="50" charset="-128"/>
                <a:cs typeface="Calibri"/>
              </a:rPr>
              <a:t>IC</a:t>
            </a:r>
            <a:r>
              <a:rPr lang="ja-JP" altLang="en-US" sz="1700" dirty="0">
                <a:latin typeface="Meiryo UI" panose="020B0604030504040204" pitchFamily="50" charset="-128"/>
                <a:ea typeface="Meiryo UI" panose="020B0604030504040204" pitchFamily="50" charset="-128"/>
                <a:cs typeface="Calibri"/>
              </a:rPr>
              <a:t>チップには、必要最低限の情報のみ格納されており</a:t>
            </a:r>
            <a:r>
              <a:rPr lang="ja-JP" altLang="ja-JP" sz="1700" dirty="0">
                <a:latin typeface="Meiryo UI" panose="020B0604030504040204" pitchFamily="50" charset="-128"/>
                <a:ea typeface="Meiryo UI" panose="020B0604030504040204" pitchFamily="50" charset="-128"/>
                <a:cs typeface="Calibri"/>
              </a:rPr>
              <a:t>「税関係情報」や「年金関係情報」など、プライバシー性の高い情報はスマートフォン内に記録されません。</a:t>
            </a:r>
            <a:endParaRPr lang="en-US" altLang="ja-JP" sz="1700" dirty="0">
              <a:latin typeface="Meiryo UI" panose="020B0604030504040204" pitchFamily="50" charset="-128"/>
              <a:ea typeface="Meiryo UI" panose="020B0604030504040204" pitchFamily="50" charset="-128"/>
              <a:cs typeface="Calibri"/>
            </a:endParaRPr>
          </a:p>
          <a:p>
            <a:endParaRPr lang="en-US" altLang="ja-JP" sz="1700" dirty="0">
              <a:latin typeface="Meiryo UI" panose="020B0604030504040204" pitchFamily="50" charset="-128"/>
              <a:ea typeface="Meiryo UI" panose="020B0604030504040204" pitchFamily="50" charset="-128"/>
              <a:cs typeface="Calibri"/>
            </a:endParaRPr>
          </a:p>
          <a:p>
            <a:r>
              <a:rPr lang="en-US" altLang="ja-JP" sz="1700" dirty="0">
                <a:latin typeface="Meiryo UI" panose="020B0604030504040204" pitchFamily="50" charset="-128"/>
                <a:ea typeface="Meiryo UI" panose="020B0604030504040204" pitchFamily="50" charset="-128"/>
                <a:cs typeface="Calibri"/>
              </a:rPr>
              <a:t>3.</a:t>
            </a:r>
            <a:r>
              <a:rPr lang="ja-JP" altLang="en-US" sz="1700" dirty="0">
                <a:latin typeface="Meiryo UI" panose="020B0604030504040204" pitchFamily="50" charset="-128"/>
                <a:ea typeface="Meiryo UI" panose="020B0604030504040204" pitchFamily="50" charset="-128"/>
                <a:cs typeface="Calibri"/>
              </a:rPr>
              <a:t> </a:t>
            </a:r>
            <a:r>
              <a:rPr lang="en-US" altLang="ja-JP" sz="1700" dirty="0">
                <a:latin typeface="Meiryo UI" panose="020B0604030504040204" pitchFamily="50" charset="-128"/>
                <a:ea typeface="Meiryo UI" panose="020B0604030504040204" pitchFamily="50" charset="-128"/>
                <a:cs typeface="Calibri"/>
              </a:rPr>
              <a:t>GP-SE</a:t>
            </a:r>
            <a:r>
              <a:rPr lang="ja-JP" altLang="en-US" sz="1700" dirty="0">
                <a:latin typeface="Meiryo UI" panose="020B0604030504040204" pitchFamily="50" charset="-128"/>
                <a:ea typeface="Meiryo UI" panose="020B0604030504040204" pitchFamily="50" charset="-128"/>
              </a:rPr>
              <a:t>（ジーピーエスイー）</a:t>
            </a:r>
            <a:r>
              <a:rPr lang="ja-JP" altLang="en-US" sz="1700" dirty="0">
                <a:latin typeface="Meiryo UI" panose="020B0604030504040204" pitchFamily="50" charset="-128"/>
                <a:ea typeface="Meiryo UI" panose="020B0604030504040204" pitchFamily="50" charset="-128"/>
                <a:cs typeface="Calibri"/>
              </a:rPr>
              <a:t>に格納された情報は確認可能です</a:t>
            </a:r>
            <a:endParaRPr lang="en-US" altLang="ja-JP" sz="1700" dirty="0">
              <a:latin typeface="Meiryo UI" panose="020B0604030504040204" pitchFamily="50" charset="-128"/>
              <a:ea typeface="Meiryo UI" panose="020B0604030504040204" pitchFamily="50" charset="-128"/>
              <a:cs typeface="Calibri"/>
            </a:endParaRPr>
          </a:p>
          <a:p>
            <a:endParaRPr lang="en-US" altLang="ja-JP" sz="1700" dirty="0">
              <a:latin typeface="Meiryo UI" panose="020B0604030504040204" pitchFamily="50" charset="-128"/>
              <a:ea typeface="Meiryo UI" panose="020B0604030504040204" pitchFamily="50" charset="-128"/>
              <a:cs typeface="Calibri"/>
            </a:endParaRPr>
          </a:p>
          <a:p>
            <a:r>
              <a:rPr lang="ja-JP" altLang="en-US" sz="1700" dirty="0">
                <a:latin typeface="Meiryo UI" panose="020B0604030504040204" pitchFamily="50" charset="-128"/>
                <a:ea typeface="Meiryo UI" panose="020B0604030504040204" pitchFamily="50" charset="-128"/>
                <a:cs typeface="Calibri"/>
              </a:rPr>
              <a:t>マイナポータルアプリを利用して</a:t>
            </a:r>
            <a:r>
              <a:rPr lang="en-US" altLang="ja-JP" sz="1700" dirty="0">
                <a:latin typeface="Meiryo UI" panose="020B0604030504040204" pitchFamily="50" charset="-128"/>
                <a:ea typeface="Meiryo UI" panose="020B0604030504040204" pitchFamily="50" charset="-128"/>
                <a:cs typeface="Calibri"/>
              </a:rPr>
              <a:t>GP-SE</a:t>
            </a:r>
            <a:r>
              <a:rPr lang="ja-JP" altLang="en-US" sz="1700" dirty="0">
                <a:latin typeface="Meiryo UI" panose="020B0604030504040204" pitchFamily="50" charset="-128"/>
                <a:ea typeface="Meiryo UI" panose="020B0604030504040204" pitchFamily="50" charset="-128"/>
              </a:rPr>
              <a:t>（ジーピーエスイー）</a:t>
            </a:r>
            <a:r>
              <a:rPr lang="ja-JP" altLang="en-US" sz="1700" dirty="0">
                <a:latin typeface="Meiryo UI" panose="020B0604030504040204" pitchFamily="50" charset="-128"/>
                <a:ea typeface="Meiryo UI" panose="020B0604030504040204" pitchFamily="50" charset="-128"/>
                <a:cs typeface="Calibri"/>
              </a:rPr>
              <a:t>に格納されている情報を確認することができます。</a:t>
            </a:r>
            <a:endParaRPr lang="en-US" altLang="ja-JP" sz="1700" dirty="0">
              <a:latin typeface="Meiryo UI" panose="020B0604030504040204" pitchFamily="50" charset="-128"/>
              <a:ea typeface="Meiryo UI" panose="020B0604030504040204" pitchFamily="50" charset="-128"/>
              <a:cs typeface="Calibri"/>
            </a:endParaRPr>
          </a:p>
          <a:p>
            <a:endParaRPr lang="en-US" altLang="ja-JP" sz="1700" dirty="0">
              <a:latin typeface="Meiryo UI" panose="020B0604030504040204" pitchFamily="50" charset="-128"/>
              <a:ea typeface="Meiryo UI" panose="020B0604030504040204" pitchFamily="50" charset="-128"/>
              <a:cs typeface="Calibri"/>
            </a:endParaRPr>
          </a:p>
          <a:p>
            <a:r>
              <a:rPr lang="en-US" altLang="ja-JP" sz="1700" dirty="0">
                <a:latin typeface="Meiryo UI" panose="020B0604030504040204" pitchFamily="50" charset="-128"/>
                <a:ea typeface="Meiryo UI" panose="020B0604030504040204" pitchFamily="50" charset="-128"/>
                <a:cs typeface="Calibri"/>
              </a:rPr>
              <a:t>4.</a:t>
            </a:r>
            <a:r>
              <a:rPr lang="ja-JP" altLang="en-US" sz="1700" dirty="0">
                <a:latin typeface="Meiryo UI" panose="020B0604030504040204" pitchFamily="50" charset="-128"/>
                <a:ea typeface="Meiryo UI" panose="020B0604030504040204" pitchFamily="50" charset="-128"/>
                <a:cs typeface="Calibri"/>
              </a:rPr>
              <a:t>記録された情報の盗取は困難です</a:t>
            </a:r>
            <a:endParaRPr lang="en-US" altLang="ja-JP" sz="1700" dirty="0">
              <a:latin typeface="Meiryo UI" panose="020B0604030504040204" pitchFamily="50" charset="-128"/>
              <a:ea typeface="Meiryo UI" panose="020B0604030504040204" pitchFamily="50" charset="-128"/>
              <a:cs typeface="Calibri"/>
            </a:endParaRPr>
          </a:p>
          <a:p>
            <a:endParaRPr lang="en-US" altLang="ja-JP" sz="1700" dirty="0">
              <a:latin typeface="Meiryo UI" panose="020B0604030504040204" pitchFamily="50" charset="-128"/>
              <a:ea typeface="Meiryo UI" panose="020B0604030504040204" pitchFamily="50" charset="-128"/>
              <a:cs typeface="Calibri"/>
            </a:endParaRPr>
          </a:p>
          <a:p>
            <a:r>
              <a:rPr lang="en-US" altLang="ja-JP" sz="1700" dirty="0">
                <a:latin typeface="Meiryo UI" panose="020B0604030504040204" pitchFamily="50" charset="-128"/>
                <a:ea typeface="Meiryo UI" panose="020B0604030504040204" pitchFamily="50" charset="-128"/>
                <a:cs typeface="Calibri"/>
              </a:rPr>
              <a:t>GP-SE</a:t>
            </a:r>
            <a:r>
              <a:rPr lang="ja-JP" altLang="en-US" sz="1700" dirty="0">
                <a:latin typeface="Meiryo UI" panose="020B0604030504040204" pitchFamily="50" charset="-128"/>
                <a:ea typeface="Meiryo UI" panose="020B0604030504040204" pitchFamily="50" charset="-128"/>
              </a:rPr>
              <a:t>（ジーピーエスイー）</a:t>
            </a:r>
            <a:r>
              <a:rPr lang="ja-JP" altLang="en-US" sz="1700" dirty="0">
                <a:latin typeface="Meiryo UI" panose="020B0604030504040204" pitchFamily="50" charset="-128"/>
                <a:ea typeface="Meiryo UI" panose="020B0604030504040204" pitchFamily="50" charset="-128"/>
                <a:cs typeface="Calibri"/>
              </a:rPr>
              <a:t>に格納しているスマホ用電子証明書にはマイナポータルアプリからしかアクセスできないようになっています。</a:t>
            </a:r>
            <a:endParaRPr lang="en-US" altLang="ja-JP" sz="1700" dirty="0">
              <a:latin typeface="Meiryo UI" panose="020B0604030504040204" pitchFamily="50" charset="-128"/>
              <a:ea typeface="Meiryo UI" panose="020B0604030504040204" pitchFamily="50" charset="-128"/>
              <a:cs typeface="Calibri"/>
            </a:endParaRPr>
          </a:p>
          <a:p>
            <a:endParaRPr lang="ja-JP" altLang="en-US" sz="1700" dirty="0">
              <a:latin typeface="Meiryo UI" panose="020B0604030504040204" pitchFamily="50" charset="-128"/>
              <a:ea typeface="Meiryo UI" panose="020B0604030504040204" pitchFamily="50" charset="-128"/>
              <a:cs typeface="Calibri"/>
            </a:endParaRPr>
          </a:p>
          <a:p>
            <a:r>
              <a:rPr lang="ja-JP" altLang="en-US" sz="1700" dirty="0">
                <a:latin typeface="Meiryo UI" panose="020B0604030504040204" pitchFamily="50" charset="-128"/>
                <a:ea typeface="Meiryo UI" panose="020B0604030504040204" pitchFamily="50" charset="-128"/>
                <a:cs typeface="Calibri"/>
              </a:rPr>
              <a:t>さらに、不正に情報を盗取しようとする各種手法に対し、自動的に記録情報を消去する機能など、対抗措置を施しています。</a:t>
            </a:r>
            <a:endParaRPr lang="en-US" altLang="ja-JP" sz="1700" dirty="0">
              <a:latin typeface="Meiryo UI" panose="020B0604030504040204" pitchFamily="50" charset="-128"/>
              <a:ea typeface="Meiryo UI" panose="020B0604030504040204" pitchFamily="50" charset="-128"/>
              <a:cs typeface="Calibri"/>
            </a:endParaRPr>
          </a:p>
          <a:p>
            <a:endParaRPr lang="en-US" altLang="ja-JP" sz="1700" dirty="0">
              <a:latin typeface="Meiryo UI" panose="020B0604030504040204" pitchFamily="50" charset="-128"/>
              <a:ea typeface="Meiryo UI" panose="020B0604030504040204" pitchFamily="50" charset="-128"/>
              <a:cs typeface="Calibri"/>
            </a:endParaRPr>
          </a:p>
          <a:p>
            <a:r>
              <a:rPr lang="en-US" altLang="ja-JP" sz="1700" dirty="0">
                <a:latin typeface="Meiryo UI" panose="020B0604030504040204" pitchFamily="50" charset="-128"/>
                <a:ea typeface="Meiryo UI" panose="020B0604030504040204" pitchFamily="50" charset="-128"/>
                <a:cs typeface="Calibri"/>
              </a:rPr>
              <a:t>5.</a:t>
            </a:r>
            <a:r>
              <a:rPr lang="ja-JP" altLang="en-US" sz="1700" dirty="0">
                <a:latin typeface="Meiryo UI" panose="020B0604030504040204" pitchFamily="50" charset="-128"/>
                <a:ea typeface="Meiryo UI" panose="020B0604030504040204" pitchFamily="50" charset="-128"/>
                <a:cs typeface="Calibri"/>
              </a:rPr>
              <a:t>利用には暗証番号が必要です</a:t>
            </a:r>
            <a:endParaRPr lang="en-US" altLang="ja-JP" sz="1700" dirty="0">
              <a:latin typeface="Meiryo UI" panose="020B0604030504040204" pitchFamily="50" charset="-128"/>
              <a:ea typeface="Meiryo UI" panose="020B0604030504040204" pitchFamily="50" charset="-128"/>
              <a:cs typeface="Calibri"/>
            </a:endParaRPr>
          </a:p>
          <a:p>
            <a:endParaRPr lang="en-US" altLang="ja-JP" sz="1700" dirty="0">
              <a:latin typeface="Meiryo UI" panose="020B0604030504040204" pitchFamily="50" charset="-128"/>
              <a:ea typeface="Meiryo UI" panose="020B0604030504040204" pitchFamily="50" charset="-128"/>
              <a:cs typeface="Calibri"/>
            </a:endParaRPr>
          </a:p>
          <a:p>
            <a:r>
              <a:rPr lang="ja-JP" altLang="en-US" sz="1700" dirty="0">
                <a:latin typeface="Meiryo UI" panose="020B0604030504040204" pitchFamily="50" charset="-128"/>
                <a:ea typeface="Meiryo UI" panose="020B0604030504040204" pitchFamily="50" charset="-128"/>
                <a:cs typeface="Calibri"/>
              </a:rPr>
              <a:t>電子証明書ごとに、暗証番号が設定されています。仮に紛失しても、取得した第三者は、暗証番号を知らないとなりすましできません。また、暗証番号は、入力を一定回数以上間違えるとロックされます。</a:t>
            </a:r>
            <a:endParaRPr lang="en-US" altLang="ja-JP" sz="1700" dirty="0">
              <a:latin typeface="Meiryo UI" panose="020B0604030504040204" pitchFamily="50" charset="-128"/>
              <a:ea typeface="Meiryo UI" panose="020B0604030504040204" pitchFamily="50" charset="-128"/>
              <a:cs typeface="Calibri"/>
            </a:endParaRPr>
          </a:p>
          <a:p>
            <a:endParaRPr lang="en-US" altLang="ja-JP" sz="1700" dirty="0">
              <a:latin typeface="Meiryo UI" panose="020B0604030504040204" pitchFamily="50" charset="-128"/>
              <a:ea typeface="Meiryo UI" panose="020B0604030504040204" pitchFamily="50" charset="-128"/>
              <a:cs typeface="Calibri"/>
            </a:endParaRPr>
          </a:p>
          <a:p>
            <a:r>
              <a:rPr lang="ja-JP" altLang="en-US" sz="1700" dirty="0">
                <a:latin typeface="Meiryo UI" panose="020B0604030504040204" pitchFamily="50" charset="-128"/>
                <a:ea typeface="Meiryo UI" panose="020B0604030504040204" pitchFamily="50" charset="-128"/>
                <a:cs typeface="Calibri"/>
              </a:rPr>
              <a:t>確認の仕方ですが、マイナポータルアプリのメニューから「スマホ電子証明書の確認」を選択することで情報の確認が可能となっております。</a:t>
            </a:r>
            <a:endParaRPr lang="en-US" altLang="ja-JP" sz="1700" dirty="0">
              <a:latin typeface="Meiryo UI" panose="020B0604030504040204" pitchFamily="50" charset="-128"/>
              <a:ea typeface="Meiryo UI" panose="020B0604030504040204" pitchFamily="50" charset="-128"/>
              <a:cs typeface="Calibri"/>
            </a:endParaRPr>
          </a:p>
          <a:p>
            <a:endParaRPr lang="en-US" altLang="ja-JP" sz="1100" dirty="0">
              <a:latin typeface="Meiryo UI" panose="020B0604030504040204" pitchFamily="50" charset="-128"/>
              <a:ea typeface="Meiryo UI" panose="020B0604030504040204" pitchFamily="50" charset="-128"/>
              <a:cs typeface="Calibri"/>
            </a:endParaRPr>
          </a:p>
        </p:txBody>
      </p:sp>
      <p:sp>
        <p:nvSpPr>
          <p:cNvPr id="4" name="スライド番号プレースホルダー 3"/>
          <p:cNvSpPr>
            <a:spLocks noGrp="1"/>
          </p:cNvSpPr>
          <p:nvPr>
            <p:ph type="sldNum" sz="quarter" idx="10"/>
          </p:nvPr>
        </p:nvSpPr>
        <p:spPr/>
        <p:txBody>
          <a:bodyPr/>
          <a:lstStyle/>
          <a:p>
            <a:fld id="{2B53D04A-B60E-1241-96E3-BBB7CC6C31A8}" type="slidenum">
              <a:rPr kumimoji="1" lang="ja-JP" altLang="en-US" smtClean="0"/>
              <a:t>8</a:t>
            </a:fld>
            <a:endParaRPr kumimoji="1" lang="ja-JP" altLang="en-US"/>
          </a:p>
        </p:txBody>
      </p:sp>
    </p:spTree>
    <p:extLst>
      <p:ext uri="{BB962C8B-B14F-4D97-AF65-F5344CB8AC3E}">
        <p14:creationId xmlns:p14="http://schemas.microsoft.com/office/powerpoint/2010/main" val="168266547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98538" y="576263"/>
            <a:ext cx="4799012" cy="3600450"/>
          </a:xfrm>
        </p:spPr>
      </p:sp>
      <p:sp>
        <p:nvSpPr>
          <p:cNvPr id="3" name="ノート プレースホルダー 2"/>
          <p:cNvSpPr>
            <a:spLocks noGrp="1"/>
          </p:cNvSpPr>
          <p:nvPr>
            <p:ph type="body" idx="1"/>
          </p:nvPr>
        </p:nvSpPr>
        <p:spPr>
          <a:xfrm>
            <a:off x="998538" y="4320000"/>
            <a:ext cx="4799012" cy="5184000"/>
          </a:xfrm>
        </p:spPr>
        <p:txBody>
          <a:bodyPr/>
          <a:lstStyle/>
          <a:p>
            <a:r>
              <a:rPr lang="ja-JP" altLang="en-US" sz="1700" dirty="0">
                <a:latin typeface="Meiryo UI" panose="020B0604030504040204" pitchFamily="50" charset="-128"/>
                <a:ea typeface="Meiryo UI" panose="020B0604030504040204" pitchFamily="50" charset="-128"/>
              </a:rPr>
              <a:t>スマホ用電子証明書に関するお問い合わせ先のご案内です。</a:t>
            </a:r>
            <a:endParaRPr lang="en-US" altLang="ja-JP" sz="1700" dirty="0">
              <a:latin typeface="Meiryo UI" panose="020B0604030504040204" pitchFamily="50" charset="-128"/>
              <a:ea typeface="Meiryo UI" panose="020B0604030504040204" pitchFamily="50" charset="-128"/>
            </a:endParaRPr>
          </a:p>
          <a:p>
            <a:endParaRPr lang="en-US" altLang="ja-JP" sz="1700" i="0" dirty="0">
              <a:effectLst/>
              <a:latin typeface="Meiryo UI" panose="020B0604030504040204" pitchFamily="50" charset="-128"/>
              <a:ea typeface="Meiryo UI" panose="020B0604030504040204" pitchFamily="50" charset="-128"/>
            </a:endParaRPr>
          </a:p>
          <a:p>
            <a:pPr algn="l"/>
            <a:r>
              <a:rPr lang="ja-JP" altLang="en-US" sz="1700" i="0" dirty="0">
                <a:effectLst/>
                <a:latin typeface="Meiryo UI" panose="020B0604030504040204" pitchFamily="50" charset="-128"/>
                <a:ea typeface="Meiryo UI" panose="020B0604030504040204" pitchFamily="50" charset="-128"/>
              </a:rPr>
              <a:t>スマホ用電子証明書についてのお問い合わせはお電話の場合はマイナンバー総合フリーダイヤルまでお問い合わせください。</a:t>
            </a:r>
            <a:endParaRPr lang="en-US" altLang="ja-JP" sz="1700" i="0" dirty="0">
              <a:effectLst/>
              <a:latin typeface="Meiryo UI" panose="020B0604030504040204" pitchFamily="50" charset="-128"/>
              <a:ea typeface="Meiryo UI" panose="020B0604030504040204" pitchFamily="50" charset="-128"/>
            </a:endParaRPr>
          </a:p>
          <a:p>
            <a:pPr defTabSz="921075">
              <a:defRPr/>
            </a:pPr>
            <a:endParaRPr lang="en-US" altLang="ja-JP" sz="1700" i="0" dirty="0">
              <a:effectLst/>
              <a:latin typeface="Meiryo UI" panose="020B0604030504040204" pitchFamily="50" charset="-128"/>
              <a:ea typeface="Meiryo UI" panose="020B0604030504040204" pitchFamily="50" charset="-128"/>
            </a:endParaRPr>
          </a:p>
          <a:p>
            <a:pPr defTabSz="921075">
              <a:defRPr/>
            </a:pPr>
            <a:r>
              <a:rPr lang="ja-JP" altLang="en-US" sz="1700" i="0" dirty="0">
                <a:effectLst/>
                <a:latin typeface="Meiryo UI" panose="020B0604030504040204" pitchFamily="50" charset="-128"/>
                <a:ea typeface="Meiryo UI" panose="020B0604030504040204" pitchFamily="50" charset="-128"/>
              </a:rPr>
              <a:t>音声ガイダンス</a:t>
            </a:r>
            <a:r>
              <a:rPr lang="en-US" altLang="ja-JP" sz="1700" i="0" dirty="0">
                <a:effectLst/>
                <a:latin typeface="Meiryo UI" panose="020B0604030504040204" pitchFamily="50" charset="-128"/>
                <a:ea typeface="Meiryo UI" panose="020B0604030504040204" pitchFamily="50" charset="-128"/>
              </a:rPr>
              <a:t>4</a:t>
            </a:r>
            <a:r>
              <a:rPr lang="ja-JP" altLang="en-US" sz="1700" i="0" dirty="0">
                <a:effectLst/>
                <a:latin typeface="Meiryo UI" panose="020B0604030504040204" pitchFamily="50" charset="-128"/>
                <a:ea typeface="Meiryo UI" panose="020B0604030504040204" pitchFamily="50" charset="-128"/>
              </a:rPr>
              <a:t>番を押してください。</a:t>
            </a:r>
            <a:endParaRPr lang="en-US" altLang="ja-JP" sz="1700" i="0" dirty="0">
              <a:effectLst/>
              <a:latin typeface="Meiryo UI" panose="020B0604030504040204" pitchFamily="50" charset="-128"/>
              <a:ea typeface="Meiryo UI" panose="020B0604030504040204" pitchFamily="50" charset="-128"/>
            </a:endParaRPr>
          </a:p>
          <a:p>
            <a:pPr algn="l"/>
            <a:endParaRPr lang="en-US" altLang="ja-JP" sz="1700" i="0" dirty="0">
              <a:effectLst/>
              <a:latin typeface="Meiryo UI" panose="020B0604030504040204" pitchFamily="50" charset="-128"/>
              <a:ea typeface="Meiryo UI" panose="020B0604030504040204" pitchFamily="50" charset="-128"/>
            </a:endParaRPr>
          </a:p>
          <a:p>
            <a:pPr algn="l"/>
            <a:r>
              <a:rPr lang="ja-JP" altLang="en-US" sz="1700" i="0" dirty="0">
                <a:effectLst/>
                <a:latin typeface="Meiryo UI" panose="020B0604030504040204" pitchFamily="50" charset="-128"/>
                <a:ea typeface="Meiryo UI" panose="020B0604030504040204" pitchFamily="50" charset="-128"/>
              </a:rPr>
              <a:t>受付時間は平日は</a:t>
            </a:r>
            <a:r>
              <a:rPr lang="en-US" altLang="ja-JP" sz="1700" i="0" dirty="0">
                <a:effectLst/>
                <a:latin typeface="Meiryo UI" panose="020B0604030504040204" pitchFamily="50" charset="-128"/>
                <a:ea typeface="Meiryo UI" panose="020B0604030504040204" pitchFamily="50" charset="-128"/>
              </a:rPr>
              <a:t>9</a:t>
            </a:r>
            <a:r>
              <a:rPr lang="ja-JP" altLang="en-US" sz="1700" i="0" dirty="0">
                <a:effectLst/>
                <a:latin typeface="Meiryo UI" panose="020B0604030504040204" pitchFamily="50" charset="-128"/>
                <a:ea typeface="Meiryo UI" panose="020B0604030504040204" pitchFamily="50" charset="-128"/>
              </a:rPr>
              <a:t>時</a:t>
            </a:r>
            <a:r>
              <a:rPr lang="en-US" altLang="ja-JP" sz="1700" i="0" dirty="0">
                <a:effectLst/>
                <a:latin typeface="Meiryo UI" panose="020B0604030504040204" pitchFamily="50" charset="-128"/>
                <a:ea typeface="Meiryo UI" panose="020B0604030504040204" pitchFamily="50" charset="-128"/>
              </a:rPr>
              <a:t>30</a:t>
            </a:r>
            <a:r>
              <a:rPr lang="ja-JP" altLang="en-US" sz="1700" i="0" dirty="0">
                <a:effectLst/>
                <a:latin typeface="Meiryo UI" panose="020B0604030504040204" pitchFamily="50" charset="-128"/>
                <a:ea typeface="Meiryo UI" panose="020B0604030504040204" pitchFamily="50" charset="-128"/>
              </a:rPr>
              <a:t>分から</a:t>
            </a:r>
            <a:r>
              <a:rPr lang="en-US" altLang="ja-JP" sz="1700" i="0" dirty="0">
                <a:effectLst/>
                <a:latin typeface="Meiryo UI" panose="020B0604030504040204" pitchFamily="50" charset="-128"/>
                <a:ea typeface="Meiryo UI" panose="020B0604030504040204" pitchFamily="50" charset="-128"/>
              </a:rPr>
              <a:t>20</a:t>
            </a:r>
            <a:r>
              <a:rPr lang="ja-JP" altLang="en-US" sz="1700" i="0" dirty="0">
                <a:effectLst/>
                <a:latin typeface="Meiryo UI" panose="020B0604030504040204" pitchFamily="50" charset="-128"/>
                <a:ea typeface="Meiryo UI" panose="020B0604030504040204" pitchFamily="50" charset="-128"/>
              </a:rPr>
              <a:t>時</a:t>
            </a:r>
            <a:r>
              <a:rPr lang="en-US" altLang="ja-JP" sz="1700" i="0" dirty="0">
                <a:effectLst/>
                <a:latin typeface="Meiryo UI" panose="020B0604030504040204" pitchFamily="50" charset="-128"/>
                <a:ea typeface="Meiryo UI" panose="020B0604030504040204" pitchFamily="50" charset="-128"/>
              </a:rPr>
              <a:t>00</a:t>
            </a:r>
            <a:r>
              <a:rPr lang="ja-JP" altLang="en-US" sz="1700" i="0" dirty="0">
                <a:effectLst/>
                <a:latin typeface="Meiryo UI" panose="020B0604030504040204" pitchFamily="50" charset="-128"/>
                <a:ea typeface="Meiryo UI" panose="020B0604030504040204" pitchFamily="50" charset="-128"/>
              </a:rPr>
              <a:t>分まで、土日祝は</a:t>
            </a:r>
            <a:r>
              <a:rPr lang="en-US" altLang="ja-JP" sz="1700" i="0" dirty="0">
                <a:effectLst/>
                <a:latin typeface="Meiryo UI" panose="020B0604030504040204" pitchFamily="50" charset="-128"/>
                <a:ea typeface="Meiryo UI" panose="020B0604030504040204" pitchFamily="50" charset="-128"/>
              </a:rPr>
              <a:t>9</a:t>
            </a:r>
            <a:r>
              <a:rPr lang="ja-JP" altLang="en-US" sz="1700" i="0" dirty="0">
                <a:effectLst/>
                <a:latin typeface="Meiryo UI" panose="020B0604030504040204" pitchFamily="50" charset="-128"/>
                <a:ea typeface="Meiryo UI" panose="020B0604030504040204" pitchFamily="50" charset="-128"/>
              </a:rPr>
              <a:t>時</a:t>
            </a:r>
            <a:r>
              <a:rPr lang="en-US" altLang="ja-JP" sz="1700" i="0" dirty="0">
                <a:effectLst/>
                <a:latin typeface="Meiryo UI" panose="020B0604030504040204" pitchFamily="50" charset="-128"/>
                <a:ea typeface="Meiryo UI" panose="020B0604030504040204" pitchFamily="50" charset="-128"/>
              </a:rPr>
              <a:t>30</a:t>
            </a:r>
            <a:r>
              <a:rPr lang="ja-JP" altLang="en-US" sz="1700" i="0" dirty="0">
                <a:effectLst/>
                <a:latin typeface="Meiryo UI" panose="020B0604030504040204" pitchFamily="50" charset="-128"/>
                <a:ea typeface="Meiryo UI" panose="020B0604030504040204" pitchFamily="50" charset="-128"/>
              </a:rPr>
              <a:t>分から</a:t>
            </a:r>
            <a:r>
              <a:rPr lang="en-US" altLang="ja-JP" sz="1700" i="0" dirty="0">
                <a:effectLst/>
                <a:latin typeface="Meiryo UI" panose="020B0604030504040204" pitchFamily="50" charset="-128"/>
                <a:ea typeface="Meiryo UI" panose="020B0604030504040204" pitchFamily="50" charset="-128"/>
              </a:rPr>
              <a:t>17</a:t>
            </a:r>
            <a:r>
              <a:rPr lang="ja-JP" altLang="en-US" sz="1700" i="0" dirty="0">
                <a:effectLst/>
                <a:latin typeface="Meiryo UI" panose="020B0604030504040204" pitchFamily="50" charset="-128"/>
                <a:ea typeface="Meiryo UI" panose="020B0604030504040204" pitchFamily="50" charset="-128"/>
              </a:rPr>
              <a:t>時</a:t>
            </a:r>
            <a:r>
              <a:rPr lang="en-US" altLang="ja-JP" sz="1700" i="0" dirty="0">
                <a:effectLst/>
                <a:latin typeface="Meiryo UI" panose="020B0604030504040204" pitchFamily="50" charset="-128"/>
                <a:ea typeface="Meiryo UI" panose="020B0604030504040204" pitchFamily="50" charset="-128"/>
              </a:rPr>
              <a:t>30</a:t>
            </a:r>
            <a:r>
              <a:rPr lang="ja-JP" altLang="en-US" sz="1700" i="0" dirty="0">
                <a:effectLst/>
                <a:latin typeface="Meiryo UI" panose="020B0604030504040204" pitchFamily="50" charset="-128"/>
                <a:ea typeface="Meiryo UI" panose="020B0604030504040204" pitchFamily="50" charset="-128"/>
              </a:rPr>
              <a:t>分までです。</a:t>
            </a:r>
            <a:endParaRPr lang="en-US" altLang="ja-JP" sz="1700" i="0" dirty="0">
              <a:effectLst/>
              <a:latin typeface="Meiryo UI" panose="020B0604030504040204" pitchFamily="50" charset="-128"/>
              <a:ea typeface="Meiryo UI" panose="020B0604030504040204" pitchFamily="50" charset="-128"/>
            </a:endParaRPr>
          </a:p>
          <a:p>
            <a:pPr algn="l"/>
            <a:endParaRPr lang="en-US" altLang="ja-JP" sz="1700" i="0" dirty="0">
              <a:effectLst/>
              <a:latin typeface="Meiryo UI" panose="020B0604030504040204" pitchFamily="50" charset="-128"/>
              <a:ea typeface="Meiryo UI" panose="020B0604030504040204" pitchFamily="50" charset="-128"/>
            </a:endParaRPr>
          </a:p>
          <a:p>
            <a:pPr algn="l"/>
            <a:r>
              <a:rPr lang="ja-JP" altLang="en-US" sz="1700" i="0" dirty="0">
                <a:effectLst/>
                <a:latin typeface="Meiryo UI" panose="020B0604030504040204" pitchFamily="50" charset="-128"/>
                <a:ea typeface="Meiryo UI" panose="020B0604030504040204" pitchFamily="50" charset="-128"/>
              </a:rPr>
              <a:t>スマホ用電子証明書を搭載したスマートフォンの紛失・盗難による電子証明の一時利用停止については、</a:t>
            </a:r>
            <a:r>
              <a:rPr lang="en-US" altLang="ja-JP" sz="1700" i="0" dirty="0">
                <a:effectLst/>
                <a:latin typeface="Meiryo UI" panose="020B0604030504040204" pitchFamily="50" charset="-128"/>
                <a:ea typeface="Meiryo UI" panose="020B0604030504040204" pitchFamily="50" charset="-128"/>
              </a:rPr>
              <a:t>24</a:t>
            </a:r>
            <a:r>
              <a:rPr lang="ja-JP" altLang="en-US" sz="1700" i="0" dirty="0">
                <a:effectLst/>
                <a:latin typeface="Meiryo UI" panose="020B0604030504040204" pitchFamily="50" charset="-128"/>
                <a:ea typeface="Meiryo UI" panose="020B0604030504040204" pitchFamily="50" charset="-128"/>
              </a:rPr>
              <a:t>時間</a:t>
            </a:r>
            <a:r>
              <a:rPr lang="en-US" altLang="ja-JP" sz="1700" i="0" dirty="0">
                <a:effectLst/>
                <a:latin typeface="Meiryo UI" panose="020B0604030504040204" pitchFamily="50" charset="-128"/>
                <a:ea typeface="Meiryo UI" panose="020B0604030504040204" pitchFamily="50" charset="-128"/>
              </a:rPr>
              <a:t>365</a:t>
            </a:r>
            <a:r>
              <a:rPr lang="ja-JP" altLang="en-US" sz="1700" i="0" dirty="0">
                <a:effectLst/>
                <a:latin typeface="Meiryo UI" panose="020B0604030504040204" pitchFamily="50" charset="-128"/>
                <a:ea typeface="Meiryo UI" panose="020B0604030504040204" pitchFamily="50" charset="-128"/>
              </a:rPr>
              <a:t>日対応します。</a:t>
            </a:r>
            <a:endParaRPr lang="en-US" altLang="ja-JP" sz="1700" i="0" dirty="0">
              <a:effectLst/>
              <a:latin typeface="Meiryo UI" panose="020B0604030504040204" pitchFamily="50" charset="-128"/>
              <a:ea typeface="Meiryo UI" panose="020B0604030504040204" pitchFamily="50" charset="-128"/>
            </a:endParaRPr>
          </a:p>
        </p:txBody>
      </p:sp>
      <p:sp>
        <p:nvSpPr>
          <p:cNvPr id="4" name="スライド番号プレースホルダー 3"/>
          <p:cNvSpPr>
            <a:spLocks noGrp="1"/>
          </p:cNvSpPr>
          <p:nvPr>
            <p:ph type="sldNum" sz="quarter" idx="10"/>
          </p:nvPr>
        </p:nvSpPr>
        <p:spPr/>
        <p:txBody>
          <a:bodyPr/>
          <a:lstStyle/>
          <a:p>
            <a:fld id="{2B53D04A-B60E-1241-96E3-BBB7CC6C31A8}" type="slidenum">
              <a:rPr kumimoji="1" lang="ja-JP" altLang="en-US" smtClean="0"/>
              <a:t>9</a:t>
            </a:fld>
            <a:endParaRPr kumimoji="1" lang="ja-JP" altLang="en-US"/>
          </a:p>
        </p:txBody>
      </p:sp>
    </p:spTree>
    <p:extLst>
      <p:ext uri="{BB962C8B-B14F-4D97-AF65-F5344CB8AC3E}">
        <p14:creationId xmlns:p14="http://schemas.microsoft.com/office/powerpoint/2010/main" val="23458123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3_タイトル スライド">
    <p:spTree>
      <p:nvGrpSpPr>
        <p:cNvPr id="1" name=""/>
        <p:cNvGrpSpPr/>
        <p:nvPr/>
      </p:nvGrpSpPr>
      <p:grpSpPr>
        <a:xfrm>
          <a:off x="0" y="0"/>
          <a:ext cx="0" cy="0"/>
          <a:chOff x="0" y="0"/>
          <a:chExt cx="0" cy="0"/>
        </a:xfrm>
      </p:grpSpPr>
      <p:sp>
        <p:nvSpPr>
          <p:cNvPr id="8" name="円/楕円 7"/>
          <p:cNvSpPr/>
          <p:nvPr userDrawn="1"/>
        </p:nvSpPr>
        <p:spPr>
          <a:xfrm>
            <a:off x="4397496" y="6317066"/>
            <a:ext cx="360000" cy="360000"/>
          </a:xfrm>
          <a:prstGeom prst="ellipse">
            <a:avLst/>
          </a:prstGeom>
          <a:solidFill>
            <a:schemeClr val="bg1"/>
          </a:solidFill>
          <a:ln w="19050">
            <a:solidFill>
              <a:srgbClr val="0096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 name="Slide Number Placeholder 5"/>
          <p:cNvSpPr txBox="1">
            <a:spLocks/>
          </p:cNvSpPr>
          <p:nvPr userDrawn="1"/>
        </p:nvSpPr>
        <p:spPr>
          <a:xfrm>
            <a:off x="4221932" y="6328430"/>
            <a:ext cx="720000" cy="360000"/>
          </a:xfrm>
          <a:prstGeom prst="rect">
            <a:avLst/>
          </a:prstGeom>
        </p:spPr>
        <p:txBody>
          <a:bodyPr vert="horz" lIns="91440" tIns="45720" rIns="91440" bIns="45720" rtlCol="0" anchor="ctr"/>
          <a:lstStyle>
            <a:defPPr>
              <a:defRPr lang="ja-JP"/>
            </a:defPPr>
            <a:lvl1pPr marL="0" algn="ctr" defTabSz="914400" rtl="0" eaLnBrk="1" latinLnBrk="0" hangingPunct="1">
              <a:defRPr kumimoji="1" sz="1600" b="1" i="0" kern="1200">
                <a:solidFill>
                  <a:srgbClr val="009650"/>
                </a:solidFill>
                <a:latin typeface="Meiryo" charset="-128"/>
                <a:ea typeface="Meiryo" charset="-128"/>
                <a:cs typeface="Meiryo"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BD61DC6C-4581-DC44-8E22-5B060113FAEC}" type="slidenum">
              <a:rPr lang="ja-JP" altLang="en-US" smtClean="0"/>
              <a:pPr/>
              <a:t>‹#›</a:t>
            </a:fld>
            <a:endParaRPr lang="ja-JP" altLang="en-US" dirty="0"/>
          </a:p>
        </p:txBody>
      </p:sp>
    </p:spTree>
  </p:cSld>
  <p:clrMapOvr>
    <a:masterClrMapping/>
  </p:clrMapOvr>
  <p:extLst>
    <p:ext uri="{DCECCB84-F9BA-43D5-87BE-67443E8EF086}">
      <p15:sldGuideLst xmlns:p15="http://schemas.microsoft.com/office/powerpoint/2012/main">
        <p15:guide id="1" orient="horz" pos="2160">
          <p15:clr>
            <a:srgbClr val="FBAE40"/>
          </p15:clr>
        </p15:guide>
        <p15:guide id="2" pos="2880">
          <p15:clr>
            <a:srgbClr val="FBAE40"/>
          </p15:clr>
        </p15:guide>
        <p15:guide id="3" pos="158">
          <p15:clr>
            <a:srgbClr val="FBAE40"/>
          </p15:clr>
        </p15:guide>
        <p15:guide id="4" pos="5602">
          <p15:clr>
            <a:srgbClr val="FBAE40"/>
          </p15:clr>
        </p15:guide>
        <p15:guide id="5" orient="horz" pos="119">
          <p15:clr>
            <a:srgbClr val="FBAE40"/>
          </p15:clr>
        </p15:guide>
        <p15:guide id="6" orient="horz" pos="4088">
          <p15:clr>
            <a:srgbClr val="FBAE40"/>
          </p15:clr>
        </p15:guide>
        <p15:guide id="7" orient="horz" pos="799">
          <p15:clr>
            <a:srgbClr val="FBAE40"/>
          </p15:clr>
        </p15:guide>
        <p15:guide id="8" pos="1066">
          <p15:clr>
            <a:srgbClr val="FBAE40"/>
          </p15:clr>
        </p15:guide>
        <p15:guide id="9" orient="horz" pos="572">
          <p15:clr>
            <a:srgbClr val="FBAE40"/>
          </p15:clr>
        </p15:guide>
        <p15:guide id="11" orient="horz" pos="346">
          <p15:clr>
            <a:srgbClr val="FBAE40"/>
          </p15:clr>
        </p15:guide>
        <p15:guide id="12" pos="385">
          <p15:clr>
            <a:srgbClr val="FBAE40"/>
          </p15:clr>
        </p15:guide>
        <p15:guide id="13" pos="1179">
          <p15:clr>
            <a:srgbClr val="FBAE40"/>
          </p15:clr>
        </p15:guide>
        <p15:guide id="14" orient="horz" pos="913">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タイトル スライド">
    <p:spTree>
      <p:nvGrpSpPr>
        <p:cNvPr id="1" name=""/>
        <p:cNvGrpSpPr/>
        <p:nvPr/>
      </p:nvGrpSpPr>
      <p:grpSpPr>
        <a:xfrm>
          <a:off x="0" y="0"/>
          <a:ext cx="0" cy="0"/>
          <a:chOff x="0" y="0"/>
          <a:chExt cx="0" cy="0"/>
        </a:xfrm>
      </p:grpSpPr>
      <p:sp>
        <p:nvSpPr>
          <p:cNvPr id="7" name="角丸四角形 6"/>
          <p:cNvSpPr/>
          <p:nvPr userDrawn="1"/>
        </p:nvSpPr>
        <p:spPr>
          <a:xfrm>
            <a:off x="251289" y="188465"/>
            <a:ext cx="8640000" cy="6300000"/>
          </a:xfrm>
          <a:prstGeom prst="roundRect">
            <a:avLst>
              <a:gd name="adj" fmla="val 11066"/>
            </a:avLst>
          </a:prstGeom>
          <a:noFill/>
          <a:ln w="19050">
            <a:solidFill>
              <a:srgbClr val="00965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p>
        </p:txBody>
      </p:sp>
      <p:sp>
        <p:nvSpPr>
          <p:cNvPr id="8" name="円/楕円 7"/>
          <p:cNvSpPr/>
          <p:nvPr userDrawn="1"/>
        </p:nvSpPr>
        <p:spPr>
          <a:xfrm>
            <a:off x="4397496" y="6317066"/>
            <a:ext cx="360000" cy="360000"/>
          </a:xfrm>
          <a:prstGeom prst="ellipse">
            <a:avLst/>
          </a:prstGeom>
          <a:solidFill>
            <a:schemeClr val="bg1"/>
          </a:solidFill>
          <a:ln w="19050">
            <a:solidFill>
              <a:srgbClr val="0096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14" name="直線コネクタ 13"/>
          <p:cNvCxnSpPr/>
          <p:nvPr userDrawn="1"/>
        </p:nvCxnSpPr>
        <p:spPr>
          <a:xfrm>
            <a:off x="1692275" y="187784"/>
            <a:ext cx="0" cy="6300000"/>
          </a:xfrm>
          <a:prstGeom prst="line">
            <a:avLst/>
          </a:prstGeom>
          <a:ln w="19050">
            <a:solidFill>
              <a:srgbClr val="009650"/>
            </a:solidFill>
          </a:ln>
        </p:spPr>
        <p:style>
          <a:lnRef idx="1">
            <a:schemeClr val="accent1"/>
          </a:lnRef>
          <a:fillRef idx="0">
            <a:schemeClr val="accent1"/>
          </a:fillRef>
          <a:effectRef idx="0">
            <a:schemeClr val="accent1"/>
          </a:effectRef>
          <a:fontRef idx="minor">
            <a:schemeClr val="tx1"/>
          </a:fontRef>
        </p:style>
      </p:cxnSp>
      <p:sp>
        <p:nvSpPr>
          <p:cNvPr id="16" name="Slide Number Placeholder 5"/>
          <p:cNvSpPr txBox="1">
            <a:spLocks/>
          </p:cNvSpPr>
          <p:nvPr userDrawn="1"/>
        </p:nvSpPr>
        <p:spPr>
          <a:xfrm>
            <a:off x="4221932" y="6328430"/>
            <a:ext cx="720000" cy="360000"/>
          </a:xfrm>
          <a:prstGeom prst="rect">
            <a:avLst/>
          </a:prstGeom>
        </p:spPr>
        <p:txBody>
          <a:bodyPr vert="horz" lIns="91440" tIns="45720" rIns="91440" bIns="45720" rtlCol="0" anchor="ctr"/>
          <a:lstStyle>
            <a:defPPr>
              <a:defRPr lang="ja-JP"/>
            </a:defPPr>
            <a:lvl1pPr marL="0" algn="ctr" defTabSz="914400" rtl="0" eaLnBrk="1" latinLnBrk="0" hangingPunct="1">
              <a:defRPr kumimoji="1" sz="1600" b="1" i="0" kern="1200">
                <a:solidFill>
                  <a:srgbClr val="009650"/>
                </a:solidFill>
                <a:latin typeface="Meiryo" charset="-128"/>
                <a:ea typeface="Meiryo" charset="-128"/>
                <a:cs typeface="Meiryo"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BD61DC6C-4581-DC44-8E22-5B060113FAEC}" type="slidenum">
              <a:rPr lang="ja-JP" altLang="en-US" smtClean="0"/>
              <a:pPr/>
              <a:t>‹#›</a:t>
            </a:fld>
            <a:endParaRPr lang="ja-JP" altLang="en-US" dirty="0"/>
          </a:p>
        </p:txBody>
      </p:sp>
    </p:spTree>
  </p:cSld>
  <p:clrMapOvr>
    <a:masterClrMapping/>
  </p:clrMapOvr>
  <p:extLst>
    <p:ext uri="{DCECCB84-F9BA-43D5-87BE-67443E8EF086}">
      <p15:sldGuideLst xmlns:p15="http://schemas.microsoft.com/office/powerpoint/2012/main">
        <p15:guide id="1" orient="horz" pos="2160">
          <p15:clr>
            <a:srgbClr val="FBAE40"/>
          </p15:clr>
        </p15:guide>
        <p15:guide id="2" pos="2880">
          <p15:clr>
            <a:srgbClr val="FBAE40"/>
          </p15:clr>
        </p15:guide>
        <p15:guide id="3" pos="158">
          <p15:clr>
            <a:srgbClr val="FBAE40"/>
          </p15:clr>
        </p15:guide>
        <p15:guide id="4" pos="5602">
          <p15:clr>
            <a:srgbClr val="FBAE40"/>
          </p15:clr>
        </p15:guide>
        <p15:guide id="5" orient="horz" pos="119">
          <p15:clr>
            <a:srgbClr val="FBAE40"/>
          </p15:clr>
        </p15:guide>
        <p15:guide id="6" orient="horz" pos="4088">
          <p15:clr>
            <a:srgbClr val="FBAE40"/>
          </p15:clr>
        </p15:guide>
        <p15:guide id="7" orient="horz" pos="799">
          <p15:clr>
            <a:srgbClr val="FBAE40"/>
          </p15:clr>
        </p15:guide>
        <p15:guide id="8" pos="1066">
          <p15:clr>
            <a:srgbClr val="FBAE40"/>
          </p15:clr>
        </p15:guide>
        <p15:guide id="9" orient="horz" pos="572">
          <p15:clr>
            <a:srgbClr val="FBAE40"/>
          </p15:clr>
        </p15:guide>
        <p15:guide id="11" orient="horz" pos="346">
          <p15:clr>
            <a:srgbClr val="FBAE40"/>
          </p15:clr>
        </p15:guide>
        <p15:guide id="12" pos="385">
          <p15:clr>
            <a:srgbClr val="FBAE40"/>
          </p15:clr>
        </p15:guide>
        <p15:guide id="13" pos="1179">
          <p15:clr>
            <a:srgbClr val="FBAE40"/>
          </p15:clr>
        </p15:guide>
        <p15:guide id="14" orient="horz" pos="913">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7" name="角丸四角形 6"/>
          <p:cNvSpPr/>
          <p:nvPr userDrawn="1"/>
        </p:nvSpPr>
        <p:spPr>
          <a:xfrm>
            <a:off x="251289" y="188465"/>
            <a:ext cx="8640000" cy="6300000"/>
          </a:xfrm>
          <a:prstGeom prst="roundRect">
            <a:avLst>
              <a:gd name="adj" fmla="val 11066"/>
            </a:avLst>
          </a:prstGeom>
          <a:noFill/>
          <a:ln w="19050">
            <a:solidFill>
              <a:srgbClr val="00965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p>
        </p:txBody>
      </p:sp>
      <p:sp>
        <p:nvSpPr>
          <p:cNvPr id="8" name="円/楕円 7"/>
          <p:cNvSpPr/>
          <p:nvPr userDrawn="1"/>
        </p:nvSpPr>
        <p:spPr>
          <a:xfrm>
            <a:off x="4397496" y="6317066"/>
            <a:ext cx="360000" cy="360000"/>
          </a:xfrm>
          <a:prstGeom prst="ellipse">
            <a:avLst/>
          </a:prstGeom>
          <a:solidFill>
            <a:schemeClr val="bg1"/>
          </a:solidFill>
          <a:ln w="19050">
            <a:solidFill>
              <a:srgbClr val="0096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Title 1"/>
          <p:cNvSpPr>
            <a:spLocks noGrp="1"/>
          </p:cNvSpPr>
          <p:nvPr>
            <p:ph type="ctrTitle"/>
          </p:nvPr>
        </p:nvSpPr>
        <p:spPr>
          <a:xfrm>
            <a:off x="1767718" y="529052"/>
            <a:ext cx="7200000" cy="540000"/>
          </a:xfrm>
        </p:spPr>
        <p:txBody>
          <a:bodyPr anchor="b">
            <a:normAutofit/>
          </a:bodyPr>
          <a:lstStyle>
            <a:lvl1pPr algn="l">
              <a:defRPr sz="3200" b="1" i="0">
                <a:solidFill>
                  <a:srgbClr val="009650"/>
                </a:solidFill>
                <a:latin typeface="Meiryo" charset="-128"/>
                <a:ea typeface="Meiryo" charset="-128"/>
                <a:cs typeface="Meiryo" charset="-128"/>
              </a:defRPr>
            </a:lvl1pPr>
          </a:lstStyle>
          <a:p>
            <a:r>
              <a:rPr lang="ja-JP" altLang="en-US" dirty="0"/>
              <a:t>マスター タイトルの書式設定</a:t>
            </a:r>
            <a:endParaRPr lang="en-US" dirty="0"/>
          </a:p>
        </p:txBody>
      </p:sp>
      <p:sp>
        <p:nvSpPr>
          <p:cNvPr id="3" name="Subtitle 2"/>
          <p:cNvSpPr>
            <a:spLocks noGrp="1"/>
          </p:cNvSpPr>
          <p:nvPr>
            <p:ph type="subTitle" idx="1"/>
          </p:nvPr>
        </p:nvSpPr>
        <p:spPr>
          <a:xfrm>
            <a:off x="1771210" y="1459133"/>
            <a:ext cx="6858000" cy="1655762"/>
          </a:xfrm>
        </p:spPr>
        <p:txBody>
          <a:bodyPr/>
          <a:lstStyle>
            <a:lvl1pPr marL="0" indent="0" algn="l">
              <a:buNone/>
              <a:defRPr sz="2400" b="1" i="0">
                <a:latin typeface="Meiryo" charset="-128"/>
                <a:ea typeface="Meiryo" charset="-128"/>
                <a:cs typeface="Meiryo" charset="-128"/>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dirty="0"/>
              <a:t>マスター サブタイトルの書式設定</a:t>
            </a:r>
            <a:endParaRPr lang="en-US" dirty="0"/>
          </a:p>
        </p:txBody>
      </p:sp>
      <p:cxnSp>
        <p:nvCxnSpPr>
          <p:cNvPr id="11" name="直線コネクタ 10"/>
          <p:cNvCxnSpPr/>
          <p:nvPr userDrawn="1"/>
        </p:nvCxnSpPr>
        <p:spPr>
          <a:xfrm>
            <a:off x="251289" y="1268413"/>
            <a:ext cx="8640000" cy="0"/>
          </a:xfrm>
          <a:prstGeom prst="line">
            <a:avLst/>
          </a:prstGeom>
          <a:ln w="19050">
            <a:solidFill>
              <a:srgbClr val="009650"/>
            </a:solidFill>
          </a:ln>
        </p:spPr>
        <p:style>
          <a:lnRef idx="1">
            <a:schemeClr val="accent1"/>
          </a:lnRef>
          <a:fillRef idx="0">
            <a:schemeClr val="accent1"/>
          </a:fillRef>
          <a:effectRef idx="0">
            <a:schemeClr val="accent1"/>
          </a:effectRef>
          <a:fontRef idx="minor">
            <a:schemeClr val="tx1"/>
          </a:fontRef>
        </p:style>
      </p:cxnSp>
      <p:cxnSp>
        <p:nvCxnSpPr>
          <p:cNvPr id="14" name="直線コネクタ 13"/>
          <p:cNvCxnSpPr/>
          <p:nvPr userDrawn="1"/>
        </p:nvCxnSpPr>
        <p:spPr>
          <a:xfrm>
            <a:off x="1692275" y="1269700"/>
            <a:ext cx="0" cy="5220000"/>
          </a:xfrm>
          <a:prstGeom prst="line">
            <a:avLst/>
          </a:prstGeom>
          <a:ln w="19050">
            <a:solidFill>
              <a:srgbClr val="009650"/>
            </a:solidFill>
          </a:ln>
        </p:spPr>
        <p:style>
          <a:lnRef idx="1">
            <a:schemeClr val="accent1"/>
          </a:lnRef>
          <a:fillRef idx="0">
            <a:schemeClr val="accent1"/>
          </a:fillRef>
          <a:effectRef idx="0">
            <a:schemeClr val="accent1"/>
          </a:effectRef>
          <a:fontRef idx="minor">
            <a:schemeClr val="tx1"/>
          </a:fontRef>
        </p:style>
      </p:cxnSp>
      <p:sp>
        <p:nvSpPr>
          <p:cNvPr id="16" name="Slide Number Placeholder 5"/>
          <p:cNvSpPr txBox="1">
            <a:spLocks/>
          </p:cNvSpPr>
          <p:nvPr userDrawn="1"/>
        </p:nvSpPr>
        <p:spPr>
          <a:xfrm>
            <a:off x="4221932" y="6328430"/>
            <a:ext cx="720000" cy="360000"/>
          </a:xfrm>
          <a:prstGeom prst="rect">
            <a:avLst/>
          </a:prstGeom>
        </p:spPr>
        <p:txBody>
          <a:bodyPr vert="horz" lIns="91440" tIns="45720" rIns="91440" bIns="45720" rtlCol="0" anchor="ctr"/>
          <a:lstStyle>
            <a:defPPr>
              <a:defRPr lang="ja-JP"/>
            </a:defPPr>
            <a:lvl1pPr marL="0" algn="ctr" defTabSz="914400" rtl="0" eaLnBrk="1" latinLnBrk="0" hangingPunct="1">
              <a:defRPr kumimoji="1" sz="1600" b="1" i="0" kern="1200">
                <a:solidFill>
                  <a:srgbClr val="009650"/>
                </a:solidFill>
                <a:latin typeface="Meiryo" charset="-128"/>
                <a:ea typeface="Meiryo" charset="-128"/>
                <a:cs typeface="Meiryo"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BD61DC6C-4581-DC44-8E22-5B060113FAEC}" type="slidenum">
              <a:rPr lang="ja-JP" altLang="en-US" smtClean="0"/>
              <a:pPr/>
              <a:t>‹#›</a:t>
            </a:fld>
            <a:endParaRPr lang="ja-JP" altLang="en-US" dirty="0"/>
          </a:p>
        </p:txBody>
      </p:sp>
    </p:spTree>
  </p:cSld>
  <p:clrMapOvr>
    <a:masterClrMapping/>
  </p:clrMapOvr>
  <p:extLst>
    <p:ext uri="{DCECCB84-F9BA-43D5-87BE-67443E8EF086}">
      <p15:sldGuideLst xmlns:p15="http://schemas.microsoft.com/office/powerpoint/2012/main">
        <p15:guide id="1" orient="horz" pos="2160" userDrawn="1">
          <p15:clr>
            <a:srgbClr val="FBAE40"/>
          </p15:clr>
        </p15:guide>
        <p15:guide id="2" pos="2880" userDrawn="1">
          <p15:clr>
            <a:srgbClr val="FBAE40"/>
          </p15:clr>
        </p15:guide>
        <p15:guide id="3" pos="158" userDrawn="1">
          <p15:clr>
            <a:srgbClr val="FBAE40"/>
          </p15:clr>
        </p15:guide>
        <p15:guide id="4" pos="5602" userDrawn="1">
          <p15:clr>
            <a:srgbClr val="FBAE40"/>
          </p15:clr>
        </p15:guide>
        <p15:guide id="5" orient="horz" pos="119" userDrawn="1">
          <p15:clr>
            <a:srgbClr val="FBAE40"/>
          </p15:clr>
        </p15:guide>
        <p15:guide id="6" orient="horz" pos="4088" userDrawn="1">
          <p15:clr>
            <a:srgbClr val="FBAE40"/>
          </p15:clr>
        </p15:guide>
        <p15:guide id="7" orient="horz" pos="799" userDrawn="1">
          <p15:clr>
            <a:srgbClr val="FBAE40"/>
          </p15:clr>
        </p15:guide>
        <p15:guide id="8" pos="1066" userDrawn="1">
          <p15:clr>
            <a:srgbClr val="FBAE40"/>
          </p15:clr>
        </p15:guide>
        <p15:guide id="9" orient="horz" pos="572" userDrawn="1">
          <p15:clr>
            <a:srgbClr val="FBAE40"/>
          </p15:clr>
        </p15:guide>
        <p15:guide id="11" orient="horz" pos="346" userDrawn="1">
          <p15:clr>
            <a:srgbClr val="FBAE40"/>
          </p15:clr>
        </p15:guide>
        <p15:guide id="12" pos="385" userDrawn="1">
          <p15:clr>
            <a:srgbClr val="FBAE40"/>
          </p15:clr>
        </p15:guide>
        <p15:guide id="13" pos="1179" userDrawn="1">
          <p15:clr>
            <a:srgbClr val="FBAE40"/>
          </p15:clr>
        </p15:guide>
        <p15:guide id="14" orient="horz" pos="913"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1_タイトル スライド">
    <p:spTree>
      <p:nvGrpSpPr>
        <p:cNvPr id="1" name=""/>
        <p:cNvGrpSpPr/>
        <p:nvPr/>
      </p:nvGrpSpPr>
      <p:grpSpPr>
        <a:xfrm>
          <a:off x="0" y="0"/>
          <a:ext cx="0" cy="0"/>
          <a:chOff x="0" y="0"/>
          <a:chExt cx="0" cy="0"/>
        </a:xfrm>
      </p:grpSpPr>
      <p:sp>
        <p:nvSpPr>
          <p:cNvPr id="7" name="角丸四角形 6"/>
          <p:cNvSpPr/>
          <p:nvPr userDrawn="1"/>
        </p:nvSpPr>
        <p:spPr>
          <a:xfrm>
            <a:off x="251289" y="188465"/>
            <a:ext cx="8640000" cy="6300000"/>
          </a:xfrm>
          <a:prstGeom prst="roundRect">
            <a:avLst>
              <a:gd name="adj" fmla="val 11066"/>
            </a:avLst>
          </a:prstGeom>
          <a:noFill/>
          <a:ln w="19050">
            <a:solidFill>
              <a:srgbClr val="00965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p>
        </p:txBody>
      </p:sp>
      <p:sp>
        <p:nvSpPr>
          <p:cNvPr id="8" name="円/楕円 7"/>
          <p:cNvSpPr/>
          <p:nvPr userDrawn="1"/>
        </p:nvSpPr>
        <p:spPr>
          <a:xfrm>
            <a:off x="4397496" y="6317066"/>
            <a:ext cx="360000" cy="360000"/>
          </a:xfrm>
          <a:prstGeom prst="ellipse">
            <a:avLst/>
          </a:prstGeom>
          <a:solidFill>
            <a:schemeClr val="bg1"/>
          </a:solidFill>
          <a:ln w="19050">
            <a:solidFill>
              <a:srgbClr val="0096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Title 1"/>
          <p:cNvSpPr>
            <a:spLocks noGrp="1"/>
          </p:cNvSpPr>
          <p:nvPr>
            <p:ph type="ctrTitle"/>
          </p:nvPr>
        </p:nvSpPr>
        <p:spPr>
          <a:xfrm>
            <a:off x="1767718" y="529052"/>
            <a:ext cx="7200000" cy="540000"/>
          </a:xfrm>
        </p:spPr>
        <p:txBody>
          <a:bodyPr anchor="b">
            <a:normAutofit/>
          </a:bodyPr>
          <a:lstStyle>
            <a:lvl1pPr algn="l">
              <a:defRPr sz="3200" b="1" i="0">
                <a:solidFill>
                  <a:srgbClr val="009650"/>
                </a:solidFill>
                <a:latin typeface="Meiryo" charset="-128"/>
                <a:ea typeface="Meiryo" charset="-128"/>
                <a:cs typeface="Meiryo" charset="-128"/>
              </a:defRPr>
            </a:lvl1pPr>
          </a:lstStyle>
          <a:p>
            <a:r>
              <a:rPr lang="ja-JP" altLang="en-US" dirty="0"/>
              <a:t>マスター タイトルの書式設定</a:t>
            </a:r>
            <a:endParaRPr lang="en-US" dirty="0"/>
          </a:p>
        </p:txBody>
      </p:sp>
      <p:sp>
        <p:nvSpPr>
          <p:cNvPr id="3" name="Subtitle 2"/>
          <p:cNvSpPr>
            <a:spLocks noGrp="1"/>
          </p:cNvSpPr>
          <p:nvPr>
            <p:ph type="subTitle" idx="1"/>
          </p:nvPr>
        </p:nvSpPr>
        <p:spPr>
          <a:xfrm>
            <a:off x="507804" y="1459133"/>
            <a:ext cx="8280000" cy="1655762"/>
          </a:xfrm>
        </p:spPr>
        <p:txBody>
          <a:bodyPr/>
          <a:lstStyle>
            <a:lvl1pPr marL="0" indent="0" algn="l">
              <a:buNone/>
              <a:defRPr sz="2400" b="1" i="0">
                <a:latin typeface="Meiryo" charset="-128"/>
                <a:ea typeface="Meiryo" charset="-128"/>
                <a:cs typeface="Meiryo" charset="-128"/>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dirty="0"/>
              <a:t>マスター サブタイトルの書式設定</a:t>
            </a:r>
            <a:endParaRPr lang="en-US" dirty="0"/>
          </a:p>
        </p:txBody>
      </p:sp>
      <p:cxnSp>
        <p:nvCxnSpPr>
          <p:cNvPr id="11" name="直線コネクタ 10"/>
          <p:cNvCxnSpPr/>
          <p:nvPr userDrawn="1"/>
        </p:nvCxnSpPr>
        <p:spPr>
          <a:xfrm>
            <a:off x="251289" y="1268413"/>
            <a:ext cx="8640000" cy="0"/>
          </a:xfrm>
          <a:prstGeom prst="line">
            <a:avLst/>
          </a:prstGeom>
          <a:ln w="19050">
            <a:solidFill>
              <a:srgbClr val="009650"/>
            </a:solidFill>
          </a:ln>
        </p:spPr>
        <p:style>
          <a:lnRef idx="1">
            <a:schemeClr val="accent1"/>
          </a:lnRef>
          <a:fillRef idx="0">
            <a:schemeClr val="accent1"/>
          </a:fillRef>
          <a:effectRef idx="0">
            <a:schemeClr val="accent1"/>
          </a:effectRef>
          <a:fontRef idx="minor">
            <a:schemeClr val="tx1"/>
          </a:fontRef>
        </p:style>
      </p:cxnSp>
      <p:sp>
        <p:nvSpPr>
          <p:cNvPr id="16" name="Slide Number Placeholder 5"/>
          <p:cNvSpPr txBox="1">
            <a:spLocks/>
          </p:cNvSpPr>
          <p:nvPr userDrawn="1"/>
        </p:nvSpPr>
        <p:spPr>
          <a:xfrm>
            <a:off x="4221932" y="6328430"/>
            <a:ext cx="720000" cy="360000"/>
          </a:xfrm>
          <a:prstGeom prst="rect">
            <a:avLst/>
          </a:prstGeom>
        </p:spPr>
        <p:txBody>
          <a:bodyPr vert="horz" lIns="91440" tIns="45720" rIns="91440" bIns="45720" rtlCol="0" anchor="ctr"/>
          <a:lstStyle>
            <a:defPPr>
              <a:defRPr lang="ja-JP"/>
            </a:defPPr>
            <a:lvl1pPr marL="0" algn="ctr" defTabSz="914400" rtl="0" eaLnBrk="1" latinLnBrk="0" hangingPunct="1">
              <a:defRPr kumimoji="1" sz="1600" b="1" i="0" kern="1200">
                <a:solidFill>
                  <a:srgbClr val="009650"/>
                </a:solidFill>
                <a:latin typeface="Meiryo" charset="-128"/>
                <a:ea typeface="Meiryo" charset="-128"/>
                <a:cs typeface="Meiryo"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BD61DC6C-4581-DC44-8E22-5B060113FAEC}" type="slidenum">
              <a:rPr lang="ja-JP" altLang="en-US" smtClean="0"/>
              <a:pPr/>
              <a:t>‹#›</a:t>
            </a:fld>
            <a:endParaRPr lang="ja-JP" altLang="en-US" dirty="0"/>
          </a:p>
        </p:txBody>
      </p:sp>
    </p:spTree>
  </p:cSld>
  <p:clrMapOvr>
    <a:masterClrMapping/>
  </p:clrMapOvr>
  <p:extLst>
    <p:ext uri="{DCECCB84-F9BA-43D5-87BE-67443E8EF086}">
      <p15:sldGuideLst xmlns:p15="http://schemas.microsoft.com/office/powerpoint/2012/main">
        <p15:guide id="1" orient="horz" pos="2160">
          <p15:clr>
            <a:srgbClr val="FBAE40"/>
          </p15:clr>
        </p15:guide>
        <p15:guide id="2" pos="2880">
          <p15:clr>
            <a:srgbClr val="FBAE40"/>
          </p15:clr>
        </p15:guide>
        <p15:guide id="3" pos="158">
          <p15:clr>
            <a:srgbClr val="FBAE40"/>
          </p15:clr>
        </p15:guide>
        <p15:guide id="4" pos="5602">
          <p15:clr>
            <a:srgbClr val="FBAE40"/>
          </p15:clr>
        </p15:guide>
        <p15:guide id="5" orient="horz" pos="119">
          <p15:clr>
            <a:srgbClr val="FBAE40"/>
          </p15:clr>
        </p15:guide>
        <p15:guide id="6" orient="horz" pos="4088">
          <p15:clr>
            <a:srgbClr val="FBAE40"/>
          </p15:clr>
        </p15:guide>
        <p15:guide id="7" orient="horz" pos="799">
          <p15:clr>
            <a:srgbClr val="FBAE40"/>
          </p15:clr>
        </p15:guide>
        <p15:guide id="8" pos="1066">
          <p15:clr>
            <a:srgbClr val="FBAE40"/>
          </p15:clr>
        </p15:guide>
        <p15:guide id="9" orient="horz" pos="572">
          <p15:clr>
            <a:srgbClr val="FBAE40"/>
          </p15:clr>
        </p15:guide>
        <p15:guide id="11" orient="horz" pos="346">
          <p15:clr>
            <a:srgbClr val="FBAE40"/>
          </p15:clr>
        </p15:guide>
        <p15:guide id="12" pos="385">
          <p15:clr>
            <a:srgbClr val="FBAE40"/>
          </p15:clr>
        </p15:guide>
        <p15:guide id="13" pos="1179">
          <p15:clr>
            <a:srgbClr val="FBAE40"/>
          </p15:clr>
        </p15:guide>
        <p15:guide id="14" orient="horz" pos="913">
          <p15:clr>
            <a:srgbClr val="FBAE40"/>
          </p15:clr>
        </p15:guide>
        <p15:guide id="15" pos="2086" userDrawn="1">
          <p15:clr>
            <a:srgbClr val="FBAE40"/>
          </p15:clr>
        </p15:guide>
        <p15:guide id="16" pos="3787" userDrawn="1">
          <p15:clr>
            <a:srgbClr val="FBAE40"/>
          </p15:clr>
        </p15:guide>
        <p15:guide id="17" pos="5375" userDrawn="1">
          <p15:clr>
            <a:srgbClr val="FBAE40"/>
          </p15:clr>
        </p15:guide>
        <p15:guide id="18" orient="horz" pos="1253" userDrawn="1">
          <p15:clr>
            <a:srgbClr val="FBAE40"/>
          </p15:clr>
        </p15:guide>
        <p15:guide id="19" orient="horz" pos="1026" userDrawn="1">
          <p15:clr>
            <a:srgbClr val="FBAE40"/>
          </p15:clr>
        </p15:guide>
        <p15:guide id="20" orient="horz" pos="1480" userDrawn="1">
          <p15:clr>
            <a:srgbClr val="FBAE40"/>
          </p15:clr>
        </p15:guide>
        <p15:guide id="21" orient="horz" pos="1706" userDrawn="1">
          <p15:clr>
            <a:srgbClr val="FBAE40"/>
          </p15:clr>
        </p15:guide>
        <p15:guide id="22" orient="horz" pos="3861" userDrawn="1">
          <p15:clr>
            <a:srgbClr val="FBAE40"/>
          </p15:clr>
        </p15:guide>
        <p15:guide id="23" pos="1859"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dirty="0"/>
              <a:t>マスター テキストの書式設定</a:t>
            </a:r>
          </a:p>
          <a:p>
            <a:pPr lvl="1"/>
            <a:r>
              <a:rPr lang="ja-JP" altLang="en-US" dirty="0"/>
              <a:t>第 </a:t>
            </a:r>
            <a:r>
              <a:rPr lang="en-US" altLang="ja-JP" dirty="0"/>
              <a:t>2 </a:t>
            </a:r>
            <a:r>
              <a:rPr lang="ja-JP" altLang="en-US" dirty="0"/>
              <a:t>レベル</a:t>
            </a:r>
          </a:p>
          <a:p>
            <a:pPr lvl="2"/>
            <a:r>
              <a:rPr lang="ja-JP" altLang="en-US" dirty="0"/>
              <a:t>第 </a:t>
            </a:r>
            <a:r>
              <a:rPr lang="en-US" altLang="ja-JP" dirty="0"/>
              <a:t>3 </a:t>
            </a:r>
            <a:r>
              <a:rPr lang="ja-JP" altLang="en-US" dirty="0"/>
              <a:t>レベル</a:t>
            </a:r>
          </a:p>
          <a:p>
            <a:pPr lvl="3"/>
            <a:r>
              <a:rPr lang="ja-JP" altLang="en-US" dirty="0"/>
              <a:t>第 </a:t>
            </a:r>
            <a:r>
              <a:rPr lang="en-US" altLang="ja-JP" dirty="0"/>
              <a:t>4 </a:t>
            </a:r>
            <a:r>
              <a:rPr lang="ja-JP" altLang="en-US" dirty="0"/>
              <a:t>レベル</a:t>
            </a:r>
          </a:p>
          <a:p>
            <a:pPr lvl="4"/>
            <a:r>
              <a:rPr lang="ja-JP" altLang="en-US" dirty="0"/>
              <a:t>第 </a:t>
            </a:r>
            <a:r>
              <a:rPr lang="en-US" altLang="ja-JP" dirty="0"/>
              <a:t>5 </a:t>
            </a:r>
            <a:r>
              <a:rPr lang="ja-JP" altLang="en-US" dirty="0"/>
              <a:t>レベル</a:t>
            </a:r>
            <a:endParaRPr lang="en-US" dirty="0"/>
          </a:p>
        </p:txBody>
      </p:sp>
      <p:sp>
        <p:nvSpPr>
          <p:cNvPr id="4" name="Date Placeholder 3"/>
          <p:cNvSpPr>
            <a:spLocks noGrp="1"/>
          </p:cNvSpPr>
          <p:nvPr>
            <p:ph type="dt" sz="half" idx="10"/>
          </p:nvPr>
        </p:nvSpPr>
        <p:spPr/>
        <p:txBody>
          <a:bodyPr/>
          <a:lstStyle/>
          <a:p>
            <a:fld id="{764C1CBF-02BE-C949-8A80-6278B6932A94}" type="datetimeFigureOut">
              <a:rPr kumimoji="1" lang="ja-JP" altLang="en-US" smtClean="0"/>
              <a:t>2024/9/24</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BD61DC6C-4581-DC44-8E22-5B060113FAEC}" type="slidenum">
              <a:rPr kumimoji="1" lang="ja-JP" altLang="en-US" smtClean="0"/>
              <a:t>‹#›</a:t>
            </a:fld>
            <a:endParaRPr kumimoji="1" lang="ja-JP"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oleObject" Target="../embeddings/oleObject1.bin"/><Relationship Id="rId3" Type="http://schemas.openxmlformats.org/officeDocument/2006/relationships/slideLayout" Target="../slideLayouts/slideLayout3.xml"/><Relationship Id="rId7" Type="http://schemas.openxmlformats.org/officeDocument/2006/relationships/tags" Target="../tags/tag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1.emf"/></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8" name="オブジェクト 7" hidden="1">
            <a:extLst>
              <a:ext uri="{FF2B5EF4-FFF2-40B4-BE49-F238E27FC236}">
                <a16:creationId xmlns:a16="http://schemas.microsoft.com/office/drawing/2014/main" id="{64B3BCCB-7D01-488D-9278-2A8143705A84}"/>
              </a:ext>
            </a:extLst>
          </p:cNvPr>
          <p:cNvGraphicFramePr>
            <a:graphicFrameLocks noChangeAspect="1"/>
          </p:cNvGraphicFramePr>
          <p:nvPr userDrawn="1">
            <p:custDataLst>
              <p:tags r:id="rId7"/>
            </p:custDataLst>
            <p:extLst>
              <p:ext uri="{D42A27DB-BD31-4B8C-83A1-F6EECF244321}">
                <p14:modId xmlns:p14="http://schemas.microsoft.com/office/powerpoint/2010/main" val="263861873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8" imgW="554" imgH="551" progId="TCLayout.ActiveDocument.1">
                  <p:embed/>
                </p:oleObj>
              </mc:Choice>
              <mc:Fallback>
                <p:oleObj name="think-cell スライド" r:id="rId8" imgW="554" imgH="551" progId="TCLayout.ActiveDocument.1">
                  <p:embed/>
                  <p:pic>
                    <p:nvPicPr>
                      <p:cNvPr id="8" name="オブジェクト 7" hidden="1">
                        <a:extLst>
                          <a:ext uri="{FF2B5EF4-FFF2-40B4-BE49-F238E27FC236}">
                            <a16:creationId xmlns:a16="http://schemas.microsoft.com/office/drawing/2014/main" id="{64B3BCCB-7D01-488D-9278-2A8143705A84}"/>
                          </a:ext>
                        </a:extLst>
                      </p:cNvPr>
                      <p:cNvPicPr/>
                      <p:nvPr/>
                    </p:nvPicPr>
                    <p:blipFill>
                      <a:blip r:embed="rId9"/>
                      <a:stretch>
                        <a:fillRect/>
                      </a:stretch>
                    </p:blipFill>
                    <p:spPr>
                      <a:xfrm>
                        <a:off x="1588" y="1588"/>
                        <a:ext cx="1588" cy="1588"/>
                      </a:xfrm>
                      <a:prstGeom prst="rect">
                        <a:avLst/>
                      </a:prstGeom>
                    </p:spPr>
                  </p:pic>
                </p:oleObj>
              </mc:Fallback>
            </mc:AlternateContent>
          </a:graphicData>
        </a:graphic>
      </p:graphicFrame>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64C1CBF-02BE-C949-8A80-6278B6932A94}" type="datetimeFigureOut">
              <a:rPr kumimoji="1" lang="ja-JP" altLang="en-US" smtClean="0"/>
              <a:t>2024/9/24</a:t>
            </a:fld>
            <a:endParaRPr kumimoji="1" lang="ja-JP" alt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D61DC6C-4581-DC44-8E22-5B060113FAEC}" type="slidenum">
              <a:rPr kumimoji="1" lang="ja-JP" altLang="en-US" smtClean="0"/>
              <a:t>‹#›</a:t>
            </a:fld>
            <a:endParaRPr kumimoji="1" lang="ja-JP" altLang="en-US"/>
          </a:p>
        </p:txBody>
      </p:sp>
    </p:spTree>
    <p:extLst>
      <p:ext uri="{BB962C8B-B14F-4D97-AF65-F5344CB8AC3E}">
        <p14:creationId xmlns:p14="http://schemas.microsoft.com/office/powerpoint/2010/main" val="1141903494"/>
      </p:ext>
    </p:extLst>
  </p:cSld>
  <p:clrMap bg1="lt1" tx1="dk1" bg2="lt2" tx2="dk2" accent1="accent1" accent2="accent2" accent3="accent3" accent4="accent4" accent5="accent5" accent6="accent6" hlink="hlink" folHlink="folHlink"/>
  <p:sldLayoutIdLst>
    <p:sldLayoutId id="2147483665" r:id="rId1"/>
    <p:sldLayoutId id="2147483664" r:id="rId2"/>
    <p:sldLayoutId id="2147483661" r:id="rId3"/>
    <p:sldLayoutId id="2147483663" r:id="rId4"/>
    <p:sldLayoutId id="2147483662" r:id="rId5"/>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4.xml"/><Relationship Id="rId1" Type="http://schemas.openxmlformats.org/officeDocument/2006/relationships/tags" Target="../tags/tag3.xml"/><Relationship Id="rId6" Type="http://schemas.openxmlformats.org/officeDocument/2006/relationships/image" Target="../media/image12.jpeg"/><Relationship Id="rId5" Type="http://schemas.openxmlformats.org/officeDocument/2006/relationships/image" Target="../media/image1.emf"/><Relationship Id="rId4" Type="http://schemas.openxmlformats.org/officeDocument/2006/relationships/oleObject" Target="../embeddings/oleObject2.bin"/></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4.xml"/><Relationship Id="rId1" Type="http://schemas.openxmlformats.org/officeDocument/2006/relationships/tags" Target="../tags/tag4.xml"/><Relationship Id="rId6" Type="http://schemas.openxmlformats.org/officeDocument/2006/relationships/image" Target="../media/image13.jpeg"/><Relationship Id="rId5" Type="http://schemas.openxmlformats.org/officeDocument/2006/relationships/image" Target="../media/image1.emf"/><Relationship Id="rId4" Type="http://schemas.openxmlformats.org/officeDocument/2006/relationships/oleObject" Target="../embeddings/oleObject3.bin"/></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4.xml"/><Relationship Id="rId1" Type="http://schemas.openxmlformats.org/officeDocument/2006/relationships/tags" Target="../tags/tag5.xml"/><Relationship Id="rId6" Type="http://schemas.openxmlformats.org/officeDocument/2006/relationships/image" Target="../media/image14.jpeg"/><Relationship Id="rId5" Type="http://schemas.openxmlformats.org/officeDocument/2006/relationships/image" Target="../media/image1.emf"/><Relationship Id="rId4" Type="http://schemas.openxmlformats.org/officeDocument/2006/relationships/oleObject" Target="../embeddings/oleObject4.bin"/></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4.xml"/><Relationship Id="rId1" Type="http://schemas.openxmlformats.org/officeDocument/2006/relationships/tags" Target="../tags/tag6.xml"/><Relationship Id="rId6" Type="http://schemas.openxmlformats.org/officeDocument/2006/relationships/image" Target="../media/image15.jpeg"/><Relationship Id="rId5" Type="http://schemas.openxmlformats.org/officeDocument/2006/relationships/image" Target="../media/image1.emf"/><Relationship Id="rId4" Type="http://schemas.openxmlformats.org/officeDocument/2006/relationships/oleObject" Target="../embeddings/oleObject5.bin"/></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4.xml"/><Relationship Id="rId1" Type="http://schemas.openxmlformats.org/officeDocument/2006/relationships/tags" Target="../tags/tag7.xml"/><Relationship Id="rId6" Type="http://schemas.openxmlformats.org/officeDocument/2006/relationships/image" Target="../media/image16.jpeg"/><Relationship Id="rId5" Type="http://schemas.openxmlformats.org/officeDocument/2006/relationships/image" Target="../media/image1.emf"/><Relationship Id="rId4" Type="http://schemas.openxmlformats.org/officeDocument/2006/relationships/oleObject" Target="../embeddings/oleObject6.bin"/></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4.xml"/><Relationship Id="rId1" Type="http://schemas.openxmlformats.org/officeDocument/2006/relationships/tags" Target="../tags/tag8.xml"/><Relationship Id="rId6" Type="http://schemas.openxmlformats.org/officeDocument/2006/relationships/image" Target="../media/image17.jpeg"/><Relationship Id="rId5" Type="http://schemas.openxmlformats.org/officeDocument/2006/relationships/image" Target="../media/image1.emf"/><Relationship Id="rId4" Type="http://schemas.openxmlformats.org/officeDocument/2006/relationships/oleObject" Target="../embeddings/oleObject7.bin"/></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4.xml"/><Relationship Id="rId1" Type="http://schemas.openxmlformats.org/officeDocument/2006/relationships/tags" Target="../tags/tag9.xml"/><Relationship Id="rId6" Type="http://schemas.openxmlformats.org/officeDocument/2006/relationships/image" Target="../media/image18.jpeg"/><Relationship Id="rId5" Type="http://schemas.openxmlformats.org/officeDocument/2006/relationships/image" Target="../media/image1.emf"/><Relationship Id="rId4" Type="http://schemas.openxmlformats.org/officeDocument/2006/relationships/oleObject" Target="../embeddings/oleObject7.bin"/></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4.xml"/><Relationship Id="rId1" Type="http://schemas.openxmlformats.org/officeDocument/2006/relationships/tags" Target="../tags/tag10.xml"/><Relationship Id="rId6" Type="http://schemas.openxmlformats.org/officeDocument/2006/relationships/image" Target="../media/image19.jpeg"/><Relationship Id="rId5" Type="http://schemas.openxmlformats.org/officeDocument/2006/relationships/image" Target="../media/image1.emf"/><Relationship Id="rId4" Type="http://schemas.openxmlformats.org/officeDocument/2006/relationships/oleObject" Target="../embeddings/oleObject8.bin"/></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4.xml"/><Relationship Id="rId1" Type="http://schemas.openxmlformats.org/officeDocument/2006/relationships/tags" Target="../tags/tag11.xml"/><Relationship Id="rId6" Type="http://schemas.openxmlformats.org/officeDocument/2006/relationships/image" Target="../media/image20.jpeg"/><Relationship Id="rId5" Type="http://schemas.openxmlformats.org/officeDocument/2006/relationships/image" Target="../media/image1.emf"/><Relationship Id="rId4" Type="http://schemas.openxmlformats.org/officeDocument/2006/relationships/oleObject" Target="../embeddings/oleObject8.bin"/></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4.xml"/><Relationship Id="rId1" Type="http://schemas.openxmlformats.org/officeDocument/2006/relationships/tags" Target="../tags/tag12.xml"/><Relationship Id="rId6" Type="http://schemas.openxmlformats.org/officeDocument/2006/relationships/image" Target="../media/image21.jpeg"/><Relationship Id="rId5" Type="http://schemas.openxmlformats.org/officeDocument/2006/relationships/image" Target="../media/image1.emf"/><Relationship Id="rId4" Type="http://schemas.openxmlformats.org/officeDocument/2006/relationships/oleObject" Target="../embeddings/oleObject8.bin"/></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4.xml"/><Relationship Id="rId1" Type="http://schemas.openxmlformats.org/officeDocument/2006/relationships/tags" Target="../tags/tag13.xml"/><Relationship Id="rId6" Type="http://schemas.openxmlformats.org/officeDocument/2006/relationships/image" Target="../media/image22.jpeg"/><Relationship Id="rId5" Type="http://schemas.openxmlformats.org/officeDocument/2006/relationships/image" Target="../media/image1.emf"/><Relationship Id="rId4" Type="http://schemas.openxmlformats.org/officeDocument/2006/relationships/oleObject" Target="../embeddings/oleObject8.bin"/></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4.xml"/><Relationship Id="rId1" Type="http://schemas.openxmlformats.org/officeDocument/2006/relationships/tags" Target="../tags/tag14.xml"/><Relationship Id="rId6" Type="http://schemas.openxmlformats.org/officeDocument/2006/relationships/image" Target="../media/image23.jpeg"/><Relationship Id="rId5" Type="http://schemas.openxmlformats.org/officeDocument/2006/relationships/image" Target="../media/image1.emf"/><Relationship Id="rId4" Type="http://schemas.openxmlformats.org/officeDocument/2006/relationships/oleObject" Target="../embeddings/oleObject9.bin"/></Relationships>
</file>

<file path=ppt/slides/_rels/slide23.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24.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26.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図 4">
            <a:extLst>
              <a:ext uri="{FF2B5EF4-FFF2-40B4-BE49-F238E27FC236}">
                <a16:creationId xmlns:a16="http://schemas.microsoft.com/office/drawing/2014/main" id="{1676B9A5-5521-7009-E61D-AA11240C0295}"/>
              </a:ext>
            </a:extLst>
          </p:cNvPr>
          <p:cNvPicPr/>
          <p:nvPr/>
        </p:nvPicPr>
        <p:blipFill>
          <a:blip r:embed="rId3"/>
          <a:stretch>
            <a:fillRect/>
          </a:stretch>
        </p:blipFill>
        <p:spPr>
          <a:xfrm>
            <a:off x="0" y="0"/>
            <a:ext cx="9144000" cy="6858000"/>
          </a:xfrm>
          <a:prstGeom prst="rect">
            <a:avLst/>
          </a:prstGeom>
        </p:spPr>
      </p:pic>
    </p:spTree>
    <p:extLst>
      <p:ext uri="{BB962C8B-B14F-4D97-AF65-F5344CB8AC3E}">
        <p14:creationId xmlns:p14="http://schemas.microsoft.com/office/powerpoint/2010/main" val="58973722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a:extLst>
              <a:ext uri="{FF2B5EF4-FFF2-40B4-BE49-F238E27FC236}">
                <a16:creationId xmlns:a16="http://schemas.microsoft.com/office/drawing/2014/main" id="{182B35FF-54FC-AB52-6F42-31C70879ED18}"/>
              </a:ext>
            </a:extLst>
          </p:cNvPr>
          <p:cNvPicPr/>
          <p:nvPr/>
        </p:nvPicPr>
        <p:blipFill>
          <a:blip r:embed="rId3"/>
          <a:stretch>
            <a:fillRect/>
          </a:stretch>
        </p:blipFill>
        <p:spPr>
          <a:xfrm>
            <a:off x="0" y="0"/>
            <a:ext cx="9144000" cy="6858000"/>
          </a:xfrm>
          <a:prstGeom prst="rect">
            <a:avLst/>
          </a:prstGeom>
        </p:spPr>
      </p:pic>
    </p:spTree>
    <p:extLst>
      <p:ext uri="{BB962C8B-B14F-4D97-AF65-F5344CB8AC3E}">
        <p14:creationId xmlns:p14="http://schemas.microsoft.com/office/powerpoint/2010/main" val="97531313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0" name="オブジェクト 19" hidden="1">
            <a:extLst>
              <a:ext uri="{FF2B5EF4-FFF2-40B4-BE49-F238E27FC236}">
                <a16:creationId xmlns:a16="http://schemas.microsoft.com/office/drawing/2014/main" id="{1D28762B-E78F-40AB-BCE6-D0ED9B40A96A}"/>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4" imgW="554" imgH="551" progId="TCLayout.ActiveDocument.1">
                  <p:embed/>
                </p:oleObj>
              </mc:Choice>
              <mc:Fallback>
                <p:oleObj name="think-cell スライド" r:id="rId4" imgW="554" imgH="551" progId="TCLayout.ActiveDocument.1">
                  <p:embed/>
                  <p:pic>
                    <p:nvPicPr>
                      <p:cNvPr id="20" name="オブジェクト 19" hidden="1">
                        <a:extLst>
                          <a:ext uri="{FF2B5EF4-FFF2-40B4-BE49-F238E27FC236}">
                            <a16:creationId xmlns:a16="http://schemas.microsoft.com/office/drawing/2014/main" id="{1D28762B-E78F-40AB-BCE6-D0ED9B40A96A}"/>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3" name="タイトル 2">
            <a:extLst>
              <a:ext uri="{FF2B5EF4-FFF2-40B4-BE49-F238E27FC236}">
                <a16:creationId xmlns:a16="http://schemas.microsoft.com/office/drawing/2014/main" id="{8088E401-79BD-4117-8246-9AB01D256AF8}"/>
              </a:ext>
            </a:extLst>
          </p:cNvPr>
          <p:cNvSpPr>
            <a:spLocks noGrp="1"/>
          </p:cNvSpPr>
          <p:nvPr>
            <p:ph type="ctrTitle"/>
          </p:nvPr>
        </p:nvSpPr>
        <p:spPr/>
        <p:txBody>
          <a:bodyPr>
            <a:normAutofit fontScale="90000"/>
          </a:bodyPr>
          <a:lstStyle/>
          <a:p>
            <a:endParaRPr kumimoji="1" lang="ja-JP" altLang="en-US"/>
          </a:p>
        </p:txBody>
      </p:sp>
      <p:sp>
        <p:nvSpPr>
          <p:cNvPr id="8" name="字幕 7">
            <a:extLst>
              <a:ext uri="{FF2B5EF4-FFF2-40B4-BE49-F238E27FC236}">
                <a16:creationId xmlns:a16="http://schemas.microsoft.com/office/drawing/2014/main" id="{FDE69B46-74DF-8629-25D3-331C30DF6428}"/>
              </a:ext>
            </a:extLst>
          </p:cNvPr>
          <p:cNvSpPr>
            <a:spLocks noGrp="1"/>
          </p:cNvSpPr>
          <p:nvPr>
            <p:ph type="subTitle" idx="1"/>
          </p:nvPr>
        </p:nvSpPr>
        <p:spPr/>
        <p:txBody>
          <a:bodyPr/>
          <a:lstStyle/>
          <a:p>
            <a:endParaRPr kumimoji="1" lang="ja-JP" altLang="en-US"/>
          </a:p>
        </p:txBody>
      </p:sp>
      <p:pic>
        <p:nvPicPr>
          <p:cNvPr id="9" name="図 8">
            <a:extLst>
              <a:ext uri="{FF2B5EF4-FFF2-40B4-BE49-F238E27FC236}">
                <a16:creationId xmlns:a16="http://schemas.microsoft.com/office/drawing/2014/main" id="{0BEBC9E8-7DEB-6562-DE88-4B4164E3FE8C}"/>
              </a:ext>
            </a:extLst>
          </p:cNvPr>
          <p:cNvPicPr/>
          <p:nvPr/>
        </p:nvPicPr>
        <p:blipFill>
          <a:blip r:embed="rId6"/>
          <a:stretch>
            <a:fillRect/>
          </a:stretch>
        </p:blipFill>
        <p:spPr>
          <a:xfrm>
            <a:off x="0" y="0"/>
            <a:ext cx="9144000" cy="6858000"/>
          </a:xfrm>
          <a:prstGeom prst="rect">
            <a:avLst/>
          </a:prstGeom>
        </p:spPr>
      </p:pic>
    </p:spTree>
    <p:extLst>
      <p:ext uri="{BB962C8B-B14F-4D97-AF65-F5344CB8AC3E}">
        <p14:creationId xmlns:p14="http://schemas.microsoft.com/office/powerpoint/2010/main" val="116129754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オブジェクト 6" hidden="1">
            <a:extLst>
              <a:ext uri="{FF2B5EF4-FFF2-40B4-BE49-F238E27FC236}">
                <a16:creationId xmlns:a16="http://schemas.microsoft.com/office/drawing/2014/main" id="{51B0512B-4A26-41DE-BBEB-94883AC564C7}"/>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4" imgW="554" imgH="551" progId="TCLayout.ActiveDocument.1">
                  <p:embed/>
                </p:oleObj>
              </mc:Choice>
              <mc:Fallback>
                <p:oleObj name="think-cell スライド" r:id="rId4" imgW="554" imgH="551" progId="TCLayout.ActiveDocument.1">
                  <p:embed/>
                  <p:pic>
                    <p:nvPicPr>
                      <p:cNvPr id="7" name="オブジェクト 6" hidden="1">
                        <a:extLst>
                          <a:ext uri="{FF2B5EF4-FFF2-40B4-BE49-F238E27FC236}">
                            <a16:creationId xmlns:a16="http://schemas.microsoft.com/office/drawing/2014/main" id="{51B0512B-4A26-41DE-BBEB-94883AC564C7}"/>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3" name="タイトル 2">
            <a:extLst>
              <a:ext uri="{FF2B5EF4-FFF2-40B4-BE49-F238E27FC236}">
                <a16:creationId xmlns:a16="http://schemas.microsoft.com/office/drawing/2014/main" id="{C281F550-6EFB-E87E-DC43-B52EE4D7E3BD}"/>
              </a:ext>
            </a:extLst>
          </p:cNvPr>
          <p:cNvSpPr>
            <a:spLocks noGrp="1"/>
          </p:cNvSpPr>
          <p:nvPr>
            <p:ph type="ctrTitle"/>
          </p:nvPr>
        </p:nvSpPr>
        <p:spPr/>
        <p:txBody>
          <a:bodyPr>
            <a:normAutofit fontScale="90000"/>
          </a:bodyPr>
          <a:lstStyle/>
          <a:p>
            <a:endParaRPr kumimoji="1" lang="ja-JP" altLang="en-US"/>
          </a:p>
        </p:txBody>
      </p:sp>
      <p:sp>
        <p:nvSpPr>
          <p:cNvPr id="5" name="字幕 4">
            <a:extLst>
              <a:ext uri="{FF2B5EF4-FFF2-40B4-BE49-F238E27FC236}">
                <a16:creationId xmlns:a16="http://schemas.microsoft.com/office/drawing/2014/main" id="{D56ED387-0607-84CC-CE5B-44E5DB102A4D}"/>
              </a:ext>
            </a:extLst>
          </p:cNvPr>
          <p:cNvSpPr>
            <a:spLocks noGrp="1"/>
          </p:cNvSpPr>
          <p:nvPr>
            <p:ph type="subTitle" idx="1"/>
          </p:nvPr>
        </p:nvSpPr>
        <p:spPr/>
        <p:txBody>
          <a:bodyPr/>
          <a:lstStyle/>
          <a:p>
            <a:endParaRPr kumimoji="1" lang="ja-JP" altLang="en-US"/>
          </a:p>
        </p:txBody>
      </p:sp>
      <p:pic>
        <p:nvPicPr>
          <p:cNvPr id="6" name="図 5">
            <a:extLst>
              <a:ext uri="{FF2B5EF4-FFF2-40B4-BE49-F238E27FC236}">
                <a16:creationId xmlns:a16="http://schemas.microsoft.com/office/drawing/2014/main" id="{7420FBD1-BC58-1A77-A572-26E924BA902D}"/>
              </a:ext>
            </a:extLst>
          </p:cNvPr>
          <p:cNvPicPr/>
          <p:nvPr/>
        </p:nvPicPr>
        <p:blipFill>
          <a:blip r:embed="rId6"/>
          <a:stretch>
            <a:fillRect/>
          </a:stretch>
        </p:blipFill>
        <p:spPr>
          <a:xfrm>
            <a:off x="0" y="0"/>
            <a:ext cx="9144000" cy="6858000"/>
          </a:xfrm>
          <a:prstGeom prst="rect">
            <a:avLst/>
          </a:prstGeom>
        </p:spPr>
      </p:pic>
    </p:spTree>
    <p:extLst>
      <p:ext uri="{BB962C8B-B14F-4D97-AF65-F5344CB8AC3E}">
        <p14:creationId xmlns:p14="http://schemas.microsoft.com/office/powerpoint/2010/main" val="367373062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オブジェクト 6" hidden="1">
            <a:extLst>
              <a:ext uri="{FF2B5EF4-FFF2-40B4-BE49-F238E27FC236}">
                <a16:creationId xmlns:a16="http://schemas.microsoft.com/office/drawing/2014/main" id="{51B0512B-4A26-41DE-BBEB-94883AC564C7}"/>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4" imgW="554" imgH="551" progId="TCLayout.ActiveDocument.1">
                  <p:embed/>
                </p:oleObj>
              </mc:Choice>
              <mc:Fallback>
                <p:oleObj name="think-cell スライド" r:id="rId4" imgW="554" imgH="551" progId="TCLayout.ActiveDocument.1">
                  <p:embed/>
                  <p:pic>
                    <p:nvPicPr>
                      <p:cNvPr id="7" name="オブジェクト 6" hidden="1">
                        <a:extLst>
                          <a:ext uri="{FF2B5EF4-FFF2-40B4-BE49-F238E27FC236}">
                            <a16:creationId xmlns:a16="http://schemas.microsoft.com/office/drawing/2014/main" id="{51B0512B-4A26-41DE-BBEB-94883AC564C7}"/>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6" name="タイトル 5">
            <a:extLst>
              <a:ext uri="{FF2B5EF4-FFF2-40B4-BE49-F238E27FC236}">
                <a16:creationId xmlns:a16="http://schemas.microsoft.com/office/drawing/2014/main" id="{135C1544-6C7A-0AE1-3F79-F0A58CFE2EDF}"/>
              </a:ext>
            </a:extLst>
          </p:cNvPr>
          <p:cNvSpPr>
            <a:spLocks noGrp="1"/>
          </p:cNvSpPr>
          <p:nvPr>
            <p:ph type="ctrTitle"/>
          </p:nvPr>
        </p:nvSpPr>
        <p:spPr/>
        <p:txBody>
          <a:bodyPr>
            <a:normAutofit fontScale="90000"/>
          </a:bodyPr>
          <a:lstStyle/>
          <a:p>
            <a:endParaRPr lang="ja-JP" altLang="en-US"/>
          </a:p>
        </p:txBody>
      </p:sp>
      <p:pic>
        <p:nvPicPr>
          <p:cNvPr id="8" name="図 7">
            <a:extLst>
              <a:ext uri="{FF2B5EF4-FFF2-40B4-BE49-F238E27FC236}">
                <a16:creationId xmlns:a16="http://schemas.microsoft.com/office/drawing/2014/main" id="{9C92FD51-5E97-FF41-D0B5-D482180DB1A7}"/>
              </a:ext>
            </a:extLst>
          </p:cNvPr>
          <p:cNvPicPr/>
          <p:nvPr/>
        </p:nvPicPr>
        <p:blipFill>
          <a:blip r:embed="rId6"/>
          <a:stretch>
            <a:fillRect/>
          </a:stretch>
        </p:blipFill>
        <p:spPr>
          <a:xfrm>
            <a:off x="0" y="0"/>
            <a:ext cx="9144000" cy="6858000"/>
          </a:xfrm>
          <a:prstGeom prst="rect">
            <a:avLst/>
          </a:prstGeom>
        </p:spPr>
      </p:pic>
    </p:spTree>
    <p:extLst>
      <p:ext uri="{BB962C8B-B14F-4D97-AF65-F5344CB8AC3E}">
        <p14:creationId xmlns:p14="http://schemas.microsoft.com/office/powerpoint/2010/main" val="32544357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オブジェクト 6" hidden="1">
            <a:extLst>
              <a:ext uri="{FF2B5EF4-FFF2-40B4-BE49-F238E27FC236}">
                <a16:creationId xmlns:a16="http://schemas.microsoft.com/office/drawing/2014/main" id="{51B0512B-4A26-41DE-BBEB-94883AC564C7}"/>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4" imgW="554" imgH="551" progId="TCLayout.ActiveDocument.1">
                  <p:embed/>
                </p:oleObj>
              </mc:Choice>
              <mc:Fallback>
                <p:oleObj name="think-cell スライド" r:id="rId4" imgW="554" imgH="551" progId="TCLayout.ActiveDocument.1">
                  <p:embed/>
                  <p:pic>
                    <p:nvPicPr>
                      <p:cNvPr id="7" name="オブジェクト 6" hidden="1">
                        <a:extLst>
                          <a:ext uri="{FF2B5EF4-FFF2-40B4-BE49-F238E27FC236}">
                            <a16:creationId xmlns:a16="http://schemas.microsoft.com/office/drawing/2014/main" id="{51B0512B-4A26-41DE-BBEB-94883AC564C7}"/>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13" name="タイトル 12">
            <a:extLst>
              <a:ext uri="{FF2B5EF4-FFF2-40B4-BE49-F238E27FC236}">
                <a16:creationId xmlns:a16="http://schemas.microsoft.com/office/drawing/2014/main" id="{92F65B9E-61B4-AFC1-A89C-C6554D17A1BF}"/>
              </a:ext>
            </a:extLst>
          </p:cNvPr>
          <p:cNvSpPr>
            <a:spLocks noGrp="1"/>
          </p:cNvSpPr>
          <p:nvPr>
            <p:ph type="ctrTitle"/>
          </p:nvPr>
        </p:nvSpPr>
        <p:spPr/>
        <p:txBody>
          <a:bodyPr>
            <a:normAutofit fontScale="90000"/>
          </a:bodyPr>
          <a:lstStyle/>
          <a:p>
            <a:endParaRPr kumimoji="1" lang="ja-JP" altLang="en-US"/>
          </a:p>
        </p:txBody>
      </p:sp>
      <p:pic>
        <p:nvPicPr>
          <p:cNvPr id="14" name="図 13">
            <a:extLst>
              <a:ext uri="{FF2B5EF4-FFF2-40B4-BE49-F238E27FC236}">
                <a16:creationId xmlns:a16="http://schemas.microsoft.com/office/drawing/2014/main" id="{46A3EF37-C08D-ABD0-3B41-33FC06123CDF}"/>
              </a:ext>
            </a:extLst>
          </p:cNvPr>
          <p:cNvPicPr/>
          <p:nvPr/>
        </p:nvPicPr>
        <p:blipFill>
          <a:blip r:embed="rId6"/>
          <a:stretch>
            <a:fillRect/>
          </a:stretch>
        </p:blipFill>
        <p:spPr>
          <a:xfrm>
            <a:off x="0" y="0"/>
            <a:ext cx="9144000" cy="6858000"/>
          </a:xfrm>
          <a:prstGeom prst="rect">
            <a:avLst/>
          </a:prstGeom>
        </p:spPr>
      </p:pic>
    </p:spTree>
    <p:extLst>
      <p:ext uri="{BB962C8B-B14F-4D97-AF65-F5344CB8AC3E}">
        <p14:creationId xmlns:p14="http://schemas.microsoft.com/office/powerpoint/2010/main" val="1086182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オブジェクト 6" hidden="1">
            <a:extLst>
              <a:ext uri="{FF2B5EF4-FFF2-40B4-BE49-F238E27FC236}">
                <a16:creationId xmlns:a16="http://schemas.microsoft.com/office/drawing/2014/main" id="{51B0512B-4A26-41DE-BBEB-94883AC564C7}"/>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4" imgW="554" imgH="551" progId="TCLayout.ActiveDocument.1">
                  <p:embed/>
                </p:oleObj>
              </mc:Choice>
              <mc:Fallback>
                <p:oleObj name="think-cell スライド" r:id="rId4" imgW="554" imgH="551" progId="TCLayout.ActiveDocument.1">
                  <p:embed/>
                  <p:pic>
                    <p:nvPicPr>
                      <p:cNvPr id="7" name="オブジェクト 6" hidden="1">
                        <a:extLst>
                          <a:ext uri="{FF2B5EF4-FFF2-40B4-BE49-F238E27FC236}">
                            <a16:creationId xmlns:a16="http://schemas.microsoft.com/office/drawing/2014/main" id="{51B0512B-4A26-41DE-BBEB-94883AC564C7}"/>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9" name="タイトル 8">
            <a:extLst>
              <a:ext uri="{FF2B5EF4-FFF2-40B4-BE49-F238E27FC236}">
                <a16:creationId xmlns:a16="http://schemas.microsoft.com/office/drawing/2014/main" id="{D7379AFC-B263-A679-A249-05CCC3814620}"/>
              </a:ext>
            </a:extLst>
          </p:cNvPr>
          <p:cNvSpPr>
            <a:spLocks noGrp="1"/>
          </p:cNvSpPr>
          <p:nvPr>
            <p:ph type="ctrTitle"/>
          </p:nvPr>
        </p:nvSpPr>
        <p:spPr/>
        <p:txBody>
          <a:bodyPr>
            <a:normAutofit fontScale="90000"/>
          </a:bodyPr>
          <a:lstStyle/>
          <a:p>
            <a:endParaRPr kumimoji="1" lang="ja-JP" altLang="en-US"/>
          </a:p>
        </p:txBody>
      </p:sp>
      <p:pic>
        <p:nvPicPr>
          <p:cNvPr id="13" name="図 12">
            <a:extLst>
              <a:ext uri="{FF2B5EF4-FFF2-40B4-BE49-F238E27FC236}">
                <a16:creationId xmlns:a16="http://schemas.microsoft.com/office/drawing/2014/main" id="{E622A429-ADD6-270F-80C9-B00A17848A81}"/>
              </a:ext>
            </a:extLst>
          </p:cNvPr>
          <p:cNvPicPr/>
          <p:nvPr/>
        </p:nvPicPr>
        <p:blipFill>
          <a:blip r:embed="rId6"/>
          <a:stretch>
            <a:fillRect/>
          </a:stretch>
        </p:blipFill>
        <p:spPr>
          <a:xfrm>
            <a:off x="0" y="0"/>
            <a:ext cx="9144000" cy="6858000"/>
          </a:xfrm>
          <a:prstGeom prst="rect">
            <a:avLst/>
          </a:prstGeom>
        </p:spPr>
      </p:pic>
    </p:spTree>
    <p:extLst>
      <p:ext uri="{BB962C8B-B14F-4D97-AF65-F5344CB8AC3E}">
        <p14:creationId xmlns:p14="http://schemas.microsoft.com/office/powerpoint/2010/main" val="293355760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オブジェクト 6" hidden="1">
            <a:extLst>
              <a:ext uri="{FF2B5EF4-FFF2-40B4-BE49-F238E27FC236}">
                <a16:creationId xmlns:a16="http://schemas.microsoft.com/office/drawing/2014/main" id="{51B0512B-4A26-41DE-BBEB-94883AC564C7}"/>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4" imgW="554" imgH="551" progId="TCLayout.ActiveDocument.1">
                  <p:embed/>
                </p:oleObj>
              </mc:Choice>
              <mc:Fallback>
                <p:oleObj name="think-cell スライド" r:id="rId4" imgW="554" imgH="551" progId="TCLayout.ActiveDocument.1">
                  <p:embed/>
                  <p:pic>
                    <p:nvPicPr>
                      <p:cNvPr id="7" name="オブジェクト 6" hidden="1">
                        <a:extLst>
                          <a:ext uri="{FF2B5EF4-FFF2-40B4-BE49-F238E27FC236}">
                            <a16:creationId xmlns:a16="http://schemas.microsoft.com/office/drawing/2014/main" id="{51B0512B-4A26-41DE-BBEB-94883AC564C7}"/>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18" name="タイトル 17">
            <a:extLst>
              <a:ext uri="{FF2B5EF4-FFF2-40B4-BE49-F238E27FC236}">
                <a16:creationId xmlns:a16="http://schemas.microsoft.com/office/drawing/2014/main" id="{D3C7C576-D0A5-0091-E968-2DF9F0A6350E}"/>
              </a:ext>
            </a:extLst>
          </p:cNvPr>
          <p:cNvSpPr>
            <a:spLocks noGrp="1"/>
          </p:cNvSpPr>
          <p:nvPr>
            <p:ph type="ctrTitle"/>
          </p:nvPr>
        </p:nvSpPr>
        <p:spPr/>
        <p:txBody>
          <a:bodyPr>
            <a:normAutofit fontScale="90000"/>
          </a:bodyPr>
          <a:lstStyle/>
          <a:p>
            <a:endParaRPr lang="ja-JP" altLang="en-US"/>
          </a:p>
        </p:txBody>
      </p:sp>
      <p:pic>
        <p:nvPicPr>
          <p:cNvPr id="26" name="図 25">
            <a:extLst>
              <a:ext uri="{FF2B5EF4-FFF2-40B4-BE49-F238E27FC236}">
                <a16:creationId xmlns:a16="http://schemas.microsoft.com/office/drawing/2014/main" id="{134990CB-7CA5-873A-9473-BFC9E0FE409A}"/>
              </a:ext>
            </a:extLst>
          </p:cNvPr>
          <p:cNvPicPr/>
          <p:nvPr/>
        </p:nvPicPr>
        <p:blipFill>
          <a:blip r:embed="rId6"/>
          <a:stretch>
            <a:fillRect/>
          </a:stretch>
        </p:blipFill>
        <p:spPr>
          <a:xfrm>
            <a:off x="0" y="0"/>
            <a:ext cx="9144000" cy="6858000"/>
          </a:xfrm>
          <a:prstGeom prst="rect">
            <a:avLst/>
          </a:prstGeom>
        </p:spPr>
      </p:pic>
    </p:spTree>
    <p:extLst>
      <p:ext uri="{BB962C8B-B14F-4D97-AF65-F5344CB8AC3E}">
        <p14:creationId xmlns:p14="http://schemas.microsoft.com/office/powerpoint/2010/main" val="91639666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オブジェクト 6" hidden="1">
            <a:extLst>
              <a:ext uri="{FF2B5EF4-FFF2-40B4-BE49-F238E27FC236}">
                <a16:creationId xmlns:a16="http://schemas.microsoft.com/office/drawing/2014/main" id="{51B0512B-4A26-41DE-BBEB-94883AC564C7}"/>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4" imgW="554" imgH="551" progId="TCLayout.ActiveDocument.1">
                  <p:embed/>
                </p:oleObj>
              </mc:Choice>
              <mc:Fallback>
                <p:oleObj name="think-cell スライド" r:id="rId4" imgW="554" imgH="551" progId="TCLayout.ActiveDocument.1">
                  <p:embed/>
                  <p:pic>
                    <p:nvPicPr>
                      <p:cNvPr id="7" name="オブジェクト 6" hidden="1">
                        <a:extLst>
                          <a:ext uri="{FF2B5EF4-FFF2-40B4-BE49-F238E27FC236}">
                            <a16:creationId xmlns:a16="http://schemas.microsoft.com/office/drawing/2014/main" id="{51B0512B-4A26-41DE-BBEB-94883AC564C7}"/>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16" name="タイトル 15">
            <a:extLst>
              <a:ext uri="{FF2B5EF4-FFF2-40B4-BE49-F238E27FC236}">
                <a16:creationId xmlns:a16="http://schemas.microsoft.com/office/drawing/2014/main" id="{BB7CCFA4-C65D-C2BF-4BE8-047274A28C01}"/>
              </a:ext>
            </a:extLst>
          </p:cNvPr>
          <p:cNvSpPr>
            <a:spLocks noGrp="1"/>
          </p:cNvSpPr>
          <p:nvPr>
            <p:ph type="ctrTitle"/>
          </p:nvPr>
        </p:nvSpPr>
        <p:spPr/>
        <p:txBody>
          <a:bodyPr>
            <a:normAutofit fontScale="90000"/>
          </a:bodyPr>
          <a:lstStyle/>
          <a:p>
            <a:endParaRPr lang="ja-JP" altLang="en-US"/>
          </a:p>
        </p:txBody>
      </p:sp>
      <p:pic>
        <p:nvPicPr>
          <p:cNvPr id="17" name="図 16">
            <a:extLst>
              <a:ext uri="{FF2B5EF4-FFF2-40B4-BE49-F238E27FC236}">
                <a16:creationId xmlns:a16="http://schemas.microsoft.com/office/drawing/2014/main" id="{85BEBC8B-C1CE-62EB-291F-BF73006ACCC9}"/>
              </a:ext>
            </a:extLst>
          </p:cNvPr>
          <p:cNvPicPr/>
          <p:nvPr/>
        </p:nvPicPr>
        <p:blipFill>
          <a:blip r:embed="rId6"/>
          <a:stretch>
            <a:fillRect/>
          </a:stretch>
        </p:blipFill>
        <p:spPr>
          <a:xfrm>
            <a:off x="0" y="0"/>
            <a:ext cx="9144000" cy="6858000"/>
          </a:xfrm>
          <a:prstGeom prst="rect">
            <a:avLst/>
          </a:prstGeom>
        </p:spPr>
      </p:pic>
    </p:spTree>
    <p:extLst>
      <p:ext uri="{BB962C8B-B14F-4D97-AF65-F5344CB8AC3E}">
        <p14:creationId xmlns:p14="http://schemas.microsoft.com/office/powerpoint/2010/main" val="177284300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オブジェクト 6" hidden="1">
            <a:extLst>
              <a:ext uri="{FF2B5EF4-FFF2-40B4-BE49-F238E27FC236}">
                <a16:creationId xmlns:a16="http://schemas.microsoft.com/office/drawing/2014/main" id="{51B0512B-4A26-41DE-BBEB-94883AC564C7}"/>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4" imgW="554" imgH="551" progId="TCLayout.ActiveDocument.1">
                  <p:embed/>
                </p:oleObj>
              </mc:Choice>
              <mc:Fallback>
                <p:oleObj name="think-cell スライド" r:id="rId4" imgW="554" imgH="551" progId="TCLayout.ActiveDocument.1">
                  <p:embed/>
                  <p:pic>
                    <p:nvPicPr>
                      <p:cNvPr id="7" name="オブジェクト 6" hidden="1">
                        <a:extLst>
                          <a:ext uri="{FF2B5EF4-FFF2-40B4-BE49-F238E27FC236}">
                            <a16:creationId xmlns:a16="http://schemas.microsoft.com/office/drawing/2014/main" id="{51B0512B-4A26-41DE-BBEB-94883AC564C7}"/>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5" name="タイトル 24">
            <a:extLst>
              <a:ext uri="{FF2B5EF4-FFF2-40B4-BE49-F238E27FC236}">
                <a16:creationId xmlns:a16="http://schemas.microsoft.com/office/drawing/2014/main" id="{5F77102D-DC89-0510-2EC3-5E5EAEFE5122}"/>
              </a:ext>
            </a:extLst>
          </p:cNvPr>
          <p:cNvSpPr>
            <a:spLocks noGrp="1"/>
          </p:cNvSpPr>
          <p:nvPr>
            <p:ph type="ctrTitle"/>
          </p:nvPr>
        </p:nvSpPr>
        <p:spPr/>
        <p:txBody>
          <a:bodyPr>
            <a:normAutofit fontScale="90000"/>
          </a:bodyPr>
          <a:lstStyle/>
          <a:p>
            <a:endParaRPr lang="ja-JP" altLang="en-US"/>
          </a:p>
        </p:txBody>
      </p:sp>
      <p:pic>
        <p:nvPicPr>
          <p:cNvPr id="35" name="図 34">
            <a:extLst>
              <a:ext uri="{FF2B5EF4-FFF2-40B4-BE49-F238E27FC236}">
                <a16:creationId xmlns:a16="http://schemas.microsoft.com/office/drawing/2014/main" id="{1D64D39F-A830-CD2D-9130-C65F743F30FE}"/>
              </a:ext>
            </a:extLst>
          </p:cNvPr>
          <p:cNvPicPr/>
          <p:nvPr/>
        </p:nvPicPr>
        <p:blipFill>
          <a:blip r:embed="rId6"/>
          <a:stretch>
            <a:fillRect/>
          </a:stretch>
        </p:blipFill>
        <p:spPr>
          <a:xfrm>
            <a:off x="0" y="0"/>
            <a:ext cx="9144000" cy="6858000"/>
          </a:xfrm>
          <a:prstGeom prst="rect">
            <a:avLst/>
          </a:prstGeom>
        </p:spPr>
      </p:pic>
    </p:spTree>
    <p:extLst>
      <p:ext uri="{BB962C8B-B14F-4D97-AF65-F5344CB8AC3E}">
        <p14:creationId xmlns:p14="http://schemas.microsoft.com/office/powerpoint/2010/main" val="259499290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オブジェクト 6" hidden="1">
            <a:extLst>
              <a:ext uri="{FF2B5EF4-FFF2-40B4-BE49-F238E27FC236}">
                <a16:creationId xmlns:a16="http://schemas.microsoft.com/office/drawing/2014/main" id="{51B0512B-4A26-41DE-BBEB-94883AC564C7}"/>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4" imgW="554" imgH="551" progId="TCLayout.ActiveDocument.1">
                  <p:embed/>
                </p:oleObj>
              </mc:Choice>
              <mc:Fallback>
                <p:oleObj name="think-cell スライド" r:id="rId4" imgW="554" imgH="551" progId="TCLayout.ActiveDocument.1">
                  <p:embed/>
                  <p:pic>
                    <p:nvPicPr>
                      <p:cNvPr id="7" name="オブジェクト 6" hidden="1">
                        <a:extLst>
                          <a:ext uri="{FF2B5EF4-FFF2-40B4-BE49-F238E27FC236}">
                            <a16:creationId xmlns:a16="http://schemas.microsoft.com/office/drawing/2014/main" id="{51B0512B-4A26-41DE-BBEB-94883AC564C7}"/>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5" name="タイトル 24">
            <a:extLst>
              <a:ext uri="{FF2B5EF4-FFF2-40B4-BE49-F238E27FC236}">
                <a16:creationId xmlns:a16="http://schemas.microsoft.com/office/drawing/2014/main" id="{00DFFA8A-6985-C92A-F519-072C64718108}"/>
              </a:ext>
            </a:extLst>
          </p:cNvPr>
          <p:cNvSpPr>
            <a:spLocks noGrp="1"/>
          </p:cNvSpPr>
          <p:nvPr>
            <p:ph type="ctrTitle"/>
          </p:nvPr>
        </p:nvSpPr>
        <p:spPr/>
        <p:txBody>
          <a:bodyPr>
            <a:normAutofit fontScale="90000"/>
          </a:bodyPr>
          <a:lstStyle/>
          <a:p>
            <a:endParaRPr kumimoji="1" lang="ja-JP" altLang="en-US"/>
          </a:p>
        </p:txBody>
      </p:sp>
      <p:pic>
        <p:nvPicPr>
          <p:cNvPr id="26" name="図 25">
            <a:extLst>
              <a:ext uri="{FF2B5EF4-FFF2-40B4-BE49-F238E27FC236}">
                <a16:creationId xmlns:a16="http://schemas.microsoft.com/office/drawing/2014/main" id="{6B5E4A62-F4EE-B0F3-BE58-FCDE3C16334B}"/>
              </a:ext>
            </a:extLst>
          </p:cNvPr>
          <p:cNvPicPr/>
          <p:nvPr/>
        </p:nvPicPr>
        <p:blipFill>
          <a:blip r:embed="rId6"/>
          <a:stretch>
            <a:fillRect/>
          </a:stretch>
        </p:blipFill>
        <p:spPr>
          <a:xfrm>
            <a:off x="0" y="0"/>
            <a:ext cx="9144000" cy="6858000"/>
          </a:xfrm>
          <a:prstGeom prst="rect">
            <a:avLst/>
          </a:prstGeom>
        </p:spPr>
      </p:pic>
    </p:spTree>
    <p:extLst>
      <p:ext uri="{BB962C8B-B14F-4D97-AF65-F5344CB8AC3E}">
        <p14:creationId xmlns:p14="http://schemas.microsoft.com/office/powerpoint/2010/main" val="285804318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a:extLst>
              <a:ext uri="{FF2B5EF4-FFF2-40B4-BE49-F238E27FC236}">
                <a16:creationId xmlns:a16="http://schemas.microsoft.com/office/drawing/2014/main" id="{E819D411-CCA4-C91B-B2B8-3CA7B2B6CBD9}"/>
              </a:ext>
            </a:extLst>
          </p:cNvPr>
          <p:cNvPicPr/>
          <p:nvPr/>
        </p:nvPicPr>
        <p:blipFill>
          <a:blip r:embed="rId3"/>
          <a:stretch>
            <a:fillRect/>
          </a:stretch>
        </p:blipFill>
        <p:spPr>
          <a:xfrm>
            <a:off x="0" y="0"/>
            <a:ext cx="9144000" cy="6858000"/>
          </a:xfrm>
          <a:prstGeom prst="rect">
            <a:avLst/>
          </a:prstGeom>
        </p:spPr>
      </p:pic>
    </p:spTree>
    <p:extLst>
      <p:ext uri="{BB962C8B-B14F-4D97-AF65-F5344CB8AC3E}">
        <p14:creationId xmlns:p14="http://schemas.microsoft.com/office/powerpoint/2010/main" val="55646177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オブジェクト 6" hidden="1">
            <a:extLst>
              <a:ext uri="{FF2B5EF4-FFF2-40B4-BE49-F238E27FC236}">
                <a16:creationId xmlns:a16="http://schemas.microsoft.com/office/drawing/2014/main" id="{51B0512B-4A26-41DE-BBEB-94883AC564C7}"/>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4" imgW="554" imgH="551" progId="TCLayout.ActiveDocument.1">
                  <p:embed/>
                </p:oleObj>
              </mc:Choice>
              <mc:Fallback>
                <p:oleObj name="think-cell スライド" r:id="rId4" imgW="554" imgH="551" progId="TCLayout.ActiveDocument.1">
                  <p:embed/>
                  <p:pic>
                    <p:nvPicPr>
                      <p:cNvPr id="7" name="オブジェクト 6" hidden="1">
                        <a:extLst>
                          <a:ext uri="{FF2B5EF4-FFF2-40B4-BE49-F238E27FC236}">
                            <a16:creationId xmlns:a16="http://schemas.microsoft.com/office/drawing/2014/main" id="{51B0512B-4A26-41DE-BBEB-94883AC564C7}"/>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3" name="タイトル 22">
            <a:extLst>
              <a:ext uri="{FF2B5EF4-FFF2-40B4-BE49-F238E27FC236}">
                <a16:creationId xmlns:a16="http://schemas.microsoft.com/office/drawing/2014/main" id="{ADF5E1A5-55A3-6EE2-DA1B-450B0BB583F1}"/>
              </a:ext>
            </a:extLst>
          </p:cNvPr>
          <p:cNvSpPr>
            <a:spLocks noGrp="1"/>
          </p:cNvSpPr>
          <p:nvPr>
            <p:ph type="ctrTitle"/>
          </p:nvPr>
        </p:nvSpPr>
        <p:spPr/>
        <p:txBody>
          <a:bodyPr>
            <a:normAutofit fontScale="90000"/>
          </a:bodyPr>
          <a:lstStyle/>
          <a:p>
            <a:endParaRPr lang="ja-JP" altLang="en-US"/>
          </a:p>
        </p:txBody>
      </p:sp>
      <p:pic>
        <p:nvPicPr>
          <p:cNvPr id="30" name="図 29">
            <a:extLst>
              <a:ext uri="{FF2B5EF4-FFF2-40B4-BE49-F238E27FC236}">
                <a16:creationId xmlns:a16="http://schemas.microsoft.com/office/drawing/2014/main" id="{47AB7B6D-4B0C-BFFF-4869-7E2F41B83F25}"/>
              </a:ext>
            </a:extLst>
          </p:cNvPr>
          <p:cNvPicPr/>
          <p:nvPr/>
        </p:nvPicPr>
        <p:blipFill>
          <a:blip r:embed="rId6"/>
          <a:stretch>
            <a:fillRect/>
          </a:stretch>
        </p:blipFill>
        <p:spPr>
          <a:xfrm>
            <a:off x="0" y="0"/>
            <a:ext cx="9144000" cy="6858000"/>
          </a:xfrm>
          <a:prstGeom prst="rect">
            <a:avLst/>
          </a:prstGeom>
        </p:spPr>
      </p:pic>
    </p:spTree>
    <p:extLst>
      <p:ext uri="{BB962C8B-B14F-4D97-AF65-F5344CB8AC3E}">
        <p14:creationId xmlns:p14="http://schemas.microsoft.com/office/powerpoint/2010/main" val="57993526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オブジェクト 6" hidden="1">
            <a:extLst>
              <a:ext uri="{FF2B5EF4-FFF2-40B4-BE49-F238E27FC236}">
                <a16:creationId xmlns:a16="http://schemas.microsoft.com/office/drawing/2014/main" id="{51B0512B-4A26-41DE-BBEB-94883AC564C7}"/>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4" imgW="554" imgH="551" progId="TCLayout.ActiveDocument.1">
                  <p:embed/>
                </p:oleObj>
              </mc:Choice>
              <mc:Fallback>
                <p:oleObj name="think-cell スライド" r:id="rId4" imgW="554" imgH="551" progId="TCLayout.ActiveDocument.1">
                  <p:embed/>
                  <p:pic>
                    <p:nvPicPr>
                      <p:cNvPr id="7" name="オブジェクト 6" hidden="1">
                        <a:extLst>
                          <a:ext uri="{FF2B5EF4-FFF2-40B4-BE49-F238E27FC236}">
                            <a16:creationId xmlns:a16="http://schemas.microsoft.com/office/drawing/2014/main" id="{51B0512B-4A26-41DE-BBEB-94883AC564C7}"/>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5" name="タイトル 4">
            <a:extLst>
              <a:ext uri="{FF2B5EF4-FFF2-40B4-BE49-F238E27FC236}">
                <a16:creationId xmlns:a16="http://schemas.microsoft.com/office/drawing/2014/main" id="{DEAB8747-2002-07D0-7E6E-4DE65551C8E6}"/>
              </a:ext>
            </a:extLst>
          </p:cNvPr>
          <p:cNvSpPr>
            <a:spLocks noGrp="1"/>
          </p:cNvSpPr>
          <p:nvPr>
            <p:ph type="ctrTitle"/>
          </p:nvPr>
        </p:nvSpPr>
        <p:spPr/>
        <p:txBody>
          <a:bodyPr>
            <a:normAutofit fontScale="90000"/>
          </a:bodyPr>
          <a:lstStyle/>
          <a:p>
            <a:endParaRPr lang="ja-JP" altLang="en-US"/>
          </a:p>
        </p:txBody>
      </p:sp>
      <p:pic>
        <p:nvPicPr>
          <p:cNvPr id="6" name="図 5">
            <a:extLst>
              <a:ext uri="{FF2B5EF4-FFF2-40B4-BE49-F238E27FC236}">
                <a16:creationId xmlns:a16="http://schemas.microsoft.com/office/drawing/2014/main" id="{77FFA723-6321-141F-E81D-3FD80FFBC93C}"/>
              </a:ext>
            </a:extLst>
          </p:cNvPr>
          <p:cNvPicPr/>
          <p:nvPr/>
        </p:nvPicPr>
        <p:blipFill>
          <a:blip r:embed="rId6"/>
          <a:stretch>
            <a:fillRect/>
          </a:stretch>
        </p:blipFill>
        <p:spPr>
          <a:xfrm>
            <a:off x="0" y="0"/>
            <a:ext cx="9144000" cy="6858000"/>
          </a:xfrm>
          <a:prstGeom prst="rect">
            <a:avLst/>
          </a:prstGeom>
        </p:spPr>
      </p:pic>
    </p:spTree>
    <p:extLst>
      <p:ext uri="{BB962C8B-B14F-4D97-AF65-F5344CB8AC3E}">
        <p14:creationId xmlns:p14="http://schemas.microsoft.com/office/powerpoint/2010/main" val="298119215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オブジェクト 6" hidden="1">
            <a:extLst>
              <a:ext uri="{FF2B5EF4-FFF2-40B4-BE49-F238E27FC236}">
                <a16:creationId xmlns:a16="http://schemas.microsoft.com/office/drawing/2014/main" id="{51B0512B-4A26-41DE-BBEB-94883AC564C7}"/>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4" imgW="554" imgH="551" progId="TCLayout.ActiveDocument.1">
                  <p:embed/>
                </p:oleObj>
              </mc:Choice>
              <mc:Fallback>
                <p:oleObj name="think-cell スライド" r:id="rId4" imgW="554" imgH="551" progId="TCLayout.ActiveDocument.1">
                  <p:embed/>
                  <p:pic>
                    <p:nvPicPr>
                      <p:cNvPr id="7" name="オブジェクト 6" hidden="1">
                        <a:extLst>
                          <a:ext uri="{FF2B5EF4-FFF2-40B4-BE49-F238E27FC236}">
                            <a16:creationId xmlns:a16="http://schemas.microsoft.com/office/drawing/2014/main" id="{51B0512B-4A26-41DE-BBEB-94883AC564C7}"/>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6" name="タイトル 5">
            <a:extLst>
              <a:ext uri="{FF2B5EF4-FFF2-40B4-BE49-F238E27FC236}">
                <a16:creationId xmlns:a16="http://schemas.microsoft.com/office/drawing/2014/main" id="{7B45BAF3-FD4C-17CC-1D02-C0EA3E9D055B}"/>
              </a:ext>
            </a:extLst>
          </p:cNvPr>
          <p:cNvSpPr>
            <a:spLocks noGrp="1"/>
          </p:cNvSpPr>
          <p:nvPr>
            <p:ph type="ctrTitle"/>
          </p:nvPr>
        </p:nvSpPr>
        <p:spPr/>
        <p:txBody>
          <a:bodyPr>
            <a:normAutofit fontScale="90000"/>
          </a:bodyPr>
          <a:lstStyle/>
          <a:p>
            <a:endParaRPr lang="ja-JP" altLang="en-US"/>
          </a:p>
        </p:txBody>
      </p:sp>
      <p:pic>
        <p:nvPicPr>
          <p:cNvPr id="8" name="図 7">
            <a:extLst>
              <a:ext uri="{FF2B5EF4-FFF2-40B4-BE49-F238E27FC236}">
                <a16:creationId xmlns:a16="http://schemas.microsoft.com/office/drawing/2014/main" id="{0E70A67B-C1DB-98BC-2857-322B8B3996E9}"/>
              </a:ext>
            </a:extLst>
          </p:cNvPr>
          <p:cNvPicPr/>
          <p:nvPr/>
        </p:nvPicPr>
        <p:blipFill>
          <a:blip r:embed="rId6"/>
          <a:stretch>
            <a:fillRect/>
          </a:stretch>
        </p:blipFill>
        <p:spPr>
          <a:xfrm>
            <a:off x="0" y="0"/>
            <a:ext cx="9144000" cy="6858000"/>
          </a:xfrm>
          <a:prstGeom prst="rect">
            <a:avLst/>
          </a:prstGeom>
        </p:spPr>
      </p:pic>
    </p:spTree>
    <p:extLst>
      <p:ext uri="{BB962C8B-B14F-4D97-AF65-F5344CB8AC3E}">
        <p14:creationId xmlns:p14="http://schemas.microsoft.com/office/powerpoint/2010/main" val="359096803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a:extLst>
              <a:ext uri="{FF2B5EF4-FFF2-40B4-BE49-F238E27FC236}">
                <a16:creationId xmlns:a16="http://schemas.microsoft.com/office/drawing/2014/main" id="{74648030-F802-8930-ED30-444FC9E4507A}"/>
              </a:ext>
            </a:extLst>
          </p:cNvPr>
          <p:cNvSpPr>
            <a:spLocks noGrp="1"/>
          </p:cNvSpPr>
          <p:nvPr>
            <p:ph type="ctrTitle"/>
          </p:nvPr>
        </p:nvSpPr>
        <p:spPr/>
        <p:txBody>
          <a:bodyPr>
            <a:normAutofit fontScale="90000"/>
          </a:bodyPr>
          <a:lstStyle/>
          <a:p>
            <a:endParaRPr lang="ja-JP" altLang="en-US"/>
          </a:p>
        </p:txBody>
      </p:sp>
      <p:pic>
        <p:nvPicPr>
          <p:cNvPr id="5" name="図 4">
            <a:extLst>
              <a:ext uri="{FF2B5EF4-FFF2-40B4-BE49-F238E27FC236}">
                <a16:creationId xmlns:a16="http://schemas.microsoft.com/office/drawing/2014/main" id="{BE8DDAA8-CB8A-982A-AA82-C7C8913A2899}"/>
              </a:ext>
            </a:extLst>
          </p:cNvPr>
          <p:cNvPicPr/>
          <p:nvPr/>
        </p:nvPicPr>
        <p:blipFill>
          <a:blip r:embed="rId3"/>
          <a:stretch>
            <a:fillRect/>
          </a:stretch>
        </p:blipFill>
        <p:spPr>
          <a:xfrm>
            <a:off x="0" y="0"/>
            <a:ext cx="9144000" cy="6858000"/>
          </a:xfrm>
          <a:prstGeom prst="rect">
            <a:avLst/>
          </a:prstGeom>
        </p:spPr>
      </p:pic>
    </p:spTree>
    <p:extLst>
      <p:ext uri="{BB962C8B-B14F-4D97-AF65-F5344CB8AC3E}">
        <p14:creationId xmlns:p14="http://schemas.microsoft.com/office/powerpoint/2010/main" val="171060154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図 9">
            <a:extLst>
              <a:ext uri="{FF2B5EF4-FFF2-40B4-BE49-F238E27FC236}">
                <a16:creationId xmlns:a16="http://schemas.microsoft.com/office/drawing/2014/main" id="{829CBD12-005C-B449-23D3-6BBA3FBC971A}"/>
              </a:ext>
            </a:extLst>
          </p:cNvPr>
          <p:cNvPicPr/>
          <p:nvPr/>
        </p:nvPicPr>
        <p:blipFill>
          <a:blip r:embed="rId3"/>
          <a:stretch>
            <a:fillRect/>
          </a:stretch>
        </p:blipFill>
        <p:spPr>
          <a:xfrm>
            <a:off x="0" y="0"/>
            <a:ext cx="9144000" cy="6858000"/>
          </a:xfrm>
          <a:prstGeom prst="rect">
            <a:avLst/>
          </a:prstGeom>
        </p:spPr>
      </p:pic>
    </p:spTree>
    <p:extLst>
      <p:ext uri="{BB962C8B-B14F-4D97-AF65-F5344CB8AC3E}">
        <p14:creationId xmlns:p14="http://schemas.microsoft.com/office/powerpoint/2010/main" val="308858994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a:extLst>
              <a:ext uri="{FF2B5EF4-FFF2-40B4-BE49-F238E27FC236}">
                <a16:creationId xmlns:a16="http://schemas.microsoft.com/office/drawing/2014/main" id="{CA8928BB-CD3F-44E0-4E35-950FAC2ECDAB}"/>
              </a:ext>
            </a:extLst>
          </p:cNvPr>
          <p:cNvPicPr/>
          <p:nvPr/>
        </p:nvPicPr>
        <p:blipFill>
          <a:blip r:embed="rId3"/>
          <a:stretch>
            <a:fillRect/>
          </a:stretch>
        </p:blipFill>
        <p:spPr>
          <a:xfrm>
            <a:off x="0" y="0"/>
            <a:ext cx="9144000" cy="6858000"/>
          </a:xfrm>
          <a:prstGeom prst="rect">
            <a:avLst/>
          </a:prstGeom>
        </p:spPr>
      </p:pic>
    </p:spTree>
    <p:extLst>
      <p:ext uri="{BB962C8B-B14F-4D97-AF65-F5344CB8AC3E}">
        <p14:creationId xmlns:p14="http://schemas.microsoft.com/office/powerpoint/2010/main" val="7716751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タイトル 5">
            <a:extLst>
              <a:ext uri="{FF2B5EF4-FFF2-40B4-BE49-F238E27FC236}">
                <a16:creationId xmlns:a16="http://schemas.microsoft.com/office/drawing/2014/main" id="{91101379-59D2-3C13-E862-939DC42DE9DE}"/>
              </a:ext>
            </a:extLst>
          </p:cNvPr>
          <p:cNvSpPr>
            <a:spLocks noGrp="1"/>
          </p:cNvSpPr>
          <p:nvPr>
            <p:ph type="ctrTitle"/>
          </p:nvPr>
        </p:nvSpPr>
        <p:spPr/>
        <p:txBody>
          <a:bodyPr>
            <a:normAutofit fontScale="90000"/>
          </a:bodyPr>
          <a:lstStyle/>
          <a:p>
            <a:endParaRPr lang="ja-JP" altLang="en-US"/>
          </a:p>
        </p:txBody>
      </p:sp>
      <p:pic>
        <p:nvPicPr>
          <p:cNvPr id="7" name="図 6">
            <a:extLst>
              <a:ext uri="{FF2B5EF4-FFF2-40B4-BE49-F238E27FC236}">
                <a16:creationId xmlns:a16="http://schemas.microsoft.com/office/drawing/2014/main" id="{BA0C9AB8-764B-D957-2CA2-B87951E7C93F}"/>
              </a:ext>
            </a:extLst>
          </p:cNvPr>
          <p:cNvPicPr/>
          <p:nvPr/>
        </p:nvPicPr>
        <p:blipFill>
          <a:blip r:embed="rId3"/>
          <a:stretch>
            <a:fillRect/>
          </a:stretch>
        </p:blipFill>
        <p:spPr>
          <a:xfrm>
            <a:off x="0" y="0"/>
            <a:ext cx="9144000" cy="6858000"/>
          </a:xfrm>
          <a:prstGeom prst="rect">
            <a:avLst/>
          </a:prstGeom>
        </p:spPr>
      </p:pic>
    </p:spTree>
    <p:extLst>
      <p:ext uri="{BB962C8B-B14F-4D97-AF65-F5344CB8AC3E}">
        <p14:creationId xmlns:p14="http://schemas.microsoft.com/office/powerpoint/2010/main" val="318192343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a:extLst>
              <a:ext uri="{FF2B5EF4-FFF2-40B4-BE49-F238E27FC236}">
                <a16:creationId xmlns:a16="http://schemas.microsoft.com/office/drawing/2014/main" id="{3A4EF3BC-3845-E929-4B7E-5F5265715EF8}"/>
              </a:ext>
            </a:extLst>
          </p:cNvPr>
          <p:cNvPicPr/>
          <p:nvPr/>
        </p:nvPicPr>
        <p:blipFill>
          <a:blip r:embed="rId3"/>
          <a:stretch>
            <a:fillRect/>
          </a:stretch>
        </p:blipFill>
        <p:spPr>
          <a:xfrm>
            <a:off x="0" y="0"/>
            <a:ext cx="9144000" cy="6858000"/>
          </a:xfrm>
          <a:prstGeom prst="rect">
            <a:avLst/>
          </a:prstGeom>
        </p:spPr>
      </p:pic>
    </p:spTree>
    <p:extLst>
      <p:ext uri="{BB962C8B-B14F-4D97-AF65-F5344CB8AC3E}">
        <p14:creationId xmlns:p14="http://schemas.microsoft.com/office/powerpoint/2010/main" val="139376001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タイトル 6">
            <a:extLst>
              <a:ext uri="{FF2B5EF4-FFF2-40B4-BE49-F238E27FC236}">
                <a16:creationId xmlns:a16="http://schemas.microsoft.com/office/drawing/2014/main" id="{774B9FBF-0905-2F66-051B-C30A5E6A59CC}"/>
              </a:ext>
            </a:extLst>
          </p:cNvPr>
          <p:cNvSpPr>
            <a:spLocks noGrp="1"/>
          </p:cNvSpPr>
          <p:nvPr>
            <p:ph type="ctrTitle"/>
          </p:nvPr>
        </p:nvSpPr>
        <p:spPr/>
        <p:txBody>
          <a:bodyPr>
            <a:normAutofit fontScale="90000"/>
          </a:bodyPr>
          <a:lstStyle/>
          <a:p>
            <a:endParaRPr lang="ja-JP" altLang="en-US"/>
          </a:p>
        </p:txBody>
      </p:sp>
      <p:pic>
        <p:nvPicPr>
          <p:cNvPr id="9" name="図 8">
            <a:extLst>
              <a:ext uri="{FF2B5EF4-FFF2-40B4-BE49-F238E27FC236}">
                <a16:creationId xmlns:a16="http://schemas.microsoft.com/office/drawing/2014/main" id="{A1B86E27-00FD-4478-B782-5E8A046D1F22}"/>
              </a:ext>
            </a:extLst>
          </p:cNvPr>
          <p:cNvPicPr/>
          <p:nvPr/>
        </p:nvPicPr>
        <p:blipFill>
          <a:blip r:embed="rId3"/>
          <a:stretch>
            <a:fillRect/>
          </a:stretch>
        </p:blipFill>
        <p:spPr>
          <a:xfrm>
            <a:off x="0" y="0"/>
            <a:ext cx="9144000" cy="6858000"/>
          </a:xfrm>
          <a:prstGeom prst="rect">
            <a:avLst/>
          </a:prstGeom>
        </p:spPr>
      </p:pic>
    </p:spTree>
    <p:extLst>
      <p:ext uri="{BB962C8B-B14F-4D97-AF65-F5344CB8AC3E}">
        <p14:creationId xmlns:p14="http://schemas.microsoft.com/office/powerpoint/2010/main" val="66389856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タイトル 6">
            <a:extLst>
              <a:ext uri="{FF2B5EF4-FFF2-40B4-BE49-F238E27FC236}">
                <a16:creationId xmlns:a16="http://schemas.microsoft.com/office/drawing/2014/main" id="{95CEA6A1-DA91-F2D9-EA64-E70F4582BDF1}"/>
              </a:ext>
            </a:extLst>
          </p:cNvPr>
          <p:cNvSpPr>
            <a:spLocks noGrp="1"/>
          </p:cNvSpPr>
          <p:nvPr>
            <p:ph type="ctrTitle"/>
          </p:nvPr>
        </p:nvSpPr>
        <p:spPr/>
        <p:txBody>
          <a:bodyPr>
            <a:normAutofit fontScale="90000"/>
          </a:bodyPr>
          <a:lstStyle/>
          <a:p>
            <a:endParaRPr lang="ja-JP" altLang="en-US"/>
          </a:p>
        </p:txBody>
      </p:sp>
      <p:pic>
        <p:nvPicPr>
          <p:cNvPr id="8" name="図 7">
            <a:extLst>
              <a:ext uri="{FF2B5EF4-FFF2-40B4-BE49-F238E27FC236}">
                <a16:creationId xmlns:a16="http://schemas.microsoft.com/office/drawing/2014/main" id="{FEC5D522-EC45-A25C-9481-B1C57C6EF987}"/>
              </a:ext>
            </a:extLst>
          </p:cNvPr>
          <p:cNvPicPr/>
          <p:nvPr/>
        </p:nvPicPr>
        <p:blipFill>
          <a:blip r:embed="rId3"/>
          <a:stretch>
            <a:fillRect/>
          </a:stretch>
        </p:blipFill>
        <p:spPr>
          <a:xfrm>
            <a:off x="0" y="0"/>
            <a:ext cx="9144000" cy="6858000"/>
          </a:xfrm>
          <a:prstGeom prst="rect">
            <a:avLst/>
          </a:prstGeom>
        </p:spPr>
      </p:pic>
    </p:spTree>
    <p:extLst>
      <p:ext uri="{BB962C8B-B14F-4D97-AF65-F5344CB8AC3E}">
        <p14:creationId xmlns:p14="http://schemas.microsoft.com/office/powerpoint/2010/main" val="2470814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タイトル 5">
            <a:extLst>
              <a:ext uri="{FF2B5EF4-FFF2-40B4-BE49-F238E27FC236}">
                <a16:creationId xmlns:a16="http://schemas.microsoft.com/office/drawing/2014/main" id="{F1A15946-14BF-C58B-7A94-623FF037B458}"/>
              </a:ext>
            </a:extLst>
          </p:cNvPr>
          <p:cNvSpPr>
            <a:spLocks noGrp="1"/>
          </p:cNvSpPr>
          <p:nvPr>
            <p:ph type="ctrTitle"/>
          </p:nvPr>
        </p:nvSpPr>
        <p:spPr/>
        <p:txBody>
          <a:bodyPr>
            <a:normAutofit fontScale="90000"/>
          </a:bodyPr>
          <a:lstStyle/>
          <a:p>
            <a:endParaRPr lang="ja-JP" altLang="en-US"/>
          </a:p>
        </p:txBody>
      </p:sp>
      <p:pic>
        <p:nvPicPr>
          <p:cNvPr id="7" name="図 6">
            <a:extLst>
              <a:ext uri="{FF2B5EF4-FFF2-40B4-BE49-F238E27FC236}">
                <a16:creationId xmlns:a16="http://schemas.microsoft.com/office/drawing/2014/main" id="{909FB966-76A4-402B-4D50-05DAA59D772B}"/>
              </a:ext>
            </a:extLst>
          </p:cNvPr>
          <p:cNvPicPr/>
          <p:nvPr/>
        </p:nvPicPr>
        <p:blipFill>
          <a:blip r:embed="rId3"/>
          <a:stretch>
            <a:fillRect/>
          </a:stretch>
        </p:blipFill>
        <p:spPr>
          <a:xfrm>
            <a:off x="0" y="0"/>
            <a:ext cx="9144000" cy="6858000"/>
          </a:xfrm>
          <a:prstGeom prst="rect">
            <a:avLst/>
          </a:prstGeom>
        </p:spPr>
      </p:pic>
    </p:spTree>
    <p:extLst>
      <p:ext uri="{BB962C8B-B14F-4D97-AF65-F5344CB8AC3E}">
        <p14:creationId xmlns:p14="http://schemas.microsoft.com/office/powerpoint/2010/main" val="224477513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タイトル 5">
            <a:extLst>
              <a:ext uri="{FF2B5EF4-FFF2-40B4-BE49-F238E27FC236}">
                <a16:creationId xmlns:a16="http://schemas.microsoft.com/office/drawing/2014/main" id="{5277560D-8D60-1CED-FC86-E2C50702AD1F}"/>
              </a:ext>
            </a:extLst>
          </p:cNvPr>
          <p:cNvSpPr>
            <a:spLocks noGrp="1"/>
          </p:cNvSpPr>
          <p:nvPr>
            <p:ph type="ctrTitle"/>
          </p:nvPr>
        </p:nvSpPr>
        <p:spPr/>
        <p:txBody>
          <a:bodyPr>
            <a:normAutofit fontScale="90000"/>
          </a:bodyPr>
          <a:lstStyle/>
          <a:p>
            <a:endParaRPr lang="ja-JP" altLang="en-US"/>
          </a:p>
        </p:txBody>
      </p:sp>
      <p:pic>
        <p:nvPicPr>
          <p:cNvPr id="8" name="図 7">
            <a:extLst>
              <a:ext uri="{FF2B5EF4-FFF2-40B4-BE49-F238E27FC236}">
                <a16:creationId xmlns:a16="http://schemas.microsoft.com/office/drawing/2014/main" id="{CD5486D0-6B3A-8469-C6C2-F98C58490005}"/>
              </a:ext>
            </a:extLst>
          </p:cNvPr>
          <p:cNvPicPr/>
          <p:nvPr/>
        </p:nvPicPr>
        <p:blipFill>
          <a:blip r:embed="rId3"/>
          <a:stretch>
            <a:fillRect/>
          </a:stretch>
        </p:blipFill>
        <p:spPr>
          <a:xfrm>
            <a:off x="0" y="0"/>
            <a:ext cx="9144000" cy="6858000"/>
          </a:xfrm>
          <a:prstGeom prst="rect">
            <a:avLst/>
          </a:prstGeom>
        </p:spPr>
      </p:pic>
    </p:spTree>
    <p:extLst>
      <p:ext uri="{BB962C8B-B14F-4D97-AF65-F5344CB8AC3E}">
        <p14:creationId xmlns:p14="http://schemas.microsoft.com/office/powerpoint/2010/main" val="326702798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タイトル 6">
            <a:extLst>
              <a:ext uri="{FF2B5EF4-FFF2-40B4-BE49-F238E27FC236}">
                <a16:creationId xmlns:a16="http://schemas.microsoft.com/office/drawing/2014/main" id="{BA9A221D-9048-00A7-1351-6130F5AFD6F9}"/>
              </a:ext>
            </a:extLst>
          </p:cNvPr>
          <p:cNvSpPr>
            <a:spLocks noGrp="1"/>
          </p:cNvSpPr>
          <p:nvPr>
            <p:ph type="ctrTitle"/>
          </p:nvPr>
        </p:nvSpPr>
        <p:spPr/>
        <p:txBody>
          <a:bodyPr>
            <a:normAutofit fontScale="90000"/>
          </a:bodyPr>
          <a:lstStyle/>
          <a:p>
            <a:endParaRPr lang="ja-JP" altLang="en-US"/>
          </a:p>
        </p:txBody>
      </p:sp>
      <p:pic>
        <p:nvPicPr>
          <p:cNvPr id="8" name="図 7">
            <a:extLst>
              <a:ext uri="{FF2B5EF4-FFF2-40B4-BE49-F238E27FC236}">
                <a16:creationId xmlns:a16="http://schemas.microsoft.com/office/drawing/2014/main" id="{760E0CA9-4EDC-32EE-5BFC-0850F528AAFA}"/>
              </a:ext>
            </a:extLst>
          </p:cNvPr>
          <p:cNvPicPr/>
          <p:nvPr/>
        </p:nvPicPr>
        <p:blipFill>
          <a:blip r:embed="rId3"/>
          <a:stretch>
            <a:fillRect/>
          </a:stretch>
        </p:blipFill>
        <p:spPr>
          <a:xfrm>
            <a:off x="0" y="0"/>
            <a:ext cx="9144000" cy="6858000"/>
          </a:xfrm>
          <a:prstGeom prst="rect">
            <a:avLst/>
          </a:prstGeom>
        </p:spPr>
      </p:pic>
    </p:spTree>
    <p:extLst>
      <p:ext uri="{BB962C8B-B14F-4D97-AF65-F5344CB8AC3E}">
        <p14:creationId xmlns:p14="http://schemas.microsoft.com/office/powerpoint/2010/main" val="23715965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4">
            <a:extLst>
              <a:ext uri="{FF2B5EF4-FFF2-40B4-BE49-F238E27FC236}">
                <a16:creationId xmlns:a16="http://schemas.microsoft.com/office/drawing/2014/main" id="{9BF42DC1-5728-10F3-A1AA-73C05BC669B5}"/>
              </a:ext>
            </a:extLst>
          </p:cNvPr>
          <p:cNvSpPr>
            <a:spLocks noGrp="1"/>
          </p:cNvSpPr>
          <p:nvPr>
            <p:ph type="ctrTitle"/>
          </p:nvPr>
        </p:nvSpPr>
        <p:spPr/>
        <p:txBody>
          <a:bodyPr>
            <a:normAutofit fontScale="90000"/>
          </a:bodyPr>
          <a:lstStyle/>
          <a:p>
            <a:endParaRPr lang="ja-JP" altLang="en-US"/>
          </a:p>
        </p:txBody>
      </p:sp>
      <p:pic>
        <p:nvPicPr>
          <p:cNvPr id="6" name="図 5">
            <a:extLst>
              <a:ext uri="{FF2B5EF4-FFF2-40B4-BE49-F238E27FC236}">
                <a16:creationId xmlns:a16="http://schemas.microsoft.com/office/drawing/2014/main" id="{7FCF734A-F42F-1F1D-CDE1-8732B0825250}"/>
              </a:ext>
            </a:extLst>
          </p:cNvPr>
          <p:cNvPicPr/>
          <p:nvPr/>
        </p:nvPicPr>
        <p:blipFill>
          <a:blip r:embed="rId3"/>
          <a:stretch>
            <a:fillRect/>
          </a:stretch>
        </p:blipFill>
        <p:spPr>
          <a:xfrm>
            <a:off x="0" y="0"/>
            <a:ext cx="9144000" cy="6858000"/>
          </a:xfrm>
          <a:prstGeom prst="rect">
            <a:avLst/>
          </a:prstGeom>
        </p:spPr>
      </p:pic>
    </p:spTree>
    <p:extLst>
      <p:ext uri="{BB962C8B-B14F-4D97-AF65-F5344CB8AC3E}">
        <p14:creationId xmlns:p14="http://schemas.microsoft.com/office/powerpoint/2010/main" val="130744421"/>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UNDODONOTDELETE" val="0"/>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ホワイト">
  <a:themeElements>
    <a:clrScheme name="ホワイト">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ホワイト">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ホワイト">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FFFFCC"/>
        </a:solidFill>
        <a:ln>
          <a:solidFill>
            <a:schemeClr val="accent6">
              <a:lumMod val="75000"/>
            </a:schemeClr>
          </a:solidFill>
        </a:ln>
      </a:spPr>
      <a:bodyPr rtlCol="0" anchor="ctr"/>
      <a:lstStyle>
        <a:defPPr algn="ctr">
          <a:defRPr kumimoji="1" dirty="0"/>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ホワイト">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Yu Gothic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Yu Gothic"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ドキュメント" ma:contentTypeID="0x0101004BFB4DA5BB34FA47A8FA7AE6B4938B14" ma:contentTypeVersion="8" ma:contentTypeDescription="新しいドキュメントを作成します。" ma:contentTypeScope="" ma:versionID="6fd382fa48ecb3930ec06da0c48cd1d4">
  <xsd:schema xmlns:xsd="http://www.w3.org/2001/XMLSchema" xmlns:xs="http://www.w3.org/2001/XMLSchema" xmlns:p="http://schemas.microsoft.com/office/2006/metadata/properties" xmlns:ns2="1ccc0202-570a-4c76-b717-959d73301744" targetNamespace="http://schemas.microsoft.com/office/2006/metadata/properties" ma:root="true" ma:fieldsID="51c391f78a4e40208510eff2b869fca9" ns2:_="">
    <xsd:import namespace="1ccc0202-570a-4c76-b717-959d73301744"/>
    <xsd:element name="properties">
      <xsd:complexType>
        <xsd:sequence>
          <xsd:element name="documentManagement">
            <xsd:complexType>
              <xsd:all>
                <xsd:element ref="ns2:MediaServiceMetadata" minOccurs="0"/>
                <xsd:element ref="ns2:MediaServiceFastMetadata" minOccurs="0"/>
                <xsd:element ref="ns2:MediaServiceObjectDetectorVersions" minOccurs="0"/>
                <xsd:element ref="ns2:MediaServiceGenerationTime" minOccurs="0"/>
                <xsd:element ref="ns2:MediaServiceEventHashCode" minOccurs="0"/>
                <xsd:element ref="ns2:MediaLengthInSeconds" minOccurs="0"/>
                <xsd:element ref="ns2:MediaServiceDateTaken"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ccc0202-570a-4c76-b717-959d7330174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element name="MediaServiceGenerationTime" ma:index="11" nillable="true" ma:displayName="MediaServiceGenerationTime" ma:hidden="true" ma:internalName="MediaServiceGenerationTime"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LengthInSeconds" ma:index="13" nillable="true" ma:displayName="MediaLengthInSeconds" ma:hidden="true" ma:internalName="MediaLengthInSeconds" ma:readOnly="true">
      <xsd:simpleType>
        <xsd:restriction base="dms:Unknown"/>
      </xsd:simpleType>
    </xsd:element>
    <xsd:element name="MediaServiceDateTaken" ma:index="14" nillable="true" ma:displayName="MediaServiceDateTaken" ma:hidden="true" ma:indexed="true" ma:internalName="MediaServiceDateTaken" ma:readOnly="true">
      <xsd:simpleType>
        <xsd:restriction base="dms:Text"/>
      </xsd:simpleType>
    </xsd:element>
    <xsd:element name="MediaServiceSearchProperties" ma:index="15" nillable="true" ma:displayName="MediaServiceSearchProperties" ma:hidden="true" ma:internalName="MediaServiceSearchProperties"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コンテンツ タイプ"/>
        <xsd:element ref="dc:title" minOccurs="0" maxOccurs="1" ma:index="4" ma:displayName="タイトル"/>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MediaLengthInSeconds xmlns="1ccc0202-570a-4c76-b717-959d73301744"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9DACBC2F-0240-4D0C-BF91-DBB194B69A4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1ccc0202-570a-4c76-b717-959d7330174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DF9E89BB-BD4E-420A-B282-DFBC2E5EEED0}">
  <ds:schemaRefs>
    <ds:schemaRef ds:uri="http://schemas.microsoft.com/office/2006/metadata/properties"/>
    <ds:schemaRef ds:uri="http://www.w3.org/XML/1998/namespace"/>
    <ds:schemaRef ds:uri="1ccc0202-570a-4c76-b717-959d73301744"/>
    <ds:schemaRef ds:uri="http://schemas.microsoft.com/office/2006/documentManagement/types"/>
    <ds:schemaRef ds:uri="http://purl.org/dc/terms/"/>
    <ds:schemaRef ds:uri="http://schemas.openxmlformats.org/package/2006/metadata/core-properties"/>
    <ds:schemaRef ds:uri="http://schemas.microsoft.com/office/infopath/2007/PartnerControls"/>
    <ds:schemaRef ds:uri="http://purl.org/dc/dcmitype/"/>
    <ds:schemaRef ds:uri="http://purl.org/dc/elements/1.1/"/>
  </ds:schemaRefs>
</ds:datastoreItem>
</file>

<file path=customXml/itemProps3.xml><?xml version="1.0" encoding="utf-8"?>
<ds:datastoreItem xmlns:ds="http://schemas.openxmlformats.org/officeDocument/2006/customXml" ds:itemID="{DC81A038-28EA-4852-A4B4-F585FA5FB89F}">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Office Theme</Template>
  <TotalTime>0</TotalTime>
  <Words>3462</Words>
  <Application>Microsoft Office PowerPoint</Application>
  <PresentationFormat>画面に合わせる (4:3)</PresentationFormat>
  <Paragraphs>361</Paragraphs>
  <Slides>26</Slides>
  <Notes>26</Notes>
  <HiddenSlides>0</HiddenSlides>
  <MMClips>0</MMClips>
  <ScaleCrop>false</ScaleCrop>
  <HeadingPairs>
    <vt:vector size="8" baseType="variant">
      <vt:variant>
        <vt:lpstr>使用されているフォント</vt:lpstr>
      </vt:variant>
      <vt:variant>
        <vt:i4>6</vt:i4>
      </vt:variant>
      <vt:variant>
        <vt:lpstr>テーマ</vt:lpstr>
      </vt:variant>
      <vt:variant>
        <vt:i4>1</vt:i4>
      </vt:variant>
      <vt:variant>
        <vt:lpstr>埋め込まれた OLE サーバー</vt:lpstr>
      </vt:variant>
      <vt:variant>
        <vt:i4>1</vt:i4>
      </vt:variant>
      <vt:variant>
        <vt:lpstr>スライド タイトル</vt:lpstr>
      </vt:variant>
      <vt:variant>
        <vt:i4>26</vt:i4>
      </vt:variant>
    </vt:vector>
  </HeadingPairs>
  <TitlesOfParts>
    <vt:vector size="34" baseType="lpstr">
      <vt:lpstr>Meiryo UI</vt:lpstr>
      <vt:lpstr>Meiryo</vt:lpstr>
      <vt:lpstr>Yu Gothic</vt:lpstr>
      <vt:lpstr>Arial</vt:lpstr>
      <vt:lpstr>Calibri</vt:lpstr>
      <vt:lpstr>Calibri Light</vt:lpstr>
      <vt:lpstr>ホワイト</vt:lpstr>
      <vt:lpstr>think-cell スライド</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
  <cp:lastModifiedBy/>
  <cp:revision>22</cp:revision>
  <dcterms:created xsi:type="dcterms:W3CDTF">2021-08-16T09:05:36Z</dcterms:created>
  <dcterms:modified xsi:type="dcterms:W3CDTF">2024-09-24T02:09:38Z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0x0101004BFB4DA5BB34FA47A8FA7AE6B4938B14</vt:lpwstr>
  </property>
  <property fmtid="{D5CDD505-2E9C-101B-9397-08002B2CF9AE}" pid="3" name="Order">
    <vt:lpwstr>29400.0000000000</vt:lpwstr>
  </property>
  <property fmtid="{D5CDD505-2E9C-101B-9397-08002B2CF9AE}" pid="4" name="xd_ProgID">
    <vt:lpwstr/>
  </property>
  <property fmtid="{D5CDD505-2E9C-101B-9397-08002B2CF9AE}" pid="5" name="ComplianceAssetId">
    <vt:lpwstr/>
  </property>
  <property fmtid="{D5CDD505-2E9C-101B-9397-08002B2CF9AE}" pid="6" name="TemplateUrl">
    <vt:lpwstr/>
  </property>
  <property fmtid="{D5CDD505-2E9C-101B-9397-08002B2CF9AE}" pid="7" name="_ExtendedDescription">
    <vt:lpwstr/>
  </property>
  <property fmtid="{D5CDD505-2E9C-101B-9397-08002B2CF9AE}" pid="8" name="TriggerFlowInfo">
    <vt:lpwstr/>
  </property>
  <property fmtid="{D5CDD505-2E9C-101B-9397-08002B2CF9AE}" pid="9" name="xd_Signature">
    <vt:lpwstr/>
  </property>
</Properties>
</file>