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27"/>
  </p:notesMasterIdLst>
  <p:sldIdLst>
    <p:sldId id="269" r:id="rId5"/>
    <p:sldId id="297" r:id="rId6"/>
    <p:sldId id="418" r:id="rId7"/>
    <p:sldId id="437" r:id="rId8"/>
    <p:sldId id="458" r:id="rId9"/>
    <p:sldId id="422" r:id="rId10"/>
    <p:sldId id="474" r:id="rId11"/>
    <p:sldId id="471" r:id="rId12"/>
    <p:sldId id="475" r:id="rId13"/>
    <p:sldId id="467" r:id="rId14"/>
    <p:sldId id="432" r:id="rId15"/>
    <p:sldId id="452" r:id="rId16"/>
    <p:sldId id="343" r:id="rId17"/>
    <p:sldId id="456" r:id="rId18"/>
    <p:sldId id="468" r:id="rId19"/>
    <p:sldId id="462" r:id="rId20"/>
    <p:sldId id="465" r:id="rId21"/>
    <p:sldId id="466" r:id="rId22"/>
    <p:sldId id="459" r:id="rId23"/>
    <p:sldId id="461" r:id="rId24"/>
    <p:sldId id="464" r:id="rId25"/>
    <p:sldId id="376" r:id="rId26"/>
  </p:sldIdLst>
  <p:sldSz cx="9144000" cy="6858000" type="screen4x3"/>
  <p:notesSz cx="6669088" cy="9926638"/>
  <p:custDataLst>
    <p:tags r:id="rId28"/>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97"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a:srgbClr val="FFFFFF"/>
    <a:srgbClr val="2F528F"/>
    <a:srgbClr val="007864"/>
    <a:srgbClr val="FFFFCC"/>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3D649A-8A81-4C04-8F7F-5E26A5E5DC07}" v="25" dt="2024-03-10T04:36:49.7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54" autoAdjust="0"/>
    <p:restoredTop sz="95214" autoAdjust="0"/>
  </p:normalViewPr>
  <p:slideViewPr>
    <p:cSldViewPr snapToObjects="1">
      <p:cViewPr varScale="1">
        <p:scale>
          <a:sx n="85" d="100"/>
          <a:sy n="85" d="100"/>
        </p:scale>
        <p:origin x="1450" y="72"/>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Objects="1">
      <p:cViewPr varScale="1">
        <p:scale>
          <a:sx n="80" d="100"/>
          <a:sy n="80" d="100"/>
        </p:scale>
        <p:origin x="405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889939" cy="498055"/>
          </a:xfrm>
          <a:prstGeom prst="rect">
            <a:avLst/>
          </a:prstGeom>
        </p:spPr>
        <p:txBody>
          <a:bodyPr vert="horz" lIns="91453" tIns="45727" rIns="91453" bIns="45727" rtlCol="0"/>
          <a:lstStyle>
            <a:lvl1pPr algn="l">
              <a:defRPr sz="1200"/>
            </a:lvl1pPr>
          </a:lstStyle>
          <a:p>
            <a:endParaRPr kumimoji="1" lang="ja-JP" altLang="en-US"/>
          </a:p>
        </p:txBody>
      </p:sp>
      <p:sp>
        <p:nvSpPr>
          <p:cNvPr id="3" name="日付プレースホルダー 2"/>
          <p:cNvSpPr>
            <a:spLocks noGrp="1"/>
          </p:cNvSpPr>
          <p:nvPr>
            <p:ph type="dt" idx="1"/>
          </p:nvPr>
        </p:nvSpPr>
        <p:spPr>
          <a:xfrm>
            <a:off x="3777606" y="1"/>
            <a:ext cx="2889939" cy="498055"/>
          </a:xfrm>
          <a:prstGeom prst="rect">
            <a:avLst/>
          </a:prstGeom>
        </p:spPr>
        <p:txBody>
          <a:bodyPr vert="horz" lIns="91453" tIns="45727" rIns="91453" bIns="45727" rtlCol="0"/>
          <a:lstStyle>
            <a:lvl1pPr algn="r">
              <a:defRPr sz="1200"/>
            </a:lvl1pPr>
          </a:lstStyle>
          <a:p>
            <a:fld id="{BA50B120-CD90-CA4A-A384-DB7B908530F3}" type="datetimeFigureOut">
              <a:rPr kumimoji="1" lang="ja-JP" altLang="en-US" smtClean="0"/>
              <a:t>2024/9/24</a:t>
            </a:fld>
            <a:endParaRPr kumimoji="1" lang="ja-JP" altLang="en-US"/>
          </a:p>
        </p:txBody>
      </p:sp>
      <p:sp>
        <p:nvSpPr>
          <p:cNvPr id="4" name="スライド イメージ プレースホルダー 3"/>
          <p:cNvSpPr>
            <a:spLocks noGrp="1" noRot="1" noChangeAspect="1"/>
          </p:cNvSpPr>
          <p:nvPr>
            <p:ph type="sldImg" idx="2"/>
          </p:nvPr>
        </p:nvSpPr>
        <p:spPr>
          <a:xfrm>
            <a:off x="622300" y="590550"/>
            <a:ext cx="5456238" cy="4092575"/>
          </a:xfrm>
          <a:prstGeom prst="rect">
            <a:avLst/>
          </a:prstGeom>
          <a:noFill/>
          <a:ln w="12700">
            <a:solidFill>
              <a:prstClr val="black"/>
            </a:solidFill>
          </a:ln>
        </p:spPr>
        <p:txBody>
          <a:bodyPr vert="horz" lIns="91453" tIns="45727" rIns="91453" bIns="45727" rtlCol="0" anchor="ctr"/>
          <a:lstStyle/>
          <a:p>
            <a:endParaRPr lang="ja-JP" altLang="en-US"/>
          </a:p>
        </p:txBody>
      </p:sp>
      <p:sp>
        <p:nvSpPr>
          <p:cNvPr id="5" name="ノート プレースホルダー 4"/>
          <p:cNvSpPr>
            <a:spLocks noGrp="1"/>
          </p:cNvSpPr>
          <p:nvPr>
            <p:ph type="body" sz="quarter" idx="3"/>
          </p:nvPr>
        </p:nvSpPr>
        <p:spPr>
          <a:xfrm>
            <a:off x="340145" y="4777196"/>
            <a:ext cx="5988798" cy="4651389"/>
          </a:xfrm>
          <a:prstGeom prst="rect">
            <a:avLst/>
          </a:prstGeom>
        </p:spPr>
        <p:txBody>
          <a:bodyPr vert="horz" lIns="91453" tIns="45727" rIns="91453" bIns="45727"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428585"/>
            <a:ext cx="2889939" cy="498054"/>
          </a:xfrm>
          <a:prstGeom prst="rect">
            <a:avLst/>
          </a:prstGeom>
        </p:spPr>
        <p:txBody>
          <a:bodyPr vert="horz" lIns="91453" tIns="45727" rIns="91453" bIns="4572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77606" y="9428585"/>
            <a:ext cx="2889939" cy="498054"/>
          </a:xfrm>
          <a:prstGeom prst="rect">
            <a:avLst/>
          </a:prstGeom>
        </p:spPr>
        <p:txBody>
          <a:bodyPr vert="horz" lIns="91453" tIns="45727" rIns="91453" bIns="45727" rtlCol="0" anchor="b"/>
          <a:lstStyle>
            <a:lvl1pPr algn="r">
              <a:defRPr sz="12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126" userDrawn="1">
          <p15:clr>
            <a:srgbClr val="F26B43"/>
          </p15:clr>
        </p15:guide>
        <p15:guide id="2" pos="210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22300" y="4848434"/>
            <a:ext cx="5456238" cy="4651389"/>
          </a:xfrm>
        </p:spPr>
        <p:txBody>
          <a:bodyPr/>
          <a:lstStyle/>
          <a:p>
            <a:r>
              <a:rPr lang="ja-JP" altLang="en-US" sz="1700" dirty="0">
                <a:latin typeface="Meiryo UI" panose="020B0604030504040204" pitchFamily="50" charset="-128"/>
                <a:ea typeface="Meiryo UI" panose="020B0604030504040204" pitchFamily="50" charset="-128"/>
              </a:rPr>
              <a:t>みなさん、こんにちは。</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これから</a:t>
            </a:r>
            <a:r>
              <a:rPr lang="en-US" altLang="ja-JP" sz="1700" dirty="0">
                <a:latin typeface="Meiryo UI" panose="020B0604030504040204" pitchFamily="50" charset="-128"/>
                <a:ea typeface="Meiryo UI" panose="020B0604030504040204" pitchFamily="50" charset="-128"/>
              </a:rPr>
              <a:t>SH“U”N</a:t>
            </a:r>
            <a:r>
              <a:rPr lang="ja-JP" altLang="en-US" sz="1700" dirty="0">
                <a:latin typeface="Meiryo UI" panose="020B0604030504040204" pitchFamily="50" charset="-128"/>
                <a:ea typeface="Meiryo UI" panose="020B0604030504040204" pitchFamily="50" charset="-128"/>
              </a:rPr>
              <a:t>プロジェクトについてと</a:t>
            </a:r>
            <a:r>
              <a:rPr lang="en-US" altLang="ja-JP" sz="1700" dirty="0">
                <a:latin typeface="Meiryo UI" panose="020B0604030504040204" pitchFamily="50" charset="-128"/>
                <a:ea typeface="Meiryo UI" panose="020B0604030504040204" pitchFamily="50" charset="-128"/>
              </a:rPr>
              <a:t>SH“U”N</a:t>
            </a:r>
            <a:r>
              <a:rPr lang="ja-JP" altLang="en-US" sz="1700" dirty="0">
                <a:latin typeface="Meiryo UI" panose="020B0604030504040204" pitchFamily="50" charset="-128"/>
                <a:ea typeface="Meiryo UI" panose="020B0604030504040204" pitchFamily="50" charset="-128"/>
              </a:rPr>
              <a:t>プロジェクトアプリの使い方についてご説明いたします。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どうぞよろしくお願いいたします。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en-US" altLang="ja-JP" sz="1700" dirty="0">
                <a:latin typeface="Meiryo UI" panose="020B0604030504040204" pitchFamily="50" charset="-128"/>
                <a:ea typeface="Meiryo UI" panose="020B0604030504040204" pitchFamily="50" charset="-128"/>
              </a:rPr>
              <a:t>【</a:t>
            </a:r>
            <a:r>
              <a:rPr lang="ja-JP" altLang="en-US" sz="1700" dirty="0">
                <a:latin typeface="Meiryo UI" panose="020B0604030504040204" pitchFamily="50" charset="-128"/>
                <a:ea typeface="Meiryo UI" panose="020B0604030504040204" pitchFamily="50" charset="-128"/>
              </a:rPr>
              <a:t>補足説明</a:t>
            </a:r>
            <a:r>
              <a:rPr lang="en-US" altLang="ja-JP" sz="1700" dirty="0">
                <a:latin typeface="Meiryo UI" panose="020B0604030504040204" pitchFamily="50" charset="-128"/>
                <a:ea typeface="Meiryo UI" panose="020B0604030504040204" pitchFamily="50" charset="-128"/>
              </a:rPr>
              <a:t>】</a:t>
            </a:r>
          </a:p>
          <a:p>
            <a:r>
              <a:rPr lang="ja-JP" altLang="en-US" sz="1700" dirty="0">
                <a:latin typeface="Meiryo UI" panose="020B0604030504040204" pitchFamily="50" charset="-128"/>
                <a:ea typeface="Meiryo UI" panose="020B0604030504040204" pitchFamily="50" charset="-128"/>
              </a:rPr>
              <a:t>講師の皆様は、講座を行うにあたり、次の点を注意してください。</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受講者の皆様から、</a:t>
            </a:r>
            <a:r>
              <a:rPr lang="en-US" altLang="ja-JP" sz="1700" dirty="0">
                <a:latin typeface="Meiryo UI" panose="020B0604030504040204" pitchFamily="50" charset="-128"/>
                <a:ea typeface="Meiryo UI" panose="020B0604030504040204" pitchFamily="50" charset="-128"/>
              </a:rPr>
              <a:t>SH"U"N</a:t>
            </a:r>
            <a:r>
              <a:rPr lang="ja-JP" altLang="en-US" sz="1700" dirty="0">
                <a:latin typeface="Meiryo UI" panose="020B0604030504040204" pitchFamily="50" charset="-128"/>
                <a:ea typeface="Meiryo UI" panose="020B0604030504040204" pitchFamily="50" charset="-128"/>
              </a:rPr>
              <a:t>プロジェクトの詳細等について、教材での説明にない内容についての質問を受けた場合は、自身の理解で回答せずに、この教材で紹介している</a:t>
            </a:r>
            <a:r>
              <a:rPr lang="en-US" altLang="ja-JP" sz="1700" dirty="0">
                <a:latin typeface="Meiryo UI" panose="020B0604030504040204" pitchFamily="50" charset="-128"/>
                <a:ea typeface="Meiryo UI" panose="020B0604030504040204" pitchFamily="50" charset="-128"/>
              </a:rPr>
              <a:t>URL</a:t>
            </a:r>
            <a:r>
              <a:rPr lang="ja-JP" altLang="en-US" sz="1700" dirty="0">
                <a:latin typeface="Meiryo UI" panose="020B0604030504040204" pitchFamily="50" charset="-128"/>
                <a:ea typeface="Meiryo UI" panose="020B0604030504040204" pitchFamily="50" charset="-128"/>
              </a:rPr>
              <a:t>をご案内ください。</a:t>
            </a:r>
            <a:endParaRPr lang="en-US" altLang="ja-JP" sz="1700" dirty="0">
              <a:latin typeface="Meiryo UI" panose="020B0604030504040204" pitchFamily="50" charset="-128"/>
              <a:ea typeface="Meiryo UI" panose="020B0604030504040204" pitchFamily="50" charset="-128"/>
            </a:endParaRPr>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a:t>
            </a:fld>
            <a:endParaRPr lang="ja-JP" altLang="en-US" dirty="0"/>
          </a:p>
        </p:txBody>
      </p:sp>
      <p:sp>
        <p:nvSpPr>
          <p:cNvPr id="7" name="スライド イメージ プレースホルダー 6">
            <a:extLst>
              <a:ext uri="{FF2B5EF4-FFF2-40B4-BE49-F238E27FC236}">
                <a16:creationId xmlns:a16="http://schemas.microsoft.com/office/drawing/2014/main" id="{90B11BAF-6E7C-6E99-45BD-6A86E5FCFBF6}"/>
              </a:ext>
            </a:extLst>
          </p:cNvPr>
          <p:cNvSpPr>
            <a:spLocks noGrp="1" noRot="1" noChangeAspect="1"/>
          </p:cNvSpPr>
          <p:nvPr>
            <p:ph type="sldImg"/>
          </p:nvPr>
        </p:nvSpPr>
        <p:spPr>
          <a:xfrm>
            <a:off x="622300" y="590550"/>
            <a:ext cx="5456238" cy="4094163"/>
          </a:xfrm>
        </p:spPr>
      </p:sp>
    </p:spTree>
    <p:extLst>
      <p:ext uri="{BB962C8B-B14F-4D97-AF65-F5344CB8AC3E}">
        <p14:creationId xmlns:p14="http://schemas.microsoft.com/office/powerpoint/2010/main" val="163256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22300" y="4777196"/>
            <a:ext cx="5456238" cy="4651389"/>
          </a:xfrm>
        </p:spPr>
        <p:txBody>
          <a:bodyPr/>
          <a:lstStyle/>
          <a:p>
            <a:r>
              <a:rPr lang="ja-JP" altLang="en-US" sz="1700" dirty="0">
                <a:latin typeface="Meiryo UI" panose="020B0604030504040204" pitchFamily="50" charset="-128"/>
                <a:ea typeface="Meiryo UI" panose="020B0604030504040204" pitchFamily="50" charset="-128"/>
              </a:rPr>
              <a:t>⑤検索結果の中から見たい項目を押します。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⑥</a:t>
            </a:r>
            <a:r>
              <a:rPr lang="ja-JP" altLang="ja-JP" sz="1700" dirty="0">
                <a:latin typeface="Meiryo UI" panose="020B0604030504040204" pitchFamily="50" charset="-128"/>
                <a:ea typeface="Meiryo UI" panose="020B0604030504040204" pitchFamily="50" charset="-128"/>
              </a:rPr>
              <a:t>「</a:t>
            </a:r>
            <a:r>
              <a:rPr lang="en-US" altLang="ja-JP" sz="1700" dirty="0">
                <a:latin typeface="Meiryo UI" panose="020B0604030504040204" pitchFamily="50" charset="-128"/>
                <a:ea typeface="Meiryo UI" panose="020B0604030504040204" pitchFamily="50" charset="-128"/>
              </a:rPr>
              <a:t>SH”U”N</a:t>
            </a:r>
            <a:r>
              <a:rPr lang="ja-JP" altLang="en-US" sz="1700" dirty="0">
                <a:latin typeface="Meiryo UI" panose="020B0604030504040204" pitchFamily="50" charset="-128"/>
                <a:ea typeface="Meiryo UI" panose="020B0604030504040204" pitchFamily="50" charset="-128"/>
              </a:rPr>
              <a:t>プロジェクト」の</a:t>
            </a:r>
            <a:r>
              <a:rPr lang="en-US" altLang="ja-JP" sz="1700" dirty="0">
                <a:latin typeface="Meiryo UI" panose="020B0604030504040204" pitchFamily="50" charset="-128"/>
                <a:ea typeface="Meiryo UI" panose="020B0604030504040204" pitchFamily="50" charset="-128"/>
              </a:rPr>
              <a:t>HP</a:t>
            </a:r>
            <a:r>
              <a:rPr lang="ja-JP" altLang="en-US" sz="1700" dirty="0">
                <a:latin typeface="Meiryo UI" panose="020B0604030504040204" pitchFamily="50" charset="-128"/>
                <a:ea typeface="Meiryo UI" panose="020B0604030504040204" pitchFamily="50" charset="-128"/>
              </a:rPr>
              <a:t>が表示されます。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⑦画面をスクロールし「</a:t>
            </a:r>
            <a:r>
              <a:rPr lang="en-US" altLang="ja-JP" sz="1700" dirty="0">
                <a:latin typeface="Meiryo UI" panose="020B0604030504040204" pitchFamily="50" charset="-128"/>
                <a:ea typeface="Meiryo UI" panose="020B0604030504040204" pitchFamily="50" charset="-128"/>
              </a:rPr>
              <a:t>App Store</a:t>
            </a:r>
            <a:r>
              <a:rPr lang="ja-JP" altLang="en-US" sz="1700" dirty="0">
                <a:latin typeface="Meiryo UI" panose="020B0604030504040204" pitchFamily="50" charset="-128"/>
                <a:ea typeface="Meiryo UI" panose="020B0604030504040204" pitchFamily="50" charset="-128"/>
              </a:rPr>
              <a:t>」を押します。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⑧</a:t>
            </a:r>
            <a:r>
              <a:rPr lang="ja-JP" altLang="ja-JP" sz="1700" dirty="0">
                <a:latin typeface="Meiryo UI" panose="020B0604030504040204" pitchFamily="50" charset="-128"/>
                <a:ea typeface="Meiryo UI" panose="020B0604030504040204" pitchFamily="50" charset="-128"/>
              </a:rPr>
              <a:t>「</a:t>
            </a:r>
            <a:r>
              <a:rPr lang="en-US" altLang="ja-JP" sz="1700" dirty="0">
                <a:latin typeface="Meiryo UI" panose="020B0604030504040204" pitchFamily="50" charset="-128"/>
                <a:ea typeface="Meiryo UI" panose="020B0604030504040204" pitchFamily="50" charset="-128"/>
              </a:rPr>
              <a:t>SH”U”N</a:t>
            </a:r>
            <a:r>
              <a:rPr lang="ja-JP" altLang="en-US" sz="1700" dirty="0">
                <a:latin typeface="Meiryo UI" panose="020B0604030504040204" pitchFamily="50" charset="-128"/>
                <a:ea typeface="Meiryo UI" panose="020B0604030504040204" pitchFamily="50" charset="-128"/>
              </a:rPr>
              <a:t>プロジェクト～あなたの食卓が世界を変える～</a:t>
            </a:r>
            <a:r>
              <a:rPr lang="ja-JP" altLang="ja-JP" sz="1700" dirty="0">
                <a:latin typeface="Meiryo UI" panose="020B0604030504040204" pitchFamily="50" charset="-128"/>
                <a:ea typeface="Meiryo UI" panose="020B0604030504040204" pitchFamily="50" charset="-128"/>
              </a:rPr>
              <a:t>」のアプリが表示されたら「</a:t>
            </a:r>
            <a:r>
              <a:rPr lang="ja-JP" altLang="en-US" sz="1700" dirty="0">
                <a:latin typeface="Meiryo UI" panose="020B0604030504040204" pitchFamily="50" charset="-128"/>
                <a:ea typeface="Meiryo UI" panose="020B0604030504040204" pitchFamily="50" charset="-128"/>
              </a:rPr>
              <a:t>入手</a:t>
            </a:r>
            <a:r>
              <a:rPr lang="ja-JP" altLang="ja-JP" sz="1700" dirty="0">
                <a:latin typeface="Meiryo UI" panose="020B0604030504040204" pitchFamily="50" charset="-128"/>
                <a:ea typeface="Meiryo UI" panose="020B0604030504040204" pitchFamily="50" charset="-128"/>
              </a:rPr>
              <a:t>」を押します。</a:t>
            </a:r>
            <a:r>
              <a:rPr lang="en-US" altLang="ja-JP" sz="1700" dirty="0">
                <a:latin typeface="Meiryo UI" panose="020B0604030504040204" pitchFamily="50" charset="-128"/>
                <a:ea typeface="Meiryo UI" panose="020B0604030504040204" pitchFamily="50" charset="-128"/>
              </a:rPr>
              <a:t>​</a:t>
            </a:r>
          </a:p>
          <a:p>
            <a:r>
              <a:rPr lang="en-US" altLang="ja-JP" sz="1700" dirty="0">
                <a:latin typeface="Meiryo UI" panose="020B0604030504040204" pitchFamily="50" charset="-128"/>
                <a:ea typeface="Meiryo UI" panose="020B0604030504040204" pitchFamily="50" charset="-128"/>
              </a:rPr>
              <a:t>​</a:t>
            </a:r>
          </a:p>
          <a:p>
            <a:r>
              <a:rPr lang="ja-JP" altLang="ja-JP" sz="1700" dirty="0">
                <a:latin typeface="Meiryo UI" panose="020B0604030504040204" pitchFamily="50" charset="-128"/>
                <a:ea typeface="Meiryo UI" panose="020B0604030504040204" pitchFamily="50" charset="-128"/>
              </a:rPr>
              <a:t>　インストールが始まります。</a:t>
            </a:r>
            <a:endParaRPr lang="en-US" altLang="ja-JP" sz="17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10</a:t>
            </a:fld>
            <a:endParaRPr lang="ja-JP" altLang="en-US" dirty="0"/>
          </a:p>
        </p:txBody>
      </p:sp>
      <p:sp>
        <p:nvSpPr>
          <p:cNvPr id="7" name="スライド イメージ プレースホルダー 6">
            <a:extLst>
              <a:ext uri="{FF2B5EF4-FFF2-40B4-BE49-F238E27FC236}">
                <a16:creationId xmlns:a16="http://schemas.microsoft.com/office/drawing/2014/main" id="{BA6E8A56-B50F-508C-EC19-A56F345D8452}"/>
              </a:ext>
            </a:extLst>
          </p:cNvPr>
          <p:cNvSpPr>
            <a:spLocks noGrp="1" noRot="1" noChangeAspect="1"/>
          </p:cNvSpPr>
          <p:nvPr>
            <p:ph type="sldImg"/>
          </p:nvPr>
        </p:nvSpPr>
        <p:spPr>
          <a:xfrm>
            <a:off x="622300" y="590550"/>
            <a:ext cx="5456238" cy="4094163"/>
          </a:xfrm>
        </p:spPr>
      </p:sp>
    </p:spTree>
    <p:extLst>
      <p:ext uri="{BB962C8B-B14F-4D97-AF65-F5344CB8AC3E}">
        <p14:creationId xmlns:p14="http://schemas.microsoft.com/office/powerpoint/2010/main" val="2823460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22299" y="4777196"/>
            <a:ext cx="5456239" cy="4651389"/>
          </a:xfrm>
        </p:spPr>
        <p:txBody>
          <a:bodyPr/>
          <a:lstStyle/>
          <a:p>
            <a:r>
              <a:rPr lang="ja-JP" altLang="ja-JP" sz="1700" dirty="0">
                <a:latin typeface="Meiryo UI" panose="020B0604030504040204" pitchFamily="50" charset="-128"/>
                <a:ea typeface="Meiryo UI" panose="020B0604030504040204" pitchFamily="50" charset="-128"/>
              </a:rPr>
              <a:t>アプリがインストールできたらアプリを起動して利用設定を行います。</a:t>
            </a:r>
            <a:r>
              <a:rPr lang="en-US" altLang="ja-JP" sz="1700" dirty="0">
                <a:latin typeface="Meiryo UI" panose="020B0604030504040204" pitchFamily="50" charset="-128"/>
                <a:ea typeface="Meiryo UI" panose="020B0604030504040204" pitchFamily="50" charset="-128"/>
              </a:rPr>
              <a:t>​</a:t>
            </a:r>
          </a:p>
          <a:p>
            <a:r>
              <a:rPr lang="en-US" altLang="ja-JP" sz="1700" dirty="0">
                <a:latin typeface="Meiryo UI" panose="020B0604030504040204" pitchFamily="50" charset="-128"/>
                <a:ea typeface="Meiryo UI" panose="020B0604030504040204" pitchFamily="50" charset="-128"/>
              </a:rPr>
              <a:t>​</a:t>
            </a:r>
          </a:p>
          <a:p>
            <a:r>
              <a:rPr lang="ja-JP" altLang="ja-JP" sz="1700" dirty="0">
                <a:latin typeface="Meiryo UI" panose="020B0604030504040204" pitchFamily="50" charset="-128"/>
                <a:ea typeface="Meiryo UI" panose="020B0604030504040204" pitchFamily="50" charset="-128"/>
              </a:rPr>
              <a:t>①ホーム画面から、「</a:t>
            </a:r>
            <a:r>
              <a:rPr lang="en-US" altLang="ja-JP" sz="1700" dirty="0">
                <a:latin typeface="Meiryo UI" panose="020B0604030504040204" pitchFamily="50" charset="-128"/>
                <a:ea typeface="Meiryo UI" panose="020B0604030504040204" pitchFamily="50" charset="-128"/>
              </a:rPr>
              <a:t>SH"U"N</a:t>
            </a:r>
            <a:r>
              <a:rPr lang="ja-JP" altLang="en-US" sz="1700" dirty="0">
                <a:latin typeface="Meiryo UI" panose="020B0604030504040204" pitchFamily="50" charset="-128"/>
                <a:ea typeface="Meiryo UI" panose="020B0604030504040204" pitchFamily="50" charset="-128"/>
              </a:rPr>
              <a:t>プロジェクト</a:t>
            </a:r>
            <a:r>
              <a:rPr lang="ja-JP" altLang="ja-JP" sz="1700" dirty="0">
                <a:latin typeface="Meiryo UI" panose="020B0604030504040204" pitchFamily="50" charset="-128"/>
                <a:ea typeface="Meiryo UI" panose="020B0604030504040204" pitchFamily="50" charset="-128"/>
              </a:rPr>
              <a:t>」のアイコンを押します。</a:t>
            </a:r>
            <a:r>
              <a:rPr lang="en-US" altLang="ja-JP" sz="1700" dirty="0">
                <a:latin typeface="Meiryo UI" panose="020B0604030504040204" pitchFamily="50" charset="-128"/>
                <a:ea typeface="Meiryo UI" panose="020B0604030504040204" pitchFamily="50" charset="-128"/>
              </a:rPr>
              <a:t>​</a:t>
            </a:r>
          </a:p>
          <a:p>
            <a:endParaRPr lang="en-US" altLang="ja-JP" sz="1700" dirty="0">
              <a:latin typeface="Meiryo UI" panose="020B0604030504040204" pitchFamily="50" charset="-128"/>
              <a:ea typeface="Meiryo UI" panose="020B0604030504040204" pitchFamily="50" charset="-128"/>
            </a:endParaRPr>
          </a:p>
          <a:p>
            <a:r>
              <a:rPr lang="ja-JP" altLang="ja-JP" sz="1700" dirty="0">
                <a:latin typeface="Meiryo UI" panose="020B0604030504040204" pitchFamily="50" charset="-128"/>
                <a:ea typeface="Meiryo UI" panose="020B0604030504040204" pitchFamily="50" charset="-128"/>
              </a:rPr>
              <a:t>②</a:t>
            </a:r>
            <a:r>
              <a:rPr lang="ja-JP" altLang="en-US" sz="1700" dirty="0">
                <a:latin typeface="Meiryo UI" panose="020B0604030504040204" pitchFamily="50" charset="-128"/>
                <a:ea typeface="Meiryo UI" panose="020B0604030504040204" pitchFamily="50" charset="-128"/>
              </a:rPr>
              <a:t>画面の内容を読み「次へ」を押します。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③アプリの読み込みが終わるまで待ちます。</a:t>
            </a:r>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11</a:t>
            </a:fld>
            <a:endParaRPr lang="ja-JP" altLang="en-US"/>
          </a:p>
        </p:txBody>
      </p:sp>
      <p:sp>
        <p:nvSpPr>
          <p:cNvPr id="7" name="スライド イメージ プレースホルダー 6">
            <a:extLst>
              <a:ext uri="{FF2B5EF4-FFF2-40B4-BE49-F238E27FC236}">
                <a16:creationId xmlns:a16="http://schemas.microsoft.com/office/drawing/2014/main" id="{984FA958-04D2-F0BF-DC33-D61E79253EEC}"/>
              </a:ext>
            </a:extLst>
          </p:cNvPr>
          <p:cNvSpPr>
            <a:spLocks noGrp="1" noRot="1" noChangeAspect="1"/>
          </p:cNvSpPr>
          <p:nvPr>
            <p:ph type="sldImg"/>
          </p:nvPr>
        </p:nvSpPr>
        <p:spPr>
          <a:xfrm>
            <a:off x="622300" y="590550"/>
            <a:ext cx="5456238" cy="4094163"/>
          </a:xfrm>
        </p:spPr>
      </p:sp>
    </p:spTree>
    <p:extLst>
      <p:ext uri="{BB962C8B-B14F-4D97-AF65-F5344CB8AC3E}">
        <p14:creationId xmlns:p14="http://schemas.microsoft.com/office/powerpoint/2010/main" val="814764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22299" y="4777196"/>
            <a:ext cx="5456239" cy="4651389"/>
          </a:xfrm>
        </p:spPr>
        <p:txBody>
          <a:bodyPr/>
          <a:lstStyle/>
          <a:p>
            <a:pPr lvl="0"/>
            <a:r>
              <a:rPr lang="ja-JP" altLang="en-US" sz="1700" noProof="0" dirty="0">
                <a:latin typeface="Meiryo UI" panose="020B0604030504040204" pitchFamily="50" charset="-128"/>
                <a:ea typeface="Meiryo UI" panose="020B0604030504040204" pitchFamily="50" charset="-128"/>
              </a:rPr>
              <a:t>地域選択が表示されます。</a:t>
            </a:r>
            <a:endParaRPr lang="en-US" altLang="ja-JP" sz="1700" noProof="0" dirty="0">
              <a:latin typeface="Meiryo UI" panose="020B0604030504040204" pitchFamily="50" charset="-128"/>
              <a:ea typeface="Meiryo UI" panose="020B0604030504040204" pitchFamily="50" charset="-128"/>
            </a:endParaRPr>
          </a:p>
          <a:p>
            <a:pPr lvl="0"/>
            <a:endParaRPr lang="en-US" altLang="ja-JP" sz="1700" noProof="0" dirty="0">
              <a:latin typeface="Meiryo UI" panose="020B0604030504040204" pitchFamily="50" charset="-128"/>
              <a:ea typeface="Meiryo UI" panose="020B0604030504040204" pitchFamily="50" charset="-128"/>
            </a:endParaRPr>
          </a:p>
          <a:p>
            <a:pPr lvl="0"/>
            <a:r>
              <a:rPr lang="ja-JP" altLang="en-US" sz="1700" noProof="0" dirty="0">
                <a:latin typeface="Meiryo UI" panose="020B0604030504040204" pitchFamily="50" charset="-128"/>
                <a:ea typeface="Meiryo UI" panose="020B0604030504040204" pitchFamily="50" charset="-128"/>
              </a:rPr>
              <a:t>④住んでいる地域を選択し「</a:t>
            </a:r>
            <a:r>
              <a:rPr lang="ja-JP" altLang="en-US" sz="1700" dirty="0">
                <a:latin typeface="Meiryo UI" panose="020B0604030504040204" pitchFamily="50" charset="-128"/>
                <a:ea typeface="Meiryo UI" panose="020B0604030504040204" pitchFamily="50" charset="-128"/>
              </a:rPr>
              <a:t>次へ」を押します。</a:t>
            </a:r>
            <a:endParaRPr lang="en-US" altLang="ja-JP" sz="1700" dirty="0">
              <a:latin typeface="Meiryo UI" panose="020B0604030504040204" pitchFamily="50" charset="-128"/>
              <a:ea typeface="Meiryo UI" panose="020B0604030504040204" pitchFamily="50" charset="-128"/>
            </a:endParaRPr>
          </a:p>
          <a:p>
            <a:pPr lvl="0"/>
            <a:endParaRPr lang="en-US" altLang="ja-JP" sz="1700" noProof="0" dirty="0">
              <a:latin typeface="Meiryo UI" panose="020B0604030504040204" pitchFamily="50" charset="-128"/>
              <a:ea typeface="Meiryo UI" panose="020B0604030504040204" pitchFamily="50" charset="-128"/>
            </a:endParaRPr>
          </a:p>
          <a:p>
            <a:pPr lvl="0"/>
            <a:r>
              <a:rPr lang="ja-JP" altLang="en-US" sz="1700" noProof="0" dirty="0">
                <a:latin typeface="Meiryo UI" panose="020B0604030504040204" pitchFamily="50" charset="-128"/>
                <a:ea typeface="Meiryo UI" panose="020B0604030504040204" pitchFamily="50" charset="-128"/>
              </a:rPr>
              <a:t>⑤</a:t>
            </a:r>
            <a:r>
              <a:rPr lang="ja-JP" altLang="en-US" sz="1700" dirty="0">
                <a:latin typeface="Meiryo UI" panose="020B0604030504040204" pitchFamily="50" charset="-128"/>
                <a:ea typeface="Meiryo UI" panose="020B0604030504040204" pitchFamily="50" charset="-128"/>
              </a:rPr>
              <a:t>この画面が表示されれば完了です。</a:t>
            </a:r>
            <a:endParaRPr lang="en-US" altLang="ja-JP" sz="1700" dirty="0">
              <a:latin typeface="Meiryo UI" panose="020B0604030504040204" pitchFamily="50" charset="-128"/>
              <a:ea typeface="Meiryo UI" panose="020B0604030504040204" pitchFamily="50" charset="-128"/>
            </a:endParaRPr>
          </a:p>
          <a:p>
            <a:pPr lvl="0"/>
            <a:endParaRPr lang="en-US" altLang="ja-JP" sz="1700" dirty="0">
              <a:latin typeface="Meiryo UI" panose="020B0604030504040204" pitchFamily="50" charset="-128"/>
              <a:ea typeface="Meiryo UI" panose="020B0604030504040204" pitchFamily="50" charset="-128"/>
            </a:endParaRPr>
          </a:p>
          <a:p>
            <a:pPr lvl="0"/>
            <a:r>
              <a:rPr lang="ja-JP" altLang="en-US" sz="1700" dirty="0">
                <a:latin typeface="Meiryo UI" panose="020B0604030504040204" pitchFamily="50" charset="-128"/>
                <a:ea typeface="Meiryo UI" panose="020B0604030504040204" pitchFamily="50" charset="-128"/>
              </a:rPr>
              <a:t>これで「</a:t>
            </a:r>
            <a:r>
              <a:rPr lang="en-US" altLang="ja-JP" sz="1700" dirty="0">
                <a:latin typeface="Meiryo UI" panose="020B0604030504040204" pitchFamily="50" charset="-128"/>
                <a:ea typeface="Meiryo UI" panose="020B0604030504040204" pitchFamily="50" charset="-128"/>
              </a:rPr>
              <a:t>SH"U"N</a:t>
            </a:r>
            <a:r>
              <a:rPr lang="ja-JP" altLang="en-US" sz="1700" dirty="0">
                <a:latin typeface="Meiryo UI" panose="020B0604030504040204" pitchFamily="50" charset="-128"/>
                <a:ea typeface="Meiryo UI" panose="020B0604030504040204" pitchFamily="50" charset="-128"/>
              </a:rPr>
              <a:t>プロジェクト」を利用する準備が整いました。</a:t>
            </a:r>
            <a:r>
              <a:rPr lang="ja-JP" altLang="en-US" dirty="0"/>
              <a:t>​</a:t>
            </a: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12</a:t>
            </a:fld>
            <a:endParaRPr lang="ja-JP" altLang="en-US"/>
          </a:p>
        </p:txBody>
      </p:sp>
      <p:sp>
        <p:nvSpPr>
          <p:cNvPr id="7" name="スライド イメージ プレースホルダー 6">
            <a:extLst>
              <a:ext uri="{FF2B5EF4-FFF2-40B4-BE49-F238E27FC236}">
                <a16:creationId xmlns:a16="http://schemas.microsoft.com/office/drawing/2014/main" id="{349901B6-539F-4EED-C7D0-9C50C23709CD}"/>
              </a:ext>
            </a:extLst>
          </p:cNvPr>
          <p:cNvSpPr>
            <a:spLocks noGrp="1" noRot="1" noChangeAspect="1"/>
          </p:cNvSpPr>
          <p:nvPr>
            <p:ph type="sldImg"/>
          </p:nvPr>
        </p:nvSpPr>
        <p:spPr>
          <a:xfrm>
            <a:off x="622300" y="590550"/>
            <a:ext cx="5456238" cy="4094163"/>
          </a:xfrm>
        </p:spPr>
      </p:sp>
    </p:spTree>
    <p:extLst>
      <p:ext uri="{BB962C8B-B14F-4D97-AF65-F5344CB8AC3E}">
        <p14:creationId xmlns:p14="http://schemas.microsoft.com/office/powerpoint/2010/main" val="450282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22300" y="4777196"/>
            <a:ext cx="5456238" cy="4651389"/>
          </a:xfrm>
        </p:spPr>
        <p:txBody>
          <a:bodyPr/>
          <a:lstStyle/>
          <a:p>
            <a:r>
              <a:rPr lang="ja-JP" altLang="en-US" sz="1700" dirty="0">
                <a:latin typeface="Meiryo UI" panose="020B0604030504040204" pitchFamily="50" charset="-128"/>
                <a:ea typeface="Meiryo UI" panose="020B0604030504040204" pitchFamily="50" charset="-128"/>
              </a:rPr>
              <a:t>ここでは</a:t>
            </a:r>
            <a:r>
              <a:rPr lang="en-US" altLang="ja-JP" sz="1700" dirty="0">
                <a:latin typeface="Meiryo UI" panose="020B0604030504040204" pitchFamily="50" charset="-128"/>
                <a:ea typeface="Meiryo UI" panose="020B0604030504040204" pitchFamily="50" charset="-128"/>
              </a:rPr>
              <a:t>SH“U”N</a:t>
            </a:r>
            <a:r>
              <a:rPr lang="ja-JP" altLang="en-US" sz="1700" dirty="0">
                <a:latin typeface="Meiryo UI" panose="020B0604030504040204" pitchFamily="50" charset="-128"/>
                <a:ea typeface="Meiryo UI" panose="020B0604030504040204" pitchFamily="50" charset="-128"/>
              </a:rPr>
              <a:t>プロジェクト</a:t>
            </a:r>
            <a:r>
              <a:rPr lang="ja-JP" altLang="ja-JP" sz="1700" dirty="0">
                <a:latin typeface="Meiryo UI" panose="020B0604030504040204" pitchFamily="50" charset="-128"/>
                <a:ea typeface="Meiryo UI" panose="020B0604030504040204" pitchFamily="50" charset="-128"/>
              </a:rPr>
              <a:t>の</a:t>
            </a:r>
            <a:r>
              <a:rPr lang="ja-JP" altLang="en-US" sz="1700" dirty="0">
                <a:latin typeface="Meiryo UI" panose="020B0604030504040204" pitchFamily="50" charset="-128"/>
                <a:ea typeface="Meiryo UI" panose="020B0604030504040204" pitchFamily="50" charset="-128"/>
              </a:rPr>
              <a:t>活用方法について、ご説明いたします。</a:t>
            </a:r>
            <a:endParaRPr lang="en-US" altLang="ja-JP" sz="1700" dirty="0">
              <a:latin typeface="Meiryo UI" panose="020B0604030504040204" pitchFamily="50" charset="-128"/>
              <a:ea typeface="Meiryo UI" panose="020B0604030504040204" pitchFamily="50" charset="-128"/>
            </a:endParaRPr>
          </a:p>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13</a:t>
            </a:fld>
            <a:endParaRPr lang="ja-JP" altLang="en-US"/>
          </a:p>
        </p:txBody>
      </p:sp>
      <p:sp>
        <p:nvSpPr>
          <p:cNvPr id="7" name="スライド イメージ プレースホルダー 6">
            <a:extLst>
              <a:ext uri="{FF2B5EF4-FFF2-40B4-BE49-F238E27FC236}">
                <a16:creationId xmlns:a16="http://schemas.microsoft.com/office/drawing/2014/main" id="{2F01951B-E725-CA49-4F51-9BE86BCC9908}"/>
              </a:ext>
            </a:extLst>
          </p:cNvPr>
          <p:cNvSpPr>
            <a:spLocks noGrp="1" noRot="1" noChangeAspect="1"/>
          </p:cNvSpPr>
          <p:nvPr>
            <p:ph type="sldImg"/>
          </p:nvPr>
        </p:nvSpPr>
        <p:spPr>
          <a:xfrm>
            <a:off x="622300" y="590550"/>
            <a:ext cx="5456238" cy="4094163"/>
          </a:xfrm>
        </p:spPr>
      </p:sp>
    </p:spTree>
    <p:extLst>
      <p:ext uri="{BB962C8B-B14F-4D97-AF65-F5344CB8AC3E}">
        <p14:creationId xmlns:p14="http://schemas.microsoft.com/office/powerpoint/2010/main" val="968540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22300" y="4777196"/>
            <a:ext cx="5456238" cy="4651389"/>
          </a:xfrm>
        </p:spPr>
        <p:txBody>
          <a:bodyPr/>
          <a:lstStyle/>
          <a:p>
            <a:r>
              <a:rPr lang="ja-JP" altLang="en-US" sz="1700" dirty="0">
                <a:latin typeface="Meiryo UI" panose="020B0604030504040204" pitchFamily="50" charset="-128"/>
                <a:ea typeface="Meiryo UI" panose="020B0604030504040204" pitchFamily="50" charset="-128"/>
              </a:rPr>
              <a:t>それでは、アプリのホーム画面のご説明をしていきます。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「あなたの</a:t>
            </a:r>
            <a:r>
              <a:rPr lang="en-US" altLang="ja-JP" sz="1700" dirty="0">
                <a:latin typeface="Meiryo UI" panose="020B0604030504040204" pitchFamily="50" charset="-128"/>
                <a:ea typeface="Meiryo UI" panose="020B0604030504040204" pitchFamily="50" charset="-128"/>
              </a:rPr>
              <a:t>Fish Points</a:t>
            </a:r>
            <a:r>
              <a:rPr lang="ja-JP" altLang="en-US" sz="1700" dirty="0">
                <a:latin typeface="Meiryo UI" panose="020B0604030504040204" pitchFamily="50" charset="-128"/>
                <a:ea typeface="Meiryo UI" panose="020B0604030504040204" pitchFamily="50" charset="-128"/>
              </a:rPr>
              <a:t>」では、あなたが食べたさかなの持っているポイントの</a:t>
            </a:r>
            <a:r>
              <a:rPr lang="en-US" altLang="ja-JP" sz="1700" dirty="0">
                <a:latin typeface="Meiryo UI" panose="020B0604030504040204" pitchFamily="50" charset="-128"/>
                <a:ea typeface="Meiryo UI" panose="020B0604030504040204" pitchFamily="50" charset="-128"/>
              </a:rPr>
              <a:t>3</a:t>
            </a:r>
            <a:r>
              <a:rPr lang="ja-JP" altLang="en-US" sz="1700" dirty="0">
                <a:latin typeface="Meiryo UI" panose="020B0604030504040204" pitchFamily="50" charset="-128"/>
                <a:ea typeface="Meiryo UI" panose="020B0604030504040204" pitchFamily="50" charset="-128"/>
              </a:rPr>
              <a:t>分の</a:t>
            </a:r>
            <a:r>
              <a:rPr lang="en-US" altLang="ja-JP" sz="1700" dirty="0">
                <a:latin typeface="Meiryo UI" panose="020B0604030504040204" pitchFamily="50" charset="-128"/>
                <a:ea typeface="Meiryo UI" panose="020B0604030504040204" pitchFamily="50" charset="-128"/>
              </a:rPr>
              <a:t>1</a:t>
            </a:r>
            <a:r>
              <a:rPr lang="ja-JP" altLang="en-US" sz="1700" dirty="0">
                <a:latin typeface="Meiryo UI" panose="020B0604030504040204" pitchFamily="50" charset="-128"/>
                <a:ea typeface="Meiryo UI" panose="020B0604030504040204" pitchFamily="50" charset="-128"/>
              </a:rPr>
              <a:t>があなたの「</a:t>
            </a:r>
            <a:r>
              <a:rPr lang="en-US" altLang="ja-JP" sz="1700" dirty="0">
                <a:latin typeface="Meiryo UI" panose="020B0604030504040204" pitchFamily="50" charset="-128"/>
                <a:ea typeface="Meiryo UI" panose="020B0604030504040204" pitchFamily="50" charset="-128"/>
              </a:rPr>
              <a:t>Fish Points</a:t>
            </a:r>
            <a:r>
              <a:rPr lang="ja-JP" altLang="en-US" sz="1700" dirty="0">
                <a:latin typeface="Meiryo UI" panose="020B0604030504040204" pitchFamily="50" charset="-128"/>
                <a:ea typeface="Meiryo UI" panose="020B0604030504040204" pitchFamily="50" charset="-128"/>
              </a:rPr>
              <a:t>」にたまります。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「いま、おすすめのさかな」では、あなたが設定した地域で今おすすめのさかなを紹介しています。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a:t>
            </a:r>
            <a:r>
              <a:rPr lang="en-US" altLang="ja-JP" sz="1700" dirty="0">
                <a:latin typeface="Meiryo UI" panose="020B0604030504040204" pitchFamily="50" charset="-128"/>
                <a:ea typeface="Meiryo UI" panose="020B0604030504040204" pitchFamily="50" charset="-128"/>
              </a:rPr>
              <a:t>10</a:t>
            </a:r>
            <a:r>
              <a:rPr lang="ja-JP" altLang="en-US" sz="1700" dirty="0">
                <a:latin typeface="Meiryo UI" panose="020B0604030504040204" pitchFamily="50" charset="-128"/>
                <a:ea typeface="Meiryo UI" panose="020B0604030504040204" pitchFamily="50" charset="-128"/>
              </a:rPr>
              <a:t>日前からのみんなの動き」では、みんながさかなを食べることによって水産業全体の動きが最近</a:t>
            </a:r>
            <a:r>
              <a:rPr lang="en-US" altLang="ja-JP" sz="1700" dirty="0">
                <a:latin typeface="Meiryo UI" panose="020B0604030504040204" pitchFamily="50" charset="-128"/>
                <a:ea typeface="Meiryo UI" panose="020B0604030504040204" pitchFamily="50" charset="-128"/>
              </a:rPr>
              <a:t>10</a:t>
            </a:r>
            <a:r>
              <a:rPr lang="ja-JP" altLang="en-US" sz="1700" dirty="0">
                <a:latin typeface="Meiryo UI" panose="020B0604030504040204" pitchFamily="50" charset="-128"/>
                <a:ea typeface="Meiryo UI" panose="020B0604030504040204" pitchFamily="50" charset="-128"/>
              </a:rPr>
              <a:t>日間でどのように変化したかを矢印で示しています。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a:t>
            </a:r>
            <a:r>
              <a:rPr lang="en-US" altLang="ja-JP" sz="1700" dirty="0">
                <a:latin typeface="Meiryo UI" panose="020B0604030504040204" pitchFamily="50" charset="-128"/>
                <a:ea typeface="Meiryo UI" panose="020B0604030504040204" pitchFamily="50" charset="-128"/>
              </a:rPr>
              <a:t>SH"U"N</a:t>
            </a:r>
            <a:r>
              <a:rPr lang="ja-JP" altLang="en-US" sz="1700" dirty="0">
                <a:latin typeface="Meiryo UI" panose="020B0604030504040204" pitchFamily="50" charset="-128"/>
                <a:ea typeface="Meiryo UI" panose="020B0604030504040204" pitchFamily="50" charset="-128"/>
              </a:rPr>
              <a:t>情報」では、今の時期にどのさかなが旬かの情報を掲載しています。</a:t>
            </a:r>
          </a:p>
          <a:p>
            <a:endParaRPr lang="ja-JP" altLang="en-US" dirty="0"/>
          </a:p>
          <a:p>
            <a:endParaRPr lang="ja-JP" altLang="en-US" dirty="0"/>
          </a:p>
          <a:p>
            <a:endParaRPr lang="ja-JP" altLang="en-US" dirty="0"/>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14</a:t>
            </a:fld>
            <a:endParaRPr lang="ja-JP" altLang="en-US"/>
          </a:p>
        </p:txBody>
      </p:sp>
      <p:sp>
        <p:nvSpPr>
          <p:cNvPr id="7" name="スライド イメージ プレースホルダー 6">
            <a:extLst>
              <a:ext uri="{FF2B5EF4-FFF2-40B4-BE49-F238E27FC236}">
                <a16:creationId xmlns:a16="http://schemas.microsoft.com/office/drawing/2014/main" id="{85E7C3A2-FF87-EDB3-D820-3DC647BF0E9A}"/>
              </a:ext>
            </a:extLst>
          </p:cNvPr>
          <p:cNvSpPr>
            <a:spLocks noGrp="1" noRot="1" noChangeAspect="1"/>
          </p:cNvSpPr>
          <p:nvPr>
            <p:ph type="sldImg"/>
          </p:nvPr>
        </p:nvSpPr>
        <p:spPr>
          <a:xfrm>
            <a:off x="622300" y="590550"/>
            <a:ext cx="5456238" cy="4094163"/>
          </a:xfrm>
        </p:spPr>
      </p:sp>
    </p:spTree>
    <p:extLst>
      <p:ext uri="{BB962C8B-B14F-4D97-AF65-F5344CB8AC3E}">
        <p14:creationId xmlns:p14="http://schemas.microsoft.com/office/powerpoint/2010/main" val="1140498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22300" y="4777196"/>
            <a:ext cx="5456238" cy="4651389"/>
          </a:xfrm>
        </p:spPr>
        <p:txBody>
          <a:bodyPr/>
          <a:lstStyle/>
          <a:p>
            <a:r>
              <a:rPr lang="ja-JP" altLang="en-US" sz="1700" dirty="0">
                <a:latin typeface="Meiryo UI" panose="020B0604030504040204" pitchFamily="50" charset="-128"/>
                <a:ea typeface="Meiryo UI" panose="020B0604030504040204" pitchFamily="50" charset="-128"/>
              </a:rPr>
              <a:t>それでは、アプリのホーム画面のご説明をしていきます。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画面左下の</a:t>
            </a:r>
            <a:r>
              <a:rPr lang="en-US" altLang="ja-JP" sz="1700" dirty="0">
                <a:latin typeface="Meiryo UI" panose="020B0604030504040204" pitchFamily="50" charset="-128"/>
                <a:ea typeface="Meiryo UI" panose="020B0604030504040204" pitchFamily="50" charset="-128"/>
              </a:rPr>
              <a:t>SHUN</a:t>
            </a:r>
            <a:r>
              <a:rPr lang="ja-JP" altLang="en-US" sz="1700" dirty="0">
                <a:latin typeface="Meiryo UI" panose="020B0604030504040204" pitchFamily="50" charset="-128"/>
                <a:ea typeface="Meiryo UI" panose="020B0604030504040204" pitchFamily="50" charset="-128"/>
              </a:rPr>
              <a:t>プロジェクトアイコンを押すと、「</a:t>
            </a:r>
            <a:r>
              <a:rPr lang="en-US" altLang="ja-JP" sz="1700" dirty="0">
                <a:latin typeface="Meiryo UI" panose="020B0604030504040204" pitchFamily="50" charset="-128"/>
                <a:ea typeface="Meiryo UI" panose="020B0604030504040204" pitchFamily="50" charset="-128"/>
              </a:rPr>
              <a:t>SH”U”N</a:t>
            </a:r>
            <a:r>
              <a:rPr lang="ja-JP" altLang="en-US" sz="1700" dirty="0" err="1">
                <a:latin typeface="Meiryo UI" panose="020B0604030504040204" pitchFamily="50" charset="-128"/>
                <a:ea typeface="Meiryo UI" panose="020B0604030504040204" pitchFamily="50" charset="-128"/>
              </a:rPr>
              <a:t>ちゃんの</a:t>
            </a:r>
            <a:r>
              <a:rPr lang="ja-JP" altLang="en-US" sz="1700" dirty="0">
                <a:latin typeface="Meiryo UI" panose="020B0604030504040204" pitchFamily="50" charset="-128"/>
                <a:ea typeface="Meiryo UI" panose="020B0604030504040204" pitchFamily="50" charset="-128"/>
              </a:rPr>
              <a:t>お助け</a:t>
            </a:r>
            <a:r>
              <a:rPr lang="en-US" altLang="ja-JP" sz="1700" dirty="0">
                <a:latin typeface="Meiryo UI" panose="020B0604030504040204" pitchFamily="50" charset="-128"/>
                <a:ea typeface="Meiryo UI" panose="020B0604030504040204" pitchFamily="50" charset="-128"/>
              </a:rPr>
              <a:t>MEMO</a:t>
            </a:r>
            <a:r>
              <a:rPr lang="ja-JP" altLang="en-US" sz="1700" dirty="0">
                <a:latin typeface="Meiryo UI" panose="020B0604030504040204" pitchFamily="50" charset="-128"/>
                <a:ea typeface="Meiryo UI" panose="020B0604030504040204" pitchFamily="50" charset="-128"/>
              </a:rPr>
              <a:t>」として、</a:t>
            </a:r>
            <a:r>
              <a:rPr lang="en-US" altLang="ja-JP" sz="1700" dirty="0">
                <a:latin typeface="Meiryo UI" panose="020B0604030504040204" pitchFamily="50" charset="-128"/>
                <a:ea typeface="Meiryo UI" panose="020B0604030504040204" pitchFamily="50" charset="-128"/>
              </a:rPr>
              <a:t>SH”U”N</a:t>
            </a:r>
            <a:r>
              <a:rPr lang="ja-JP" altLang="en-US" sz="1700" dirty="0">
                <a:latin typeface="Meiryo UI" panose="020B0604030504040204" pitchFamily="50" charset="-128"/>
                <a:ea typeface="Meiryo UI" panose="020B0604030504040204" pitchFamily="50" charset="-128"/>
              </a:rPr>
              <a:t>プロジェクトについての説明とホームページへのリンクが表示されます。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画面下部の家のマークを押すと、ホーム画面に戻ることができます。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画面下部のはてなマークを押すと、「</a:t>
            </a:r>
            <a:r>
              <a:rPr lang="en-US" altLang="ja-JP" sz="1700" dirty="0">
                <a:latin typeface="Meiryo UI" panose="020B0604030504040204" pitchFamily="50" charset="-128"/>
                <a:ea typeface="Meiryo UI" panose="020B0604030504040204" pitchFamily="50" charset="-128"/>
              </a:rPr>
              <a:t>SH”U”N</a:t>
            </a:r>
            <a:r>
              <a:rPr lang="ja-JP" altLang="en-US" sz="1700" dirty="0" err="1">
                <a:latin typeface="Meiryo UI" panose="020B0604030504040204" pitchFamily="50" charset="-128"/>
                <a:ea typeface="Meiryo UI" panose="020B0604030504040204" pitchFamily="50" charset="-128"/>
              </a:rPr>
              <a:t>ちゃんの</a:t>
            </a:r>
            <a:r>
              <a:rPr lang="ja-JP" altLang="en-US" sz="1700" dirty="0">
                <a:latin typeface="Meiryo UI" panose="020B0604030504040204" pitchFamily="50" charset="-128"/>
                <a:ea typeface="Meiryo UI" panose="020B0604030504040204" pitchFamily="50" charset="-128"/>
              </a:rPr>
              <a:t>お助け</a:t>
            </a:r>
            <a:r>
              <a:rPr lang="en-US" altLang="ja-JP" sz="1700" dirty="0">
                <a:latin typeface="Meiryo UI" panose="020B0604030504040204" pitchFamily="50" charset="-128"/>
                <a:ea typeface="Meiryo UI" panose="020B0604030504040204" pitchFamily="50" charset="-128"/>
              </a:rPr>
              <a:t>MEMO</a:t>
            </a:r>
            <a:r>
              <a:rPr lang="ja-JP" altLang="en-US" sz="1700" dirty="0">
                <a:latin typeface="Meiryo UI" panose="020B0604030504040204" pitchFamily="50" charset="-128"/>
                <a:ea typeface="Meiryo UI" panose="020B0604030504040204" pitchFamily="50" charset="-128"/>
              </a:rPr>
              <a:t>」として、アプリの遊び方が表示されます。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画面右下のメニューを押すと、「ホーム」「みんなの動き」 「情報・設定」のリンクが表示されます。</a:t>
            </a:r>
          </a:p>
          <a:p>
            <a:endParaRPr lang="ja-JP" altLang="en-US" dirty="0"/>
          </a:p>
          <a:p>
            <a:endParaRPr lang="ja-JP" altLang="en-US" dirty="0"/>
          </a:p>
          <a:p>
            <a:endParaRPr lang="ja-JP" altLang="en-US" dirty="0"/>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15</a:t>
            </a:fld>
            <a:endParaRPr lang="ja-JP" altLang="en-US"/>
          </a:p>
        </p:txBody>
      </p:sp>
      <p:sp>
        <p:nvSpPr>
          <p:cNvPr id="7" name="スライド イメージ プレースホルダー 6">
            <a:extLst>
              <a:ext uri="{FF2B5EF4-FFF2-40B4-BE49-F238E27FC236}">
                <a16:creationId xmlns:a16="http://schemas.microsoft.com/office/drawing/2014/main" id="{5B638EF1-CBC1-25B1-3A0F-E0649B96BFD3}"/>
              </a:ext>
            </a:extLst>
          </p:cNvPr>
          <p:cNvSpPr>
            <a:spLocks noGrp="1" noRot="1" noChangeAspect="1"/>
          </p:cNvSpPr>
          <p:nvPr>
            <p:ph type="sldImg"/>
          </p:nvPr>
        </p:nvSpPr>
        <p:spPr>
          <a:xfrm>
            <a:off x="622300" y="590550"/>
            <a:ext cx="5456238" cy="4094163"/>
          </a:xfrm>
        </p:spPr>
      </p:sp>
    </p:spTree>
    <p:extLst>
      <p:ext uri="{BB962C8B-B14F-4D97-AF65-F5344CB8AC3E}">
        <p14:creationId xmlns:p14="http://schemas.microsoft.com/office/powerpoint/2010/main" val="2568075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22299" y="4777196"/>
            <a:ext cx="5456239" cy="4651389"/>
          </a:xfrm>
        </p:spPr>
        <p:txBody>
          <a:bodyPr/>
          <a:lstStyle/>
          <a:p>
            <a:pPr lvl="0"/>
            <a:r>
              <a:rPr lang="ja-JP" altLang="en-US" sz="1700" dirty="0">
                <a:latin typeface="Meiryo UI" panose="020B0604030504040204" pitchFamily="50" charset="-128"/>
                <a:ea typeface="Meiryo UI" panose="020B0604030504040204" pitchFamily="50" charset="-128"/>
              </a:rPr>
              <a:t>フィッシュポイントについてのご説明です。</a:t>
            </a:r>
            <a:endParaRPr lang="en-US" altLang="ja-JP" sz="1700" dirty="0">
              <a:latin typeface="Meiryo UI" panose="020B0604030504040204" pitchFamily="50" charset="-128"/>
              <a:ea typeface="Meiryo UI" panose="020B0604030504040204" pitchFamily="50" charset="-128"/>
            </a:endParaRPr>
          </a:p>
          <a:p>
            <a:pPr lvl="0"/>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①「あなたの</a:t>
            </a:r>
            <a:r>
              <a:rPr lang="en-US" altLang="ja-JP" sz="1700" dirty="0">
                <a:latin typeface="Meiryo UI" panose="020B0604030504040204" pitchFamily="50" charset="-128"/>
                <a:ea typeface="Meiryo UI" panose="020B0604030504040204" pitchFamily="50" charset="-128"/>
              </a:rPr>
              <a:t>Fish Points</a:t>
            </a:r>
            <a:r>
              <a:rPr lang="ja-JP" altLang="en-US" sz="1700" dirty="0">
                <a:latin typeface="Meiryo UI" panose="020B0604030504040204" pitchFamily="50" charset="-128"/>
                <a:ea typeface="Meiryo UI" panose="020B0604030504040204" pitchFamily="50" charset="-128"/>
              </a:rPr>
              <a:t>」をこちらで確認することができます。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②①を押すと説明画面が表示されます。あなたが食べたおさかなのもっているポイントの</a:t>
            </a:r>
            <a:r>
              <a:rPr lang="en-US" altLang="ja-JP" sz="1700" dirty="0">
                <a:latin typeface="Meiryo UI" panose="020B0604030504040204" pitchFamily="50" charset="-128"/>
                <a:ea typeface="Meiryo UI" panose="020B0604030504040204" pitchFamily="50" charset="-128"/>
              </a:rPr>
              <a:t>3</a:t>
            </a:r>
            <a:r>
              <a:rPr lang="ja-JP" altLang="en-US" sz="1700" dirty="0">
                <a:latin typeface="Meiryo UI" panose="020B0604030504040204" pitchFamily="50" charset="-128"/>
                <a:ea typeface="Meiryo UI" panose="020B0604030504040204" pitchFamily="50" charset="-128"/>
              </a:rPr>
              <a:t>分の</a:t>
            </a:r>
            <a:r>
              <a:rPr lang="en-US" altLang="ja-JP" sz="1700" dirty="0">
                <a:latin typeface="Meiryo UI" panose="020B0604030504040204" pitchFamily="50" charset="-128"/>
                <a:ea typeface="Meiryo UI" panose="020B0604030504040204" pitchFamily="50" charset="-128"/>
              </a:rPr>
              <a:t>1</a:t>
            </a:r>
            <a:r>
              <a:rPr lang="ja-JP" altLang="en-US" sz="1700" dirty="0">
                <a:latin typeface="Meiryo UI" panose="020B0604030504040204" pitchFamily="50" charset="-128"/>
                <a:ea typeface="Meiryo UI" panose="020B0604030504040204" pitchFamily="50" charset="-128"/>
              </a:rPr>
              <a:t>が、あなたの「</a:t>
            </a:r>
            <a:r>
              <a:rPr lang="en-US" altLang="ja-JP" sz="1700" dirty="0">
                <a:latin typeface="Meiryo UI" panose="020B0604030504040204" pitchFamily="50" charset="-128"/>
                <a:ea typeface="Meiryo UI" panose="020B0604030504040204" pitchFamily="50" charset="-128"/>
              </a:rPr>
              <a:t>Fish Points</a:t>
            </a:r>
            <a:r>
              <a:rPr lang="ja-JP" altLang="en-US" sz="1700" dirty="0">
                <a:latin typeface="Meiryo UI" panose="020B0604030504040204" pitchFamily="50" charset="-128"/>
                <a:ea typeface="Meiryo UI" panose="020B0604030504040204" pitchFamily="50" charset="-128"/>
              </a:rPr>
              <a:t>」にたまります。</a:t>
            </a:r>
          </a:p>
          <a:p>
            <a:endParaRPr lang="ja-JP" altLang="en-US" dirty="0"/>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16</a:t>
            </a:fld>
            <a:endParaRPr lang="ja-JP" altLang="en-US"/>
          </a:p>
        </p:txBody>
      </p:sp>
      <p:sp>
        <p:nvSpPr>
          <p:cNvPr id="7" name="スライド イメージ プレースホルダー 6">
            <a:extLst>
              <a:ext uri="{FF2B5EF4-FFF2-40B4-BE49-F238E27FC236}">
                <a16:creationId xmlns:a16="http://schemas.microsoft.com/office/drawing/2014/main" id="{561A3F81-2E91-DDF8-BD73-FA22AD48870C}"/>
              </a:ext>
            </a:extLst>
          </p:cNvPr>
          <p:cNvSpPr>
            <a:spLocks noGrp="1" noRot="1" noChangeAspect="1"/>
          </p:cNvSpPr>
          <p:nvPr>
            <p:ph type="sldImg"/>
          </p:nvPr>
        </p:nvSpPr>
        <p:spPr>
          <a:xfrm>
            <a:off x="622300" y="590550"/>
            <a:ext cx="5456238" cy="4094163"/>
          </a:xfrm>
        </p:spPr>
      </p:sp>
    </p:spTree>
    <p:extLst>
      <p:ext uri="{BB962C8B-B14F-4D97-AF65-F5344CB8AC3E}">
        <p14:creationId xmlns:p14="http://schemas.microsoft.com/office/powerpoint/2010/main" val="1421199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22299" y="4777196"/>
            <a:ext cx="5456239" cy="4651389"/>
          </a:xfrm>
        </p:spPr>
        <p:txBody>
          <a:bodyPr/>
          <a:lstStyle/>
          <a:p>
            <a:pPr lvl="0"/>
            <a:r>
              <a:rPr lang="ja-JP" altLang="en-US" sz="1700" dirty="0">
                <a:latin typeface="Meiryo UI" panose="020B0604030504040204" pitchFamily="50" charset="-128"/>
                <a:ea typeface="Meiryo UI" panose="020B0604030504040204" pitchFamily="50" charset="-128"/>
              </a:rPr>
              <a:t>フィッシュポイントの貯め方についてご説明します。</a:t>
            </a:r>
            <a:endParaRPr lang="en-US" altLang="ja-JP" sz="1700" dirty="0">
              <a:latin typeface="Meiryo UI" panose="020B0604030504040204" pitchFamily="50" charset="-128"/>
              <a:ea typeface="Meiryo UI" panose="020B0604030504040204" pitchFamily="50" charset="-128"/>
            </a:endParaRPr>
          </a:p>
          <a:p>
            <a:pPr lvl="0"/>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① 「たべたさかなをえらぶ」を押します。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②様々な種類のさかながあいうえお順で表示されますので、食べたさかなを選んで押してください。</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③選択したさかなの一年を通じた食べごろ予報や資源の状況、さかなの動きなどが確認できます。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en-US" altLang="ja-JP" sz="1700" dirty="0">
                <a:latin typeface="Meiryo UI" panose="020B0604030504040204" pitchFamily="50" charset="-128"/>
                <a:ea typeface="Meiryo UI" panose="020B0604030504040204" pitchFamily="50" charset="-128"/>
              </a:rPr>
              <a:t>【</a:t>
            </a:r>
            <a:r>
              <a:rPr lang="ja-JP" altLang="en-US" sz="1700" dirty="0">
                <a:latin typeface="Meiryo UI" panose="020B0604030504040204" pitchFamily="50" charset="-128"/>
                <a:ea typeface="Meiryo UI" panose="020B0604030504040204" pitchFamily="50" charset="-128"/>
              </a:rPr>
              <a:t>補足説明</a:t>
            </a:r>
            <a:r>
              <a:rPr lang="en-US" altLang="ja-JP" sz="1700" dirty="0">
                <a:latin typeface="Meiryo UI" panose="020B0604030504040204" pitchFamily="50" charset="-128"/>
                <a:ea typeface="Meiryo UI" panose="020B0604030504040204" pitchFamily="50" charset="-128"/>
              </a:rPr>
              <a:t>】</a:t>
            </a:r>
          </a:p>
          <a:p>
            <a:r>
              <a:rPr lang="ja-JP" altLang="en-US" sz="1700" dirty="0">
                <a:latin typeface="Meiryo UI" panose="020B0604030504040204" pitchFamily="50" charset="-128"/>
                <a:ea typeface="Meiryo UI" panose="020B0604030504040204" pitchFamily="50" charset="-128"/>
              </a:rPr>
              <a:t>受講者の方が最近食べた魚を自由に選んで、ポイントを貯めてみるよう促してください。</a:t>
            </a:r>
            <a:endParaRPr lang="en-US" altLang="ja-JP" sz="1700" dirty="0">
              <a:latin typeface="Meiryo UI" panose="020B0604030504040204" pitchFamily="50" charset="-128"/>
              <a:ea typeface="Meiryo UI" panose="020B0604030504040204" pitchFamily="50" charset="-128"/>
            </a:endParaRPr>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17</a:t>
            </a:fld>
            <a:endParaRPr lang="ja-JP" altLang="en-US"/>
          </a:p>
        </p:txBody>
      </p:sp>
      <p:sp>
        <p:nvSpPr>
          <p:cNvPr id="7" name="スライド イメージ プレースホルダー 6">
            <a:extLst>
              <a:ext uri="{FF2B5EF4-FFF2-40B4-BE49-F238E27FC236}">
                <a16:creationId xmlns:a16="http://schemas.microsoft.com/office/drawing/2014/main" id="{37E5042B-8291-FE8E-8F41-63A9647FF1DA}"/>
              </a:ext>
            </a:extLst>
          </p:cNvPr>
          <p:cNvSpPr>
            <a:spLocks noGrp="1" noRot="1" noChangeAspect="1"/>
          </p:cNvSpPr>
          <p:nvPr>
            <p:ph type="sldImg"/>
          </p:nvPr>
        </p:nvSpPr>
        <p:spPr>
          <a:xfrm>
            <a:off x="622300" y="590550"/>
            <a:ext cx="5456238" cy="4094163"/>
          </a:xfrm>
        </p:spPr>
      </p:sp>
    </p:spTree>
    <p:extLst>
      <p:ext uri="{BB962C8B-B14F-4D97-AF65-F5344CB8AC3E}">
        <p14:creationId xmlns:p14="http://schemas.microsoft.com/office/powerpoint/2010/main" val="36006711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22300" y="4777196"/>
            <a:ext cx="5456238" cy="4651389"/>
          </a:xfrm>
        </p:spPr>
        <p:txBody>
          <a:bodyPr/>
          <a:lstStyle/>
          <a:p>
            <a:pPr lvl="0"/>
            <a:r>
              <a:rPr lang="ja-JP" altLang="en-US" sz="1700" dirty="0">
                <a:latin typeface="Meiryo UI" panose="020B0604030504040204" pitchFamily="50" charset="-128"/>
                <a:ea typeface="Meiryo UI" panose="020B0604030504040204" pitchFamily="50" charset="-128"/>
              </a:rPr>
              <a:t>④「このさかなをたべた」を押すとポイントが溜まります。</a:t>
            </a:r>
            <a:endParaRPr lang="en-US" altLang="ja-JP" sz="1700" dirty="0">
              <a:latin typeface="Meiryo UI" panose="020B0604030504040204" pitchFamily="50" charset="-128"/>
              <a:ea typeface="Meiryo UI" panose="020B0604030504040204" pitchFamily="50" charset="-128"/>
            </a:endParaRPr>
          </a:p>
          <a:p>
            <a:pPr lvl="0"/>
            <a:endParaRPr lang="ja-JP" altLang="en-US"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⑤画面が切り替わり食べたさかなの豆知識も表示されます。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⑥「ホームへ戻る」を押すとホームへ戻ることができます。</a:t>
            </a:r>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18</a:t>
            </a:fld>
            <a:endParaRPr lang="ja-JP" altLang="en-US"/>
          </a:p>
        </p:txBody>
      </p:sp>
      <p:sp>
        <p:nvSpPr>
          <p:cNvPr id="7" name="スライド イメージ プレースホルダー 6">
            <a:extLst>
              <a:ext uri="{FF2B5EF4-FFF2-40B4-BE49-F238E27FC236}">
                <a16:creationId xmlns:a16="http://schemas.microsoft.com/office/drawing/2014/main" id="{823E1267-E749-472D-1C9D-E49E43B9BE82}"/>
              </a:ext>
            </a:extLst>
          </p:cNvPr>
          <p:cNvSpPr>
            <a:spLocks noGrp="1" noRot="1" noChangeAspect="1"/>
          </p:cNvSpPr>
          <p:nvPr>
            <p:ph type="sldImg"/>
          </p:nvPr>
        </p:nvSpPr>
        <p:spPr>
          <a:xfrm>
            <a:off x="622300" y="590550"/>
            <a:ext cx="5456238" cy="4094163"/>
          </a:xfrm>
        </p:spPr>
      </p:sp>
    </p:spTree>
    <p:extLst>
      <p:ext uri="{BB962C8B-B14F-4D97-AF65-F5344CB8AC3E}">
        <p14:creationId xmlns:p14="http://schemas.microsoft.com/office/powerpoint/2010/main" val="2877014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22299" y="4777196"/>
            <a:ext cx="5456239" cy="4651389"/>
          </a:xfrm>
        </p:spPr>
        <p:txBody>
          <a:bodyPr/>
          <a:lstStyle/>
          <a:p>
            <a:pPr lvl="0"/>
            <a:r>
              <a:rPr lang="ja-JP" altLang="en-US" sz="1700" dirty="0">
                <a:latin typeface="Meiryo UI" panose="020B0604030504040204" pitchFamily="50" charset="-128"/>
                <a:ea typeface="Meiryo UI" panose="020B0604030504040204" pitchFamily="50" charset="-128"/>
              </a:rPr>
              <a:t>おすすめの魚と</a:t>
            </a:r>
            <a:r>
              <a:rPr lang="en-US" altLang="ja-JP" sz="1700" dirty="0">
                <a:latin typeface="Meiryo UI" panose="020B0604030504040204" pitchFamily="50" charset="-128"/>
                <a:ea typeface="Meiryo UI" panose="020B0604030504040204" pitchFamily="50" charset="-128"/>
              </a:rPr>
              <a:t>SH“U”N</a:t>
            </a:r>
            <a:r>
              <a:rPr lang="ja-JP" altLang="en-US" sz="1700" dirty="0">
                <a:latin typeface="Meiryo UI" panose="020B0604030504040204" pitchFamily="50" charset="-128"/>
                <a:ea typeface="Meiryo UI" panose="020B0604030504040204" pitchFamily="50" charset="-128"/>
              </a:rPr>
              <a:t>情報の画面についてご説明いたします。</a:t>
            </a:r>
            <a:endParaRPr lang="en-US" altLang="ja-JP" sz="1700" dirty="0">
              <a:latin typeface="Meiryo UI" panose="020B0604030504040204" pitchFamily="50" charset="-128"/>
              <a:ea typeface="Meiryo UI" panose="020B0604030504040204" pitchFamily="50" charset="-128"/>
            </a:endParaRPr>
          </a:p>
          <a:p>
            <a:pPr lvl="0"/>
            <a:endParaRPr lang="en-US" altLang="ja-JP" sz="1700" dirty="0">
              <a:latin typeface="Meiryo UI" panose="020B0604030504040204" pitchFamily="50" charset="-128"/>
              <a:ea typeface="Meiryo UI" panose="020B0604030504040204" pitchFamily="50" charset="-128"/>
            </a:endParaRPr>
          </a:p>
          <a:p>
            <a:pPr lvl="0"/>
            <a:r>
              <a:rPr lang="ja-JP" altLang="en-US" sz="1700" dirty="0">
                <a:latin typeface="Meiryo UI" panose="020B0604030504040204" pitchFamily="50" charset="-128"/>
                <a:ea typeface="Meiryo UI" panose="020B0604030504040204" pitchFamily="50" charset="-128"/>
              </a:rPr>
              <a:t>①ここでは、お住まいの地域で今おすすめのさかなが表示されています</a:t>
            </a:r>
            <a:endParaRPr lang="en-US" altLang="ja-JP" sz="1700" dirty="0">
              <a:latin typeface="Meiryo UI" panose="020B0604030504040204" pitchFamily="50" charset="-128"/>
              <a:ea typeface="Meiryo UI" panose="020B0604030504040204" pitchFamily="50" charset="-128"/>
            </a:endParaRPr>
          </a:p>
          <a:p>
            <a:pPr lvl="0"/>
            <a:endParaRPr lang="en-US" altLang="ja-JP" sz="1700" dirty="0">
              <a:latin typeface="Meiryo UI" panose="020B0604030504040204" pitchFamily="50" charset="-128"/>
              <a:ea typeface="Meiryo UI" panose="020B0604030504040204" pitchFamily="50" charset="-128"/>
            </a:endParaRPr>
          </a:p>
          <a:p>
            <a:pPr lvl="0"/>
            <a:r>
              <a:rPr lang="ja-JP" altLang="en-US" sz="1700" dirty="0">
                <a:latin typeface="Meiryo UI" panose="020B0604030504040204" pitchFamily="50" charset="-128"/>
                <a:ea typeface="Meiryo UI" panose="020B0604030504040204" pitchFamily="50" charset="-128"/>
              </a:rPr>
              <a:t>②気になるさかなを押すと一年を通じた食べごろ予報や資源の状況、みんなの動きを確認することができます</a:t>
            </a:r>
            <a:endParaRPr lang="en-US" altLang="ja-JP" sz="1700" dirty="0">
              <a:latin typeface="Meiryo UI" panose="020B0604030504040204" pitchFamily="50" charset="-128"/>
              <a:ea typeface="Meiryo UI" panose="020B0604030504040204" pitchFamily="50" charset="-128"/>
            </a:endParaRPr>
          </a:p>
          <a:p>
            <a:pPr lvl="0"/>
            <a:endParaRPr lang="ja-JP" altLang="en-US" sz="1700" dirty="0">
              <a:latin typeface="Meiryo UI" panose="020B0604030504040204" pitchFamily="50" charset="-128"/>
              <a:ea typeface="Meiryo UI" panose="020B0604030504040204" pitchFamily="50" charset="-128"/>
            </a:endParaRPr>
          </a:p>
          <a:p>
            <a:pPr lvl="0"/>
            <a:r>
              <a:rPr lang="ja-JP" altLang="en-US" sz="1700" dirty="0">
                <a:latin typeface="Meiryo UI" panose="020B0604030504040204" pitchFamily="50" charset="-128"/>
                <a:ea typeface="Meiryo UI" panose="020B0604030504040204" pitchFamily="50" charset="-128"/>
              </a:rPr>
              <a:t>時期によって変わる旬なさかなをチェックしてみましょう！</a:t>
            </a:r>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19</a:t>
            </a:fld>
            <a:endParaRPr lang="ja-JP" altLang="en-US"/>
          </a:p>
        </p:txBody>
      </p:sp>
      <p:sp>
        <p:nvSpPr>
          <p:cNvPr id="7" name="スライド イメージ プレースホルダー 6">
            <a:extLst>
              <a:ext uri="{FF2B5EF4-FFF2-40B4-BE49-F238E27FC236}">
                <a16:creationId xmlns:a16="http://schemas.microsoft.com/office/drawing/2014/main" id="{AD849CFF-850A-8715-91A2-898DAC206A08}"/>
              </a:ext>
            </a:extLst>
          </p:cNvPr>
          <p:cNvSpPr>
            <a:spLocks noGrp="1" noRot="1" noChangeAspect="1"/>
          </p:cNvSpPr>
          <p:nvPr>
            <p:ph type="sldImg"/>
          </p:nvPr>
        </p:nvSpPr>
        <p:spPr>
          <a:xfrm>
            <a:off x="622300" y="590550"/>
            <a:ext cx="5456238" cy="4094163"/>
          </a:xfrm>
        </p:spPr>
      </p:sp>
    </p:spTree>
    <p:extLst>
      <p:ext uri="{BB962C8B-B14F-4D97-AF65-F5344CB8AC3E}">
        <p14:creationId xmlns:p14="http://schemas.microsoft.com/office/powerpoint/2010/main" val="1546378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22299" y="4777196"/>
            <a:ext cx="5456239" cy="4651389"/>
          </a:xfrm>
        </p:spPr>
        <p:txBody>
          <a:bodyPr/>
          <a:lstStyle/>
          <a:p>
            <a:r>
              <a:rPr lang="ja-JP" altLang="ja-JP" sz="1700" dirty="0">
                <a:latin typeface="Meiryo UI" panose="020B0604030504040204" pitchFamily="50" charset="-128"/>
                <a:ea typeface="Meiryo UI" panose="020B0604030504040204" pitchFamily="50" charset="-128"/>
              </a:rPr>
              <a:t>この講座は、</a:t>
            </a:r>
            <a:r>
              <a:rPr lang="en-US" altLang="ja-JP" sz="1700" dirty="0">
                <a:latin typeface="Meiryo UI" panose="020B0604030504040204" pitchFamily="50" charset="-128"/>
                <a:ea typeface="Meiryo UI" panose="020B0604030504040204" pitchFamily="50" charset="-128"/>
              </a:rPr>
              <a:t>SH“U”N</a:t>
            </a:r>
            <a:r>
              <a:rPr lang="ja-JP" altLang="en-US" sz="1700" dirty="0">
                <a:latin typeface="Meiryo UI" panose="020B0604030504040204" pitchFamily="50" charset="-128"/>
                <a:ea typeface="Meiryo UI" panose="020B0604030504040204" pitchFamily="50" charset="-128"/>
              </a:rPr>
              <a:t>プロジェクトについて学ぶ講座です。</a:t>
            </a:r>
            <a:r>
              <a:rPr lang="en-US" altLang="ja-JP" sz="1700" dirty="0">
                <a:latin typeface="Meiryo UI" panose="020B0604030504040204" pitchFamily="50" charset="-128"/>
                <a:ea typeface="Meiryo UI" panose="020B0604030504040204" pitchFamily="50" charset="-128"/>
              </a:rPr>
              <a:t>​</a:t>
            </a:r>
          </a:p>
          <a:p>
            <a:endParaRPr lang="en-US" altLang="ja-JP" sz="1700" dirty="0">
              <a:latin typeface="Meiryo UI" panose="020B0604030504040204" pitchFamily="50" charset="-128"/>
              <a:ea typeface="Meiryo UI" panose="020B0604030504040204" pitchFamily="50" charset="-128"/>
            </a:endParaRPr>
          </a:p>
          <a:p>
            <a:r>
              <a:rPr lang="ja-JP" altLang="ja-JP" sz="1700" dirty="0">
                <a:latin typeface="Meiryo UI" panose="020B0604030504040204" pitchFamily="50" charset="-128"/>
                <a:ea typeface="Meiryo UI" panose="020B0604030504040204" pitchFamily="50" charset="-128"/>
              </a:rPr>
              <a:t>第</a:t>
            </a:r>
            <a:r>
              <a:rPr lang="en-US" altLang="ja-JP" sz="1700" dirty="0">
                <a:latin typeface="Meiryo UI" panose="020B0604030504040204" pitchFamily="50" charset="-128"/>
                <a:ea typeface="Meiryo UI" panose="020B0604030504040204" pitchFamily="50" charset="-128"/>
              </a:rPr>
              <a:t>1</a:t>
            </a:r>
            <a:r>
              <a:rPr lang="ja-JP" altLang="ja-JP" sz="1700" dirty="0">
                <a:latin typeface="Meiryo UI" panose="020B0604030504040204" pitchFamily="50" charset="-128"/>
                <a:ea typeface="Meiryo UI" panose="020B0604030504040204" pitchFamily="50" charset="-128"/>
              </a:rPr>
              <a:t>章では、</a:t>
            </a:r>
            <a:r>
              <a:rPr lang="en-US" altLang="ja-JP" sz="1700" dirty="0">
                <a:latin typeface="Meiryo UI" panose="020B0604030504040204" pitchFamily="50" charset="-128"/>
                <a:ea typeface="Meiryo UI" panose="020B0604030504040204" pitchFamily="50" charset="-128"/>
              </a:rPr>
              <a:t>SH"U"N</a:t>
            </a:r>
            <a:r>
              <a:rPr lang="ja-JP" altLang="en-US" sz="1700" dirty="0">
                <a:latin typeface="Meiryo UI" panose="020B0604030504040204" pitchFamily="50" charset="-128"/>
                <a:ea typeface="Meiryo UI" panose="020B0604030504040204" pitchFamily="50" charset="-128"/>
              </a:rPr>
              <a:t>プロジェクトとはなにか</a:t>
            </a:r>
            <a:r>
              <a:rPr lang="ja-JP" altLang="ja-JP" sz="1700" dirty="0">
                <a:latin typeface="Meiryo UI" panose="020B0604030504040204" pitchFamily="50" charset="-128"/>
                <a:ea typeface="Meiryo UI" panose="020B0604030504040204" pitchFamily="50" charset="-128"/>
              </a:rPr>
              <a:t>について学びます。</a:t>
            </a:r>
            <a:r>
              <a:rPr lang="en-US" altLang="ja-JP" sz="1700" dirty="0">
                <a:latin typeface="Meiryo UI" panose="020B0604030504040204" pitchFamily="50" charset="-128"/>
                <a:ea typeface="Meiryo UI" panose="020B0604030504040204" pitchFamily="50" charset="-128"/>
              </a:rPr>
              <a:t>​</a:t>
            </a:r>
          </a:p>
          <a:p>
            <a:endParaRPr lang="en-US" altLang="ja-JP" sz="1700" dirty="0">
              <a:latin typeface="Meiryo UI" panose="020B0604030504040204" pitchFamily="50" charset="-128"/>
              <a:ea typeface="Meiryo UI" panose="020B0604030504040204" pitchFamily="50" charset="-128"/>
            </a:endParaRPr>
          </a:p>
          <a:p>
            <a:r>
              <a:rPr lang="ja-JP" altLang="ja-JP" sz="1700" dirty="0">
                <a:latin typeface="Meiryo UI" panose="020B0604030504040204" pitchFamily="50" charset="-128"/>
                <a:ea typeface="Meiryo UI" panose="020B0604030504040204" pitchFamily="50" charset="-128"/>
              </a:rPr>
              <a:t>第</a:t>
            </a:r>
            <a:r>
              <a:rPr lang="en-US" altLang="ja-JP" sz="1700" dirty="0">
                <a:latin typeface="Meiryo UI" panose="020B0604030504040204" pitchFamily="50" charset="-128"/>
                <a:ea typeface="Meiryo UI" panose="020B0604030504040204" pitchFamily="50" charset="-128"/>
              </a:rPr>
              <a:t>2</a:t>
            </a:r>
            <a:r>
              <a:rPr lang="ja-JP" altLang="ja-JP" sz="1700" dirty="0">
                <a:latin typeface="Meiryo UI" panose="020B0604030504040204" pitchFamily="50" charset="-128"/>
                <a:ea typeface="Meiryo UI" panose="020B0604030504040204" pitchFamily="50" charset="-128"/>
              </a:rPr>
              <a:t>章では、</a:t>
            </a:r>
            <a:r>
              <a:rPr lang="en-US" altLang="ja-JP" sz="1700" dirty="0">
                <a:latin typeface="Meiryo UI" panose="020B0604030504040204" pitchFamily="50" charset="-128"/>
                <a:ea typeface="Meiryo UI" panose="020B0604030504040204" pitchFamily="50" charset="-128"/>
              </a:rPr>
              <a:t>SH"U"N</a:t>
            </a:r>
            <a:r>
              <a:rPr lang="ja-JP" altLang="en-US" sz="1700" dirty="0">
                <a:latin typeface="Meiryo UI" panose="020B0604030504040204" pitchFamily="50" charset="-128"/>
                <a:ea typeface="Meiryo UI" panose="020B0604030504040204" pitchFamily="50" charset="-128"/>
              </a:rPr>
              <a:t>プロジェクト</a:t>
            </a:r>
            <a:r>
              <a:rPr lang="ja-JP" altLang="ja-JP" sz="1700" dirty="0">
                <a:latin typeface="Meiryo UI" panose="020B0604030504040204" pitchFamily="50" charset="-128"/>
                <a:ea typeface="Meiryo UI" panose="020B0604030504040204" pitchFamily="50" charset="-128"/>
              </a:rPr>
              <a:t>アプリのインストールの仕方を学びます。</a:t>
            </a:r>
            <a:r>
              <a:rPr lang="en-US" altLang="ja-JP" sz="1700" dirty="0">
                <a:latin typeface="Meiryo UI" panose="020B0604030504040204" pitchFamily="50" charset="-128"/>
                <a:ea typeface="Meiryo UI" panose="020B0604030504040204" pitchFamily="50" charset="-128"/>
              </a:rPr>
              <a:t>​</a:t>
            </a:r>
          </a:p>
          <a:p>
            <a:endParaRPr lang="en-US" altLang="ja-JP" sz="1700" dirty="0">
              <a:latin typeface="Meiryo UI" panose="020B0604030504040204" pitchFamily="50" charset="-128"/>
              <a:ea typeface="Meiryo UI" panose="020B0604030504040204" pitchFamily="50" charset="-128"/>
            </a:endParaRPr>
          </a:p>
          <a:p>
            <a:r>
              <a:rPr lang="ja-JP" altLang="ja-JP" sz="1700" dirty="0">
                <a:latin typeface="Meiryo UI" panose="020B0604030504040204" pitchFamily="50" charset="-128"/>
                <a:ea typeface="Meiryo UI" panose="020B0604030504040204" pitchFamily="50" charset="-128"/>
              </a:rPr>
              <a:t>第</a:t>
            </a:r>
            <a:r>
              <a:rPr lang="en-US" altLang="ja-JP" sz="1700" dirty="0">
                <a:latin typeface="Meiryo UI" panose="020B0604030504040204" pitchFamily="50" charset="-128"/>
                <a:ea typeface="Meiryo UI" panose="020B0604030504040204" pitchFamily="50" charset="-128"/>
              </a:rPr>
              <a:t>3</a:t>
            </a:r>
            <a:r>
              <a:rPr lang="ja-JP" altLang="ja-JP" sz="1700" dirty="0">
                <a:latin typeface="Meiryo UI" panose="020B0604030504040204" pitchFamily="50" charset="-128"/>
                <a:ea typeface="Meiryo UI" panose="020B0604030504040204" pitchFamily="50" charset="-128"/>
              </a:rPr>
              <a:t>章では、</a:t>
            </a:r>
            <a:r>
              <a:rPr lang="en-US" altLang="ja-JP" sz="1700" dirty="0">
                <a:latin typeface="Meiryo UI" panose="020B0604030504040204" pitchFamily="50" charset="-128"/>
                <a:ea typeface="Meiryo UI" panose="020B0604030504040204" pitchFamily="50" charset="-128"/>
              </a:rPr>
              <a:t>SH"U"N</a:t>
            </a:r>
            <a:r>
              <a:rPr lang="ja-JP" altLang="en-US" sz="1700" dirty="0">
                <a:latin typeface="Meiryo UI" panose="020B0604030504040204" pitchFamily="50" charset="-128"/>
                <a:ea typeface="Meiryo UI" panose="020B0604030504040204" pitchFamily="50" charset="-128"/>
              </a:rPr>
              <a:t>プロジェクトアプリの活用方法</a:t>
            </a:r>
            <a:r>
              <a:rPr lang="ja-JP" altLang="ja-JP" sz="1700" dirty="0">
                <a:latin typeface="Meiryo UI" panose="020B0604030504040204" pitchFamily="50" charset="-128"/>
                <a:ea typeface="Meiryo UI" panose="020B0604030504040204" pitchFamily="50" charset="-128"/>
              </a:rPr>
              <a:t>についてご説明いたします。</a:t>
            </a:r>
            <a:endParaRPr lang="en-US" altLang="ja-JP" sz="1700" dirty="0">
              <a:latin typeface="Meiryo UI" panose="020B0604030504040204" pitchFamily="50" charset="-128"/>
              <a:ea typeface="Meiryo UI" panose="020B0604030504040204" pitchFamily="50" charset="-128"/>
            </a:endParaRPr>
          </a:p>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a:t>
            </a:fld>
            <a:endParaRPr lang="ja-JP" altLang="en-US"/>
          </a:p>
        </p:txBody>
      </p:sp>
      <p:sp>
        <p:nvSpPr>
          <p:cNvPr id="7" name="スライド イメージ プレースホルダー 6">
            <a:extLst>
              <a:ext uri="{FF2B5EF4-FFF2-40B4-BE49-F238E27FC236}">
                <a16:creationId xmlns:a16="http://schemas.microsoft.com/office/drawing/2014/main" id="{53848126-CD64-8E19-2B36-BB811EF3266A}"/>
              </a:ext>
            </a:extLst>
          </p:cNvPr>
          <p:cNvSpPr>
            <a:spLocks noGrp="1" noRot="1" noChangeAspect="1"/>
          </p:cNvSpPr>
          <p:nvPr>
            <p:ph type="sldImg"/>
          </p:nvPr>
        </p:nvSpPr>
        <p:spPr>
          <a:xfrm>
            <a:off x="622300" y="590550"/>
            <a:ext cx="5456238" cy="4094163"/>
          </a:xfrm>
        </p:spPr>
      </p:sp>
    </p:spTree>
    <p:extLst>
      <p:ext uri="{BB962C8B-B14F-4D97-AF65-F5344CB8AC3E}">
        <p14:creationId xmlns:p14="http://schemas.microsoft.com/office/powerpoint/2010/main" val="1262157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22299" y="4777196"/>
            <a:ext cx="5456239" cy="4651389"/>
          </a:xfrm>
        </p:spPr>
        <p:txBody>
          <a:bodyPr/>
          <a:lstStyle/>
          <a:p>
            <a:pPr lvl="0"/>
            <a:r>
              <a:rPr lang="en-US" altLang="ja-JP" sz="1700" dirty="0">
                <a:latin typeface="Meiryo UI" panose="020B0604030504040204" pitchFamily="50" charset="-128"/>
                <a:ea typeface="Meiryo UI" panose="020B0604030504040204" pitchFamily="50" charset="-128"/>
              </a:rPr>
              <a:t>10</a:t>
            </a:r>
            <a:r>
              <a:rPr lang="ja-JP" altLang="en-US" sz="1700" dirty="0">
                <a:latin typeface="Meiryo UI" panose="020B0604030504040204" pitchFamily="50" charset="-128"/>
                <a:ea typeface="Meiryo UI" panose="020B0604030504040204" pitchFamily="50" charset="-128"/>
              </a:rPr>
              <a:t>日前からのみんなの動きについてのご説明です。</a:t>
            </a:r>
            <a:endParaRPr lang="en-US" altLang="ja-JP" sz="1700" dirty="0">
              <a:latin typeface="Meiryo UI" panose="020B0604030504040204" pitchFamily="50" charset="-128"/>
              <a:ea typeface="Meiryo UI" panose="020B0604030504040204" pitchFamily="50" charset="-128"/>
            </a:endParaRPr>
          </a:p>
          <a:p>
            <a:pPr lvl="0"/>
            <a:endParaRPr lang="en-US" altLang="ja-JP" sz="1700" dirty="0">
              <a:latin typeface="Meiryo UI" panose="020B0604030504040204" pitchFamily="50" charset="-128"/>
              <a:ea typeface="Meiryo UI" panose="020B0604030504040204" pitchFamily="50" charset="-128"/>
            </a:endParaRPr>
          </a:p>
          <a:p>
            <a:pPr lvl="0"/>
            <a:r>
              <a:rPr lang="ja-JP" altLang="en-US" sz="1700" dirty="0">
                <a:latin typeface="Meiryo UI" panose="020B0604030504040204" pitchFamily="50" charset="-128"/>
                <a:ea typeface="Meiryo UI" panose="020B0604030504040204" pitchFamily="50" charset="-128"/>
              </a:rPr>
              <a:t>①アプリを使うみなさんの食べたさかなによって、直近の</a:t>
            </a:r>
            <a:r>
              <a:rPr lang="en-US" altLang="ja-JP" sz="1700" dirty="0">
                <a:latin typeface="Meiryo UI" panose="020B0604030504040204" pitchFamily="50" charset="-128"/>
                <a:ea typeface="Meiryo UI" panose="020B0604030504040204" pitchFamily="50" charset="-128"/>
              </a:rPr>
              <a:t>10</a:t>
            </a:r>
            <a:r>
              <a:rPr lang="ja-JP" altLang="en-US" sz="1700" dirty="0">
                <a:latin typeface="Meiryo UI" panose="020B0604030504040204" pitchFamily="50" charset="-128"/>
                <a:ea typeface="Meiryo UI" panose="020B0604030504040204" pitchFamily="50" charset="-128"/>
              </a:rPr>
              <a:t>日間で水産業全体の動きがどう変化したかを矢印で示しています。</a:t>
            </a:r>
            <a:endParaRPr lang="en-US" altLang="ja-JP" sz="1700" dirty="0">
              <a:latin typeface="Meiryo UI" panose="020B0604030504040204" pitchFamily="50" charset="-128"/>
              <a:ea typeface="Meiryo UI" panose="020B0604030504040204" pitchFamily="50" charset="-128"/>
            </a:endParaRPr>
          </a:p>
          <a:p>
            <a:pPr lvl="0"/>
            <a:endParaRPr lang="en-US" altLang="ja-JP" sz="1700" dirty="0">
              <a:latin typeface="Meiryo UI" panose="020B0604030504040204" pitchFamily="50" charset="-128"/>
              <a:ea typeface="Meiryo UI" panose="020B0604030504040204" pitchFamily="50" charset="-128"/>
            </a:endParaRPr>
          </a:p>
          <a:p>
            <a:pPr lvl="0"/>
            <a:r>
              <a:rPr lang="ja-JP" altLang="en-US" sz="1700" dirty="0">
                <a:latin typeface="Meiryo UI" panose="020B0604030504040204" pitchFamily="50" charset="-128"/>
                <a:ea typeface="Meiryo UI" panose="020B0604030504040204" pitchFamily="50" charset="-128"/>
              </a:rPr>
              <a:t>②①を押すと機能の詳しい説明画面が表示されます。</a:t>
            </a:r>
            <a:endParaRPr lang="en-US" altLang="ja-JP" sz="1700" dirty="0">
              <a:latin typeface="Meiryo UI" panose="020B0604030504040204" pitchFamily="50" charset="-128"/>
              <a:ea typeface="Meiryo UI" panose="020B0604030504040204" pitchFamily="50" charset="-128"/>
            </a:endParaRPr>
          </a:p>
          <a:p>
            <a:pPr lvl="0"/>
            <a:endParaRPr lang="en-US" altLang="ja-JP" sz="1700" dirty="0">
              <a:latin typeface="Meiryo UI" panose="020B0604030504040204" pitchFamily="50" charset="-128"/>
              <a:ea typeface="Meiryo UI" panose="020B0604030504040204" pitchFamily="50" charset="-128"/>
            </a:endParaRPr>
          </a:p>
          <a:p>
            <a:pPr lvl="0"/>
            <a:r>
              <a:rPr lang="ja-JP" altLang="en-US" sz="1700" dirty="0">
                <a:latin typeface="Meiryo UI" panose="020B0604030504040204" pitchFamily="50" charset="-128"/>
                <a:ea typeface="Meiryo UI" panose="020B0604030504040204" pitchFamily="50" charset="-128"/>
              </a:rPr>
              <a:t>③ 「人がフォークを持ったマーク」を押すと、より詳細な資源の動きを見ることができます。詳しくは、次のページでご説明いたします。</a:t>
            </a:r>
          </a:p>
          <a:p>
            <a:pPr lvl="0"/>
            <a:endParaRPr lang="ja-JP" altLang="en-US" dirty="0"/>
          </a:p>
          <a:p>
            <a:pPr lvl="0"/>
            <a:endParaRPr lang="ja-JP" altLang="en-US" dirty="0"/>
          </a:p>
          <a:p>
            <a:pPr lvl="0"/>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20</a:t>
            </a:fld>
            <a:endParaRPr lang="ja-JP" altLang="en-US"/>
          </a:p>
        </p:txBody>
      </p:sp>
      <p:sp>
        <p:nvSpPr>
          <p:cNvPr id="7" name="スライド イメージ プレースホルダー 6">
            <a:extLst>
              <a:ext uri="{FF2B5EF4-FFF2-40B4-BE49-F238E27FC236}">
                <a16:creationId xmlns:a16="http://schemas.microsoft.com/office/drawing/2014/main" id="{7C01000A-DE0B-3F75-2974-A023E67F2429}"/>
              </a:ext>
            </a:extLst>
          </p:cNvPr>
          <p:cNvSpPr>
            <a:spLocks noGrp="1" noRot="1" noChangeAspect="1"/>
          </p:cNvSpPr>
          <p:nvPr>
            <p:ph type="sldImg"/>
          </p:nvPr>
        </p:nvSpPr>
        <p:spPr>
          <a:xfrm>
            <a:off x="622300" y="590550"/>
            <a:ext cx="5456238" cy="4094163"/>
          </a:xfrm>
        </p:spPr>
      </p:sp>
    </p:spTree>
    <p:extLst>
      <p:ext uri="{BB962C8B-B14F-4D97-AF65-F5344CB8AC3E}">
        <p14:creationId xmlns:p14="http://schemas.microsoft.com/office/powerpoint/2010/main" val="34467808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22299" y="4777196"/>
            <a:ext cx="5456239" cy="4651389"/>
          </a:xfrm>
        </p:spPr>
        <p:txBody>
          <a:bodyPr/>
          <a:lstStyle/>
          <a:p>
            <a:pPr lvl="0"/>
            <a:r>
              <a:rPr lang="ja-JP" altLang="en-US" sz="1700" dirty="0">
                <a:latin typeface="Meiryo UI" panose="020B0604030504040204" pitchFamily="50" charset="-128"/>
                <a:ea typeface="Meiryo UI" panose="020B0604030504040204" pitchFamily="50" charset="-128"/>
              </a:rPr>
              <a:t>「人がフォークを持ったマーク」を押すと、こちらの画面が開きます。</a:t>
            </a:r>
            <a:endParaRPr lang="en-US" altLang="ja-JP" sz="1700" dirty="0">
              <a:latin typeface="Meiryo UI" panose="020B0604030504040204" pitchFamily="50" charset="-128"/>
              <a:ea typeface="Meiryo UI" panose="020B0604030504040204" pitchFamily="50" charset="-128"/>
            </a:endParaRPr>
          </a:p>
          <a:p>
            <a:pPr lvl="0"/>
            <a:endParaRPr lang="en-US" altLang="ja-JP" sz="1700" dirty="0">
              <a:latin typeface="Meiryo UI" panose="020B0604030504040204" pitchFamily="50" charset="-128"/>
              <a:ea typeface="Meiryo UI" panose="020B0604030504040204" pitchFamily="50" charset="-128"/>
            </a:endParaRPr>
          </a:p>
          <a:p>
            <a:pPr lvl="0"/>
            <a:r>
              <a:rPr lang="ja-JP" altLang="en-US" sz="1700" dirty="0">
                <a:latin typeface="Meiryo UI" panose="020B0604030504040204" pitchFamily="50" charset="-128"/>
                <a:ea typeface="Meiryo UI" panose="020B0604030504040204" pitchFamily="50" charset="-128"/>
              </a:rPr>
              <a:t>各項目をタップすると詳細画面が開きます。</a:t>
            </a:r>
            <a:endParaRPr lang="en-US" altLang="ja-JP" sz="1700" dirty="0">
              <a:latin typeface="Meiryo UI" panose="020B0604030504040204" pitchFamily="50" charset="-128"/>
              <a:ea typeface="Meiryo UI" panose="020B0604030504040204" pitchFamily="50" charset="-128"/>
            </a:endParaRPr>
          </a:p>
          <a:p>
            <a:pPr lvl="0"/>
            <a:endParaRPr lang="en-US" altLang="ja-JP" sz="1700" dirty="0">
              <a:latin typeface="Meiryo UI" panose="020B0604030504040204" pitchFamily="50" charset="-128"/>
              <a:ea typeface="Meiryo UI" panose="020B0604030504040204" pitchFamily="50" charset="-128"/>
            </a:endParaRPr>
          </a:p>
          <a:p>
            <a:pPr lvl="0"/>
            <a:r>
              <a:rPr lang="ja-JP" altLang="en-US" sz="1700" dirty="0">
                <a:latin typeface="Meiryo UI" panose="020B0604030504040204" pitchFamily="50" charset="-128"/>
                <a:ea typeface="Meiryo UI" panose="020B0604030504040204" pitchFamily="50" charset="-128"/>
              </a:rPr>
              <a:t>④「生態系」を押すと生態系への配慮についての詳細画面が開きます。</a:t>
            </a:r>
            <a:endParaRPr lang="en-US" altLang="ja-JP" sz="1700" dirty="0">
              <a:latin typeface="Meiryo UI" panose="020B0604030504040204" pitchFamily="50" charset="-128"/>
              <a:ea typeface="Meiryo UI" panose="020B0604030504040204" pitchFamily="50" charset="-128"/>
            </a:endParaRPr>
          </a:p>
          <a:p>
            <a:pPr lvl="0"/>
            <a:r>
              <a:rPr lang="ja-JP" altLang="en-US" sz="1700" dirty="0">
                <a:latin typeface="Meiryo UI" panose="020B0604030504040204" pitchFamily="50" charset="-128"/>
                <a:ea typeface="Meiryo UI" panose="020B0604030504040204" pitchFamily="50" charset="-128"/>
              </a:rPr>
              <a:t>漁業が生態系にどんな影響を与えているのかを示しています。</a:t>
            </a:r>
            <a:endParaRPr lang="en-US" altLang="ja-JP" sz="1700" dirty="0">
              <a:latin typeface="Meiryo UI" panose="020B0604030504040204" pitchFamily="50" charset="-128"/>
              <a:ea typeface="Meiryo UI" panose="020B0604030504040204" pitchFamily="50" charset="-128"/>
            </a:endParaRPr>
          </a:p>
          <a:p>
            <a:pPr lvl="0"/>
            <a:endParaRPr lang="en-US" altLang="ja-JP" sz="1700" dirty="0">
              <a:latin typeface="Meiryo UI" panose="020B0604030504040204" pitchFamily="50" charset="-128"/>
              <a:ea typeface="Meiryo UI" panose="020B0604030504040204" pitchFamily="50" charset="-128"/>
            </a:endParaRPr>
          </a:p>
          <a:p>
            <a:pPr lvl="0"/>
            <a:r>
              <a:rPr lang="ja-JP" altLang="en-US" sz="1700" dirty="0">
                <a:latin typeface="Meiryo UI" panose="020B0604030504040204" pitchFamily="50" charset="-128"/>
                <a:ea typeface="Meiryo UI" panose="020B0604030504040204" pitchFamily="50" charset="-128"/>
              </a:rPr>
              <a:t>⑤中央を押すとみんなの動きについての説明画面が開きます。みんなが食べたさかなポイント（</a:t>
            </a:r>
            <a:r>
              <a:rPr lang="en-US" altLang="ja-JP" sz="1700" dirty="0">
                <a:latin typeface="Meiryo UI" panose="020B0604030504040204" pitchFamily="50" charset="-128"/>
                <a:ea typeface="Meiryo UI" panose="020B0604030504040204" pitchFamily="50" charset="-128"/>
              </a:rPr>
              <a:t>Fish Points)</a:t>
            </a:r>
            <a:r>
              <a:rPr lang="ja-JP" altLang="en-US" sz="1700" dirty="0">
                <a:latin typeface="Meiryo UI" panose="020B0604030504040204" pitchFamily="50" charset="-128"/>
                <a:ea typeface="Meiryo UI" panose="020B0604030504040204" pitchFamily="50" charset="-128"/>
              </a:rPr>
              <a:t>を総合して、水作業をとりまく世界の変化を示しています。</a:t>
            </a:r>
            <a:endParaRPr lang="en-US" altLang="ja-JP" sz="1700" dirty="0">
              <a:latin typeface="Meiryo UI" panose="020B0604030504040204" pitchFamily="50" charset="-128"/>
              <a:ea typeface="Meiryo UI" panose="020B0604030504040204" pitchFamily="50" charset="-128"/>
            </a:endParaRPr>
          </a:p>
          <a:p>
            <a:pPr lvl="0"/>
            <a:endParaRPr lang="en-US" altLang="ja-JP" sz="1700" dirty="0">
              <a:latin typeface="Meiryo UI" panose="020B0604030504040204" pitchFamily="50" charset="-128"/>
              <a:ea typeface="Meiryo UI" panose="020B0604030504040204" pitchFamily="50" charset="-128"/>
            </a:endParaRPr>
          </a:p>
          <a:p>
            <a:pPr lvl="0"/>
            <a:r>
              <a:rPr lang="ja-JP" altLang="en-US" sz="1700" dirty="0">
                <a:latin typeface="Meiryo UI" panose="020B0604030504040204" pitchFamily="50" charset="-128"/>
                <a:ea typeface="Meiryo UI" panose="020B0604030504040204" pitchFamily="50" charset="-128"/>
              </a:rPr>
              <a:t>　⑥「資源」を押すと資源の状態についての詳細画面が開きます。海に住んでいるさかなの数がどんな状態にあるのかを示しています。</a:t>
            </a:r>
            <a:endParaRPr lang="en-US" altLang="ja-JP" sz="1700" dirty="0">
              <a:latin typeface="Meiryo UI" panose="020B0604030504040204" pitchFamily="50" charset="-128"/>
              <a:ea typeface="Meiryo UI" panose="020B0604030504040204" pitchFamily="50" charset="-128"/>
            </a:endParaRPr>
          </a:p>
          <a:p>
            <a:pPr lvl="0"/>
            <a:endParaRPr lang="en-US" altLang="ja-JP" sz="1700" dirty="0">
              <a:latin typeface="Meiryo UI" panose="020B0604030504040204" pitchFamily="50" charset="-128"/>
              <a:ea typeface="Meiryo UI" panose="020B0604030504040204" pitchFamily="50" charset="-128"/>
            </a:endParaRPr>
          </a:p>
          <a:p>
            <a:pPr lvl="0"/>
            <a:r>
              <a:rPr lang="ja-JP" altLang="en-US" sz="1700" dirty="0">
                <a:latin typeface="Meiryo UI" panose="020B0604030504040204" pitchFamily="50" charset="-128"/>
                <a:ea typeface="Meiryo UI" panose="020B0604030504040204" pitchFamily="50" charset="-128"/>
              </a:rPr>
              <a:t>　⑦「地域」を押すと漁村地域の持続性についての詳細画面が開きます。漁村地域の持続性がたもたれているかどうかを示しています。</a:t>
            </a:r>
            <a:endParaRPr lang="en-US" altLang="ja-JP" sz="1700" dirty="0">
              <a:latin typeface="Meiryo UI" panose="020B0604030504040204" pitchFamily="50" charset="-128"/>
              <a:ea typeface="Meiryo UI" panose="020B0604030504040204" pitchFamily="50" charset="-128"/>
            </a:endParaRPr>
          </a:p>
          <a:p>
            <a:pPr lvl="0"/>
            <a:endParaRPr lang="en-US" altLang="ja-JP" sz="1700" dirty="0">
              <a:latin typeface="Meiryo UI" panose="020B0604030504040204" pitchFamily="50" charset="-128"/>
              <a:ea typeface="Meiryo UI" panose="020B0604030504040204" pitchFamily="50" charset="-128"/>
            </a:endParaRPr>
          </a:p>
          <a:p>
            <a:pPr lvl="0"/>
            <a:r>
              <a:rPr lang="ja-JP" altLang="en-US" sz="1700" dirty="0">
                <a:latin typeface="Meiryo UI" panose="020B0604030504040204" pitchFamily="50" charset="-128"/>
                <a:ea typeface="Meiryo UI" panose="020B0604030504040204" pitchFamily="50" charset="-128"/>
              </a:rPr>
              <a:t>⑧「漁業」を押すと漁業の管理についての詳細画面が開きます。漁業の管理がうまくできているかどうかを示しています。</a:t>
            </a:r>
          </a:p>
          <a:p>
            <a:pPr lvl="0"/>
            <a:endParaRPr lang="ja-JP" altLang="en-US" dirty="0">
              <a:latin typeface="Meiryo UI" panose="020B0604030504040204" pitchFamily="50" charset="-128"/>
              <a:ea typeface="Meiryo UI" panose="020B0604030504040204" pitchFamily="50" charset="-128"/>
            </a:endParaRPr>
          </a:p>
          <a:p>
            <a:pPr lvl="0"/>
            <a:endParaRPr lang="ja-JP" altLang="en-US" dirty="0">
              <a:latin typeface="Meiryo UI" panose="020B0604030504040204" pitchFamily="50" charset="-128"/>
              <a:ea typeface="Meiryo UI" panose="020B0604030504040204" pitchFamily="50" charset="-128"/>
            </a:endParaRPr>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21</a:t>
            </a:fld>
            <a:endParaRPr lang="ja-JP" altLang="en-US"/>
          </a:p>
        </p:txBody>
      </p:sp>
      <p:sp>
        <p:nvSpPr>
          <p:cNvPr id="7" name="スライド イメージ プレースホルダー 6">
            <a:extLst>
              <a:ext uri="{FF2B5EF4-FFF2-40B4-BE49-F238E27FC236}">
                <a16:creationId xmlns:a16="http://schemas.microsoft.com/office/drawing/2014/main" id="{ABB0279E-F581-00AE-965A-2273FDCC340D}"/>
              </a:ext>
            </a:extLst>
          </p:cNvPr>
          <p:cNvSpPr>
            <a:spLocks noGrp="1" noRot="1" noChangeAspect="1"/>
          </p:cNvSpPr>
          <p:nvPr>
            <p:ph type="sldImg"/>
          </p:nvPr>
        </p:nvSpPr>
        <p:spPr>
          <a:xfrm>
            <a:off x="622300" y="590550"/>
            <a:ext cx="5456238" cy="4094163"/>
          </a:xfrm>
        </p:spPr>
      </p:sp>
    </p:spTree>
    <p:extLst>
      <p:ext uri="{BB962C8B-B14F-4D97-AF65-F5344CB8AC3E}">
        <p14:creationId xmlns:p14="http://schemas.microsoft.com/office/powerpoint/2010/main" val="7628149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22299" y="4777196"/>
            <a:ext cx="5456239" cy="4651389"/>
          </a:xfrm>
        </p:spPr>
        <p:txBody>
          <a:bodyPr/>
          <a:lstStyle/>
          <a:p>
            <a:pPr lvl="0"/>
            <a:r>
              <a:rPr lang="en-US" altLang="ja-JP" sz="1700" dirty="0">
                <a:latin typeface="Meiryo UI" panose="020B0604030504040204" pitchFamily="50" charset="-128"/>
                <a:ea typeface="Meiryo UI" panose="020B0604030504040204" pitchFamily="50" charset="-128"/>
              </a:rPr>
              <a:t>SH"U"N</a:t>
            </a:r>
            <a:r>
              <a:rPr lang="ja-JP" altLang="en-US" sz="1700" dirty="0">
                <a:latin typeface="Meiryo UI" panose="020B0604030504040204" pitchFamily="50" charset="-128"/>
                <a:ea typeface="Meiryo UI" panose="020B0604030504040204" pitchFamily="50" charset="-128"/>
              </a:rPr>
              <a:t>プロジェクトを利用するための動作環境や操作方法や最新情報などは以下のアドレスにメールをしていただく、またはサイトをご参照ください。</a:t>
            </a:r>
            <a:endParaRPr lang="en-US" altLang="ja-JP" sz="1700" dirty="0">
              <a:latin typeface="Meiryo UI" panose="020B0604030504040204" pitchFamily="50" charset="-128"/>
              <a:ea typeface="Meiryo UI" panose="020B0604030504040204" pitchFamily="50" charset="-128"/>
            </a:endParaRPr>
          </a:p>
          <a:p>
            <a:pPr lvl="0"/>
            <a:endParaRPr lang="ja-JP" altLang="en-US"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お問合せは、メールで受け付けております。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水産研究・教育機構のホームページ、水産研究・教育機構内の</a:t>
            </a:r>
            <a:r>
              <a:rPr lang="en-US" altLang="ja-JP" sz="1700" dirty="0">
                <a:latin typeface="Meiryo UI" panose="020B0604030504040204" pitchFamily="50" charset="-128"/>
                <a:ea typeface="Meiryo UI" panose="020B0604030504040204" pitchFamily="50" charset="-128"/>
              </a:rPr>
              <a:t>SH”U”N</a:t>
            </a:r>
            <a:r>
              <a:rPr lang="ja-JP" altLang="en-US" sz="1700" dirty="0">
                <a:latin typeface="Meiryo UI" panose="020B0604030504040204" pitchFamily="50" charset="-128"/>
                <a:ea typeface="Meiryo UI" panose="020B0604030504040204" pitchFamily="50" charset="-128"/>
              </a:rPr>
              <a:t>ページのＵＲＬを掲載していますので、参考にしてください。​​</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en-US" altLang="ja-JP" sz="1700" dirty="0">
                <a:latin typeface="Meiryo UI" panose="020B0604030504040204" pitchFamily="50" charset="-128"/>
                <a:ea typeface="Meiryo UI" panose="020B0604030504040204" pitchFamily="50" charset="-128"/>
              </a:rPr>
              <a:t>SH"U"N</a:t>
            </a:r>
            <a:r>
              <a:rPr lang="ja-JP" altLang="en-US" sz="1700" dirty="0">
                <a:latin typeface="Meiryo UI" panose="020B0604030504040204" pitchFamily="50" charset="-128"/>
                <a:ea typeface="Meiryo UI" panose="020B0604030504040204" pitchFamily="50" charset="-128"/>
              </a:rPr>
              <a:t>プロジェクトについての説明は以上です。</a:t>
            </a:r>
            <a:endParaRPr lang="en-US" altLang="ja-JP" sz="17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22</a:t>
            </a:fld>
            <a:endParaRPr lang="ja-JP" altLang="en-US"/>
          </a:p>
        </p:txBody>
      </p:sp>
      <p:sp>
        <p:nvSpPr>
          <p:cNvPr id="7" name="スライド イメージ プレースホルダー 6">
            <a:extLst>
              <a:ext uri="{FF2B5EF4-FFF2-40B4-BE49-F238E27FC236}">
                <a16:creationId xmlns:a16="http://schemas.microsoft.com/office/drawing/2014/main" id="{524C54CD-595B-CFAD-0395-785D6F5E46E4}"/>
              </a:ext>
            </a:extLst>
          </p:cNvPr>
          <p:cNvSpPr>
            <a:spLocks noGrp="1" noRot="1" noChangeAspect="1"/>
          </p:cNvSpPr>
          <p:nvPr>
            <p:ph type="sldImg"/>
          </p:nvPr>
        </p:nvSpPr>
        <p:spPr>
          <a:xfrm>
            <a:off x="622300" y="590550"/>
            <a:ext cx="5456238" cy="4094163"/>
          </a:xfrm>
        </p:spPr>
      </p:sp>
    </p:spTree>
    <p:extLst>
      <p:ext uri="{BB962C8B-B14F-4D97-AF65-F5344CB8AC3E}">
        <p14:creationId xmlns:p14="http://schemas.microsoft.com/office/powerpoint/2010/main" val="3751587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22299" y="4777196"/>
            <a:ext cx="5456239" cy="4651389"/>
          </a:xfrm>
        </p:spPr>
        <p:txBody>
          <a:bodyPr/>
          <a:lstStyle/>
          <a:p>
            <a:r>
              <a:rPr lang="ja-JP" altLang="ja-JP" sz="1700" dirty="0">
                <a:latin typeface="Meiryo UI" panose="020B0604030504040204" pitchFamily="50" charset="-128"/>
                <a:ea typeface="Meiryo UI" panose="020B0604030504040204" pitchFamily="50" charset="-128"/>
              </a:rPr>
              <a:t>ここでは、</a:t>
            </a:r>
            <a:r>
              <a:rPr lang="en-US" altLang="ja-JP" sz="1700" dirty="0">
                <a:latin typeface="Meiryo UI" panose="020B0604030504040204" pitchFamily="50" charset="-128"/>
                <a:ea typeface="Meiryo UI" panose="020B0604030504040204" pitchFamily="50" charset="-128"/>
              </a:rPr>
              <a:t>SH“U”N</a:t>
            </a:r>
            <a:r>
              <a:rPr lang="ja-JP" altLang="en-US" sz="1700" dirty="0">
                <a:latin typeface="Meiryo UI" panose="020B0604030504040204" pitchFamily="50" charset="-128"/>
                <a:ea typeface="Meiryo UI" panose="020B0604030504040204" pitchFamily="50" charset="-128"/>
              </a:rPr>
              <a:t>プロジェクト</a:t>
            </a:r>
            <a:r>
              <a:rPr lang="ja-JP" altLang="ja-JP" sz="1700" dirty="0">
                <a:latin typeface="Meiryo UI" panose="020B0604030504040204" pitchFamily="50" charset="-128"/>
                <a:ea typeface="Meiryo UI" panose="020B0604030504040204" pitchFamily="50" charset="-128"/>
              </a:rPr>
              <a:t>の概要についてご説明</a:t>
            </a:r>
            <a:r>
              <a:rPr lang="ja-JP" altLang="en-US" sz="1700" dirty="0">
                <a:latin typeface="Meiryo UI" panose="020B0604030504040204" pitchFamily="50" charset="-128"/>
                <a:ea typeface="Meiryo UI" panose="020B0604030504040204" pitchFamily="50" charset="-128"/>
              </a:rPr>
              <a:t>いた</a:t>
            </a:r>
            <a:r>
              <a:rPr lang="ja-JP" altLang="ja-JP" sz="1700" dirty="0">
                <a:latin typeface="Meiryo UI" panose="020B0604030504040204" pitchFamily="50" charset="-128"/>
                <a:ea typeface="Meiryo UI" panose="020B0604030504040204" pitchFamily="50" charset="-128"/>
              </a:rPr>
              <a:t>します。</a:t>
            </a:r>
            <a:endParaRPr lang="en-US" altLang="ja-JP" sz="1700" dirty="0">
              <a:latin typeface="Meiryo UI" panose="020B0604030504040204" pitchFamily="50" charset="-128"/>
              <a:ea typeface="Meiryo UI" panose="020B0604030504040204" pitchFamily="50" charset="-128"/>
            </a:endParaRPr>
          </a:p>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3</a:t>
            </a:fld>
            <a:endParaRPr lang="ja-JP" altLang="en-US"/>
          </a:p>
        </p:txBody>
      </p:sp>
      <p:sp>
        <p:nvSpPr>
          <p:cNvPr id="7" name="スライド イメージ プレースホルダー 6">
            <a:extLst>
              <a:ext uri="{FF2B5EF4-FFF2-40B4-BE49-F238E27FC236}">
                <a16:creationId xmlns:a16="http://schemas.microsoft.com/office/drawing/2014/main" id="{7001CE72-D880-788D-AF33-F2A40613DE21}"/>
              </a:ext>
            </a:extLst>
          </p:cNvPr>
          <p:cNvSpPr>
            <a:spLocks noGrp="1" noRot="1" noChangeAspect="1"/>
          </p:cNvSpPr>
          <p:nvPr>
            <p:ph type="sldImg"/>
          </p:nvPr>
        </p:nvSpPr>
        <p:spPr>
          <a:xfrm>
            <a:off x="622300" y="590550"/>
            <a:ext cx="5456238" cy="4094163"/>
          </a:xfrm>
        </p:spPr>
      </p:sp>
    </p:spTree>
    <p:extLst>
      <p:ext uri="{BB962C8B-B14F-4D97-AF65-F5344CB8AC3E}">
        <p14:creationId xmlns:p14="http://schemas.microsoft.com/office/powerpoint/2010/main" val="2126941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22299" y="4777196"/>
            <a:ext cx="5456239" cy="4651389"/>
          </a:xfrm>
        </p:spPr>
        <p:txBody>
          <a:bodyPr/>
          <a:lstStyle/>
          <a:p>
            <a:r>
              <a:rPr lang="ja-JP" altLang="en-US" sz="1700" dirty="0">
                <a:latin typeface="Meiryo UI" panose="020B0604030504040204" pitchFamily="50" charset="-128"/>
                <a:ea typeface="Meiryo UI" panose="020B0604030504040204" pitchFamily="50" charset="-128"/>
              </a:rPr>
              <a:t>はじめに、</a:t>
            </a:r>
            <a:r>
              <a:rPr lang="en-US" altLang="ja-JP" sz="1700" dirty="0">
                <a:latin typeface="Meiryo UI" panose="020B0604030504040204" pitchFamily="50" charset="-128"/>
                <a:ea typeface="Meiryo UI" panose="020B0604030504040204" pitchFamily="50" charset="-128"/>
              </a:rPr>
              <a:t>SH“U”N</a:t>
            </a:r>
            <a:r>
              <a:rPr lang="ja-JP" altLang="en-US" sz="1700" dirty="0">
                <a:latin typeface="Meiryo UI" panose="020B0604030504040204" pitchFamily="50" charset="-128"/>
                <a:ea typeface="Meiryo UI" panose="020B0604030504040204" pitchFamily="50" charset="-128"/>
              </a:rPr>
              <a:t>プロジェクトとは何かについてご説明いたします。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en-US" altLang="ja-JP" sz="1700" dirty="0">
                <a:latin typeface="Meiryo UI" panose="020B0604030504040204" pitchFamily="50" charset="-128"/>
                <a:ea typeface="Meiryo UI" panose="020B0604030504040204" pitchFamily="50" charset="-128"/>
              </a:rPr>
              <a:t>SH“U”N</a:t>
            </a:r>
            <a:r>
              <a:rPr lang="ja-JP" altLang="en-US" sz="1700" dirty="0">
                <a:latin typeface="Meiryo UI" panose="020B0604030504040204" pitchFamily="50" charset="-128"/>
                <a:ea typeface="Meiryo UI" panose="020B0604030504040204" pitchFamily="50" charset="-128"/>
              </a:rPr>
              <a:t>（しゅん）プロジェクトとは、</a:t>
            </a:r>
          </a:p>
          <a:p>
            <a:r>
              <a:rPr lang="en-US" altLang="ja-JP" sz="1700" dirty="0" err="1">
                <a:latin typeface="Meiryo UI" panose="020B0604030504040204" pitchFamily="50" charset="-128"/>
                <a:ea typeface="Meiryo UI" panose="020B0604030504040204" pitchFamily="50" charset="-128"/>
              </a:rPr>
              <a:t>Sustainable,Healthy</a:t>
            </a:r>
            <a:r>
              <a:rPr lang="en-US" altLang="ja-JP" sz="1700" dirty="0">
                <a:latin typeface="Meiryo UI" panose="020B0604030504040204" pitchFamily="50" charset="-128"/>
                <a:ea typeface="Meiryo UI" panose="020B0604030504040204" pitchFamily="50" charset="-128"/>
              </a:rPr>
              <a:t> and “</a:t>
            </a:r>
            <a:r>
              <a:rPr lang="en-US" altLang="ja-JP" sz="1700" dirty="0" err="1">
                <a:latin typeface="Meiryo UI" panose="020B0604030504040204" pitchFamily="50" charset="-128"/>
                <a:ea typeface="Meiryo UI" panose="020B0604030504040204" pitchFamily="50" charset="-128"/>
              </a:rPr>
              <a:t>Umai”Nippon</a:t>
            </a:r>
            <a:r>
              <a:rPr lang="en-US" altLang="ja-JP" sz="1700" dirty="0">
                <a:latin typeface="Meiryo UI" panose="020B0604030504040204" pitchFamily="50" charset="-128"/>
                <a:ea typeface="Meiryo UI" panose="020B0604030504040204" pitchFamily="50" charset="-128"/>
              </a:rPr>
              <a:t> seafood project</a:t>
            </a:r>
          </a:p>
          <a:p>
            <a:r>
              <a:rPr lang="ja-JP" altLang="en-US" sz="1700" dirty="0">
                <a:latin typeface="Meiryo UI" panose="020B0604030504040204" pitchFamily="50" charset="-128"/>
                <a:ea typeface="Meiryo UI" panose="020B0604030504040204" pitchFamily="50" charset="-128"/>
              </a:rPr>
              <a:t>「持続して利用できる、健康によく“うまい”日本の魚プロジェクト」</a:t>
            </a:r>
          </a:p>
          <a:p>
            <a:r>
              <a:rPr lang="ja-JP" altLang="en-US" sz="1700" dirty="0">
                <a:latin typeface="Meiryo UI" panose="020B0604030504040204" pitchFamily="50" charset="-128"/>
                <a:ea typeface="Meiryo UI" panose="020B0604030504040204" pitchFamily="50" charset="-128"/>
              </a:rPr>
              <a:t>の略称です。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皆さんが普段食べている水産物を、持続的に利用するためには、「水産物の量や増減」、「海洋生態系」、</a:t>
            </a:r>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「漁業活動」、「地域産業・社会」、「食品としての安全・安心」が重要であり、</a:t>
            </a:r>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どれか一つがかけても水産物の持続的な利用は不可能です。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pPr lvl="0"/>
            <a:r>
              <a:rPr lang="en-US" altLang="ja-JP" sz="1700" dirty="0">
                <a:latin typeface="Meiryo UI" panose="020B0604030504040204" pitchFamily="50" charset="-128"/>
                <a:ea typeface="Meiryo UI" panose="020B0604030504040204" pitchFamily="50" charset="-128"/>
              </a:rPr>
              <a:t>SH“U”N</a:t>
            </a:r>
            <a:r>
              <a:rPr lang="ja-JP" altLang="en-US" sz="1700" dirty="0">
                <a:latin typeface="Meiryo UI" panose="020B0604030504040204" pitchFamily="50" charset="-128"/>
                <a:ea typeface="Meiryo UI" panose="020B0604030504040204" pitchFamily="50" charset="-128"/>
              </a:rPr>
              <a:t>プロジェクトでは、</a:t>
            </a:r>
            <a:br>
              <a:rPr lang="en-US" altLang="ja-JP" sz="1700" dirty="0">
                <a:latin typeface="Meiryo UI" panose="020B0604030504040204" pitchFamily="50" charset="-128"/>
                <a:ea typeface="Meiryo UI" panose="020B0604030504040204" pitchFamily="50" charset="-128"/>
              </a:rPr>
            </a:br>
            <a:r>
              <a:rPr lang="en-US" altLang="ja-JP" sz="1700" dirty="0">
                <a:latin typeface="Meiryo UI" panose="020B0604030504040204" pitchFamily="50" charset="-128"/>
                <a:ea typeface="Meiryo UI" panose="020B0604030504040204" pitchFamily="50" charset="-128"/>
              </a:rPr>
              <a:t>  </a:t>
            </a:r>
            <a:r>
              <a:rPr lang="ja-JP" altLang="en-US" sz="1700" dirty="0">
                <a:latin typeface="Meiryo UI" panose="020B0604030504040204" pitchFamily="50" charset="-128"/>
                <a:ea typeface="Meiryo UI" panose="020B0604030504040204" pitchFamily="50" charset="-128"/>
              </a:rPr>
              <a:t>活動を通じて持続可能な水産物の利用を推進し、人々にその重要性を伝えることを目指しています。</a:t>
            </a:r>
          </a:p>
          <a:p>
            <a:endParaRPr lang="ja-JP" altLang="en-US" dirty="0"/>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4</a:t>
            </a:fld>
            <a:endParaRPr lang="ja-JP" altLang="en-US"/>
          </a:p>
        </p:txBody>
      </p:sp>
      <p:sp>
        <p:nvSpPr>
          <p:cNvPr id="7" name="スライド イメージ プレースホルダー 6">
            <a:extLst>
              <a:ext uri="{FF2B5EF4-FFF2-40B4-BE49-F238E27FC236}">
                <a16:creationId xmlns:a16="http://schemas.microsoft.com/office/drawing/2014/main" id="{B7EE7953-B27C-B150-201A-BFEF7CCD1217}"/>
              </a:ext>
            </a:extLst>
          </p:cNvPr>
          <p:cNvSpPr>
            <a:spLocks noGrp="1" noRot="1" noChangeAspect="1"/>
          </p:cNvSpPr>
          <p:nvPr>
            <p:ph type="sldImg"/>
          </p:nvPr>
        </p:nvSpPr>
        <p:spPr>
          <a:xfrm>
            <a:off x="622300" y="590550"/>
            <a:ext cx="5456238" cy="4094163"/>
          </a:xfrm>
        </p:spPr>
      </p:sp>
    </p:spTree>
    <p:extLst>
      <p:ext uri="{BB962C8B-B14F-4D97-AF65-F5344CB8AC3E}">
        <p14:creationId xmlns:p14="http://schemas.microsoft.com/office/powerpoint/2010/main" val="359594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22299" y="4777196"/>
            <a:ext cx="5456239" cy="4651389"/>
          </a:xfrm>
        </p:spPr>
        <p:txBody>
          <a:bodyPr/>
          <a:lstStyle/>
          <a:p>
            <a:pPr lvl="0"/>
            <a:r>
              <a:rPr lang="ja-JP" altLang="en-US" sz="1700" dirty="0">
                <a:latin typeface="Meiryo UI" panose="020B0604030504040204" pitchFamily="50" charset="-128"/>
                <a:ea typeface="Meiryo UI" panose="020B0604030504040204" pitchFamily="50" charset="-128"/>
              </a:rPr>
              <a:t>次に、</a:t>
            </a:r>
            <a:r>
              <a:rPr lang="en-US" altLang="ja-JP" sz="1700" dirty="0">
                <a:latin typeface="Meiryo UI" panose="020B0604030504040204" pitchFamily="50" charset="-128"/>
                <a:ea typeface="Meiryo UI" panose="020B0604030504040204" pitchFamily="50" charset="-128"/>
              </a:rPr>
              <a:t>SH“U”N</a:t>
            </a:r>
            <a:r>
              <a:rPr lang="ja-JP" altLang="en-US" sz="1700" dirty="0">
                <a:latin typeface="Meiryo UI" panose="020B0604030504040204" pitchFamily="50" charset="-128"/>
                <a:ea typeface="Meiryo UI" panose="020B0604030504040204" pitchFamily="50" charset="-128"/>
              </a:rPr>
              <a:t>プロジェクトアプリが担う役割についてご説明いたします。</a:t>
            </a:r>
            <a:endParaRPr lang="en-US" altLang="ja-JP" sz="1700" dirty="0">
              <a:latin typeface="Meiryo UI" panose="020B0604030504040204" pitchFamily="50" charset="-128"/>
              <a:ea typeface="Meiryo UI" panose="020B0604030504040204" pitchFamily="50" charset="-128"/>
            </a:endParaRPr>
          </a:p>
          <a:p>
            <a:pPr lvl="0"/>
            <a:r>
              <a:rPr lang="en-US" altLang="ja-JP" sz="1700" dirty="0">
                <a:latin typeface="Meiryo UI" panose="020B0604030504040204" pitchFamily="50" charset="-128"/>
                <a:ea typeface="Meiryo UI" panose="020B0604030504040204" pitchFamily="50" charset="-128"/>
              </a:rPr>
              <a:t>SH“U”N</a:t>
            </a:r>
            <a:r>
              <a:rPr lang="ja-JP" altLang="en-US" sz="1700" dirty="0">
                <a:latin typeface="Meiryo UI" panose="020B0604030504040204" pitchFamily="50" charset="-128"/>
                <a:ea typeface="Meiryo UI" panose="020B0604030504040204" pitchFamily="50" charset="-128"/>
              </a:rPr>
              <a:t>プロジェクトアプリでは、将来にわたって水産物を食べ続けられるように、食卓と海とのつながりを、みなさんに考えてもらうきっかけを作っています。</a:t>
            </a:r>
          </a:p>
          <a:p>
            <a:pPr lvl="0"/>
            <a:endParaRPr lang="en-US" altLang="ja-JP" sz="1700" dirty="0">
              <a:latin typeface="Meiryo UI" panose="020B0604030504040204" pitchFamily="50" charset="-128"/>
              <a:ea typeface="Meiryo UI" panose="020B0604030504040204" pitchFamily="50" charset="-128"/>
            </a:endParaRPr>
          </a:p>
          <a:p>
            <a:r>
              <a:rPr lang="en-US" altLang="ja-JP" sz="1700" dirty="0">
                <a:latin typeface="Meiryo UI" panose="020B0604030504040204" pitchFamily="50" charset="-128"/>
                <a:ea typeface="Meiryo UI" panose="020B0604030504040204" pitchFamily="50" charset="-128"/>
              </a:rPr>
              <a:t>SH“U”N</a:t>
            </a:r>
            <a:r>
              <a:rPr lang="ja-JP" altLang="en-US" sz="1700" dirty="0">
                <a:latin typeface="Meiryo UI" panose="020B0604030504040204" pitchFamily="50" charset="-128"/>
                <a:ea typeface="Meiryo UI" panose="020B0604030504040204" pitchFamily="50" charset="-128"/>
              </a:rPr>
              <a:t>プロジェクトアプリでは、お住まいの地域に応じた、今、おすすめのお魚や、お魚に関するトリビア情報など、便利で楽しい情報を見ることができます。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水産物を購入する際にこのアプリの情報を参考としていただければ、日本の持続的な水産業を担う現場を応援することにもつながります。</a:t>
            </a:r>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5</a:t>
            </a:fld>
            <a:endParaRPr lang="ja-JP" altLang="en-US"/>
          </a:p>
        </p:txBody>
      </p:sp>
      <p:sp>
        <p:nvSpPr>
          <p:cNvPr id="7" name="スライド イメージ プレースホルダー 6">
            <a:extLst>
              <a:ext uri="{FF2B5EF4-FFF2-40B4-BE49-F238E27FC236}">
                <a16:creationId xmlns:a16="http://schemas.microsoft.com/office/drawing/2014/main" id="{2271434F-1769-CC4B-0798-12738FEA350D}"/>
              </a:ext>
            </a:extLst>
          </p:cNvPr>
          <p:cNvSpPr>
            <a:spLocks noGrp="1" noRot="1" noChangeAspect="1"/>
          </p:cNvSpPr>
          <p:nvPr>
            <p:ph type="sldImg"/>
          </p:nvPr>
        </p:nvSpPr>
        <p:spPr>
          <a:xfrm>
            <a:off x="622300" y="590550"/>
            <a:ext cx="5456238" cy="4094163"/>
          </a:xfrm>
        </p:spPr>
      </p:sp>
    </p:spTree>
    <p:extLst>
      <p:ext uri="{BB962C8B-B14F-4D97-AF65-F5344CB8AC3E}">
        <p14:creationId xmlns:p14="http://schemas.microsoft.com/office/powerpoint/2010/main" val="3253247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22299" y="4777196"/>
            <a:ext cx="5456239" cy="4651389"/>
          </a:xfrm>
        </p:spPr>
        <p:txBody>
          <a:bodyPr/>
          <a:lstStyle/>
          <a:p>
            <a:r>
              <a:rPr lang="ja-JP" altLang="ja-JP" sz="1700" dirty="0">
                <a:latin typeface="Meiryo UI" panose="020B0604030504040204" pitchFamily="50" charset="-128"/>
                <a:ea typeface="Meiryo UI" panose="020B0604030504040204" pitchFamily="50" charset="-128"/>
              </a:rPr>
              <a:t>ここでは、「</a:t>
            </a:r>
            <a:r>
              <a:rPr lang="en-US" altLang="ja-JP" sz="1700" dirty="0">
                <a:latin typeface="Meiryo UI" panose="020B0604030504040204" pitchFamily="50" charset="-128"/>
                <a:ea typeface="Meiryo UI" panose="020B0604030504040204" pitchFamily="50" charset="-128"/>
              </a:rPr>
              <a:t>SH“U”N</a:t>
            </a:r>
            <a:r>
              <a:rPr lang="ja-JP" altLang="en-US" sz="1700" dirty="0">
                <a:latin typeface="Meiryo UI" panose="020B0604030504040204" pitchFamily="50" charset="-128"/>
                <a:ea typeface="Meiryo UI" panose="020B0604030504040204" pitchFamily="50" charset="-128"/>
              </a:rPr>
              <a:t>プロジェクト</a:t>
            </a:r>
            <a:r>
              <a:rPr lang="ja-JP" altLang="ja-JP" sz="1700" dirty="0">
                <a:latin typeface="Meiryo UI" panose="020B0604030504040204" pitchFamily="50" charset="-128"/>
                <a:ea typeface="Meiryo UI" panose="020B0604030504040204" pitchFamily="50" charset="-128"/>
              </a:rPr>
              <a:t>」を利用する準備についてご説明</a:t>
            </a:r>
            <a:r>
              <a:rPr lang="ja-JP" altLang="en-US" sz="1700" dirty="0">
                <a:latin typeface="Meiryo UI" panose="020B0604030504040204" pitchFamily="50" charset="-128"/>
                <a:ea typeface="Meiryo UI" panose="020B0604030504040204" pitchFamily="50" charset="-128"/>
              </a:rPr>
              <a:t>いた</a:t>
            </a:r>
            <a:r>
              <a:rPr lang="ja-JP" altLang="ja-JP" sz="1700" dirty="0">
                <a:latin typeface="Meiryo UI" panose="020B0604030504040204" pitchFamily="50" charset="-128"/>
                <a:ea typeface="Meiryo UI" panose="020B0604030504040204" pitchFamily="50" charset="-128"/>
              </a:rPr>
              <a:t>します。</a:t>
            </a:r>
            <a:r>
              <a:rPr lang="en-US" altLang="ja-JP" sz="1700" dirty="0">
                <a:latin typeface="Meiryo UI" panose="020B0604030504040204" pitchFamily="50" charset="-128"/>
                <a:ea typeface="Meiryo UI" panose="020B0604030504040204" pitchFamily="50" charset="-128"/>
              </a:rPr>
              <a:t>​</a:t>
            </a:r>
          </a:p>
          <a:p>
            <a:endParaRPr lang="en-US" altLang="ja-JP" sz="1700" dirty="0">
              <a:latin typeface="Meiryo UI" panose="020B0604030504040204" pitchFamily="50" charset="-128"/>
              <a:ea typeface="Meiryo UI" panose="020B0604030504040204" pitchFamily="50" charset="-128"/>
            </a:endParaRPr>
          </a:p>
          <a:p>
            <a:r>
              <a:rPr lang="ja-JP" altLang="ja-JP" sz="1700" dirty="0">
                <a:latin typeface="Meiryo UI" panose="020B0604030504040204" pitchFamily="50" charset="-128"/>
                <a:ea typeface="Meiryo UI" panose="020B0604030504040204" pitchFamily="50" charset="-128"/>
              </a:rPr>
              <a:t>「</a:t>
            </a:r>
            <a:r>
              <a:rPr lang="en-US" altLang="ja-JP" sz="1700" dirty="0">
                <a:latin typeface="Meiryo UI" panose="020B0604030504040204" pitchFamily="50" charset="-128"/>
                <a:ea typeface="Meiryo UI" panose="020B0604030504040204" pitchFamily="50" charset="-128"/>
              </a:rPr>
              <a:t>SH"U"N</a:t>
            </a:r>
            <a:r>
              <a:rPr lang="ja-JP" altLang="en-US" sz="1700" dirty="0">
                <a:latin typeface="Meiryo UI" panose="020B0604030504040204" pitchFamily="50" charset="-128"/>
                <a:ea typeface="Meiryo UI" panose="020B0604030504040204" pitchFamily="50" charset="-128"/>
              </a:rPr>
              <a:t>プロジェクト</a:t>
            </a:r>
            <a:r>
              <a:rPr lang="ja-JP" altLang="ja-JP" sz="1700" dirty="0">
                <a:latin typeface="Meiryo UI" panose="020B0604030504040204" pitchFamily="50" charset="-128"/>
                <a:ea typeface="Meiryo UI" panose="020B0604030504040204" pitchFamily="50" charset="-128"/>
              </a:rPr>
              <a:t>」のインストールや利用</a:t>
            </a:r>
            <a:r>
              <a:rPr lang="ja-JP" altLang="en-US" sz="1700" dirty="0">
                <a:latin typeface="Meiryo UI" panose="020B0604030504040204" pitchFamily="50" charset="-128"/>
                <a:ea typeface="Meiryo UI" panose="020B0604030504040204" pitchFamily="50" charset="-128"/>
              </a:rPr>
              <a:t>設定</a:t>
            </a:r>
            <a:r>
              <a:rPr lang="ja-JP" altLang="ja-JP" sz="1700" dirty="0">
                <a:latin typeface="Meiryo UI" panose="020B0604030504040204" pitchFamily="50" charset="-128"/>
                <a:ea typeface="Meiryo UI" panose="020B0604030504040204" pitchFamily="50" charset="-128"/>
              </a:rPr>
              <a:t>を行っていきます。</a:t>
            </a:r>
            <a:r>
              <a:rPr lang="en-US" altLang="ja-JP" sz="1700" dirty="0">
                <a:latin typeface="Meiryo UI" panose="020B0604030504040204" pitchFamily="50" charset="-128"/>
                <a:ea typeface="Meiryo UI" panose="020B0604030504040204" pitchFamily="50" charset="-128"/>
              </a:rPr>
              <a:t>​</a:t>
            </a:r>
          </a:p>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6</a:t>
            </a:fld>
            <a:endParaRPr lang="ja-JP" altLang="en-US"/>
          </a:p>
        </p:txBody>
      </p:sp>
      <p:sp>
        <p:nvSpPr>
          <p:cNvPr id="7" name="スライド イメージ プレースホルダー 6">
            <a:extLst>
              <a:ext uri="{FF2B5EF4-FFF2-40B4-BE49-F238E27FC236}">
                <a16:creationId xmlns:a16="http://schemas.microsoft.com/office/drawing/2014/main" id="{64631E86-0B93-4297-E436-D360B2F33237}"/>
              </a:ext>
            </a:extLst>
          </p:cNvPr>
          <p:cNvSpPr>
            <a:spLocks noGrp="1" noRot="1" noChangeAspect="1"/>
          </p:cNvSpPr>
          <p:nvPr>
            <p:ph type="sldImg"/>
          </p:nvPr>
        </p:nvSpPr>
        <p:spPr>
          <a:xfrm>
            <a:off x="622300" y="590550"/>
            <a:ext cx="5456238" cy="4094163"/>
          </a:xfrm>
        </p:spPr>
      </p:sp>
    </p:spTree>
    <p:extLst>
      <p:ext uri="{BB962C8B-B14F-4D97-AF65-F5344CB8AC3E}">
        <p14:creationId xmlns:p14="http://schemas.microsoft.com/office/powerpoint/2010/main" val="617995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22300" y="4777196"/>
            <a:ext cx="5456238" cy="4651389"/>
          </a:xfrm>
        </p:spPr>
        <p:txBody>
          <a:bodyPr/>
          <a:lstStyle/>
          <a:p>
            <a:r>
              <a:rPr lang="en-US" altLang="ja-JP" sz="1700" dirty="0">
                <a:latin typeface="Meiryo UI" panose="020B0604030504040204" pitchFamily="50" charset="-128"/>
                <a:ea typeface="Meiryo UI" panose="020B0604030504040204" pitchFamily="50" charset="-128"/>
              </a:rPr>
              <a:t>​</a:t>
            </a:r>
            <a:r>
              <a:rPr lang="ja-JP" altLang="ja-JP" sz="1700" dirty="0">
                <a:latin typeface="Meiryo UI" panose="020B0604030504040204" pitchFamily="50" charset="-128"/>
                <a:ea typeface="Meiryo UI" panose="020B0604030504040204" pitchFamily="50" charset="-128"/>
              </a:rPr>
              <a:t>「</a:t>
            </a:r>
            <a:r>
              <a:rPr lang="en-US" altLang="ja-JP" sz="1700" dirty="0">
                <a:latin typeface="Meiryo UI" panose="020B0604030504040204" pitchFamily="50" charset="-128"/>
                <a:ea typeface="Meiryo UI" panose="020B0604030504040204" pitchFamily="50" charset="-128"/>
              </a:rPr>
              <a:t>SH"U"N</a:t>
            </a:r>
            <a:r>
              <a:rPr lang="ja-JP" altLang="en-US" sz="1700" dirty="0">
                <a:latin typeface="Meiryo UI" panose="020B0604030504040204" pitchFamily="50" charset="-128"/>
                <a:ea typeface="Meiryo UI" panose="020B0604030504040204" pitchFamily="50" charset="-128"/>
              </a:rPr>
              <a:t>プロジェクト</a:t>
            </a:r>
            <a:r>
              <a:rPr lang="ja-JP" altLang="ja-JP" sz="1700" dirty="0">
                <a:latin typeface="Meiryo UI" panose="020B0604030504040204" pitchFamily="50" charset="-128"/>
                <a:ea typeface="Meiryo UI" panose="020B0604030504040204" pitchFamily="50" charset="-128"/>
              </a:rPr>
              <a:t>」のインストールの仕方について</a:t>
            </a:r>
            <a:r>
              <a:rPr lang="ja-JP" altLang="en-US" sz="1700" dirty="0">
                <a:latin typeface="Meiryo UI" panose="020B0604030504040204" pitchFamily="50" charset="-128"/>
                <a:ea typeface="Meiryo UI" panose="020B0604030504040204" pitchFamily="50" charset="-128"/>
              </a:rPr>
              <a:t>ご</a:t>
            </a:r>
            <a:r>
              <a:rPr lang="ja-JP" altLang="ja-JP" sz="1700" dirty="0">
                <a:latin typeface="Meiryo UI" panose="020B0604030504040204" pitchFamily="50" charset="-128"/>
                <a:ea typeface="Meiryo UI" panose="020B0604030504040204" pitchFamily="50" charset="-128"/>
              </a:rPr>
              <a:t>説明</a:t>
            </a:r>
            <a:r>
              <a:rPr lang="ja-JP" altLang="en-US" sz="1700" dirty="0">
                <a:latin typeface="Meiryo UI" panose="020B0604030504040204" pitchFamily="50" charset="-128"/>
                <a:ea typeface="Meiryo UI" panose="020B0604030504040204" pitchFamily="50" charset="-128"/>
              </a:rPr>
              <a:t>いた</a:t>
            </a:r>
            <a:r>
              <a:rPr lang="ja-JP" altLang="ja-JP" sz="1700" dirty="0">
                <a:latin typeface="Meiryo UI" panose="020B0604030504040204" pitchFamily="50" charset="-128"/>
                <a:ea typeface="Meiryo UI" panose="020B0604030504040204" pitchFamily="50" charset="-128"/>
              </a:rPr>
              <a:t>します。</a:t>
            </a:r>
            <a:r>
              <a:rPr lang="en-US" altLang="ja-JP" sz="1700" dirty="0">
                <a:latin typeface="Meiryo UI" panose="020B0604030504040204" pitchFamily="50" charset="-128"/>
                <a:ea typeface="Meiryo UI" panose="020B0604030504040204" pitchFamily="50" charset="-128"/>
              </a:rPr>
              <a:t>​</a:t>
            </a:r>
          </a:p>
          <a:p>
            <a:r>
              <a:rPr lang="en-US" altLang="ja-JP" sz="1700" dirty="0">
                <a:latin typeface="Meiryo UI" panose="020B0604030504040204" pitchFamily="50" charset="-128"/>
                <a:ea typeface="Meiryo UI" panose="020B0604030504040204" pitchFamily="50" charset="-128"/>
              </a:rPr>
              <a:t>​</a:t>
            </a:r>
          </a:p>
          <a:p>
            <a:r>
              <a:rPr lang="ja-JP" altLang="ja-JP" sz="1700" dirty="0">
                <a:latin typeface="Meiryo UI" panose="020B0604030504040204" pitchFamily="50" charset="-128"/>
                <a:ea typeface="Meiryo UI" panose="020B0604030504040204" pitchFamily="50" charset="-128"/>
              </a:rPr>
              <a:t>最初に、</a:t>
            </a:r>
            <a:r>
              <a:rPr lang="en-US" altLang="ja-JP" sz="1700" dirty="0">
                <a:latin typeface="Meiryo UI" panose="020B0604030504040204" pitchFamily="50" charset="-128"/>
                <a:ea typeface="Meiryo UI" panose="020B0604030504040204" pitchFamily="50" charset="-128"/>
              </a:rPr>
              <a:t>Android</a:t>
            </a:r>
            <a:r>
              <a:rPr lang="ja-JP" altLang="ja-JP" sz="1700" dirty="0">
                <a:latin typeface="Meiryo UI" panose="020B0604030504040204" pitchFamily="50" charset="-128"/>
                <a:ea typeface="Meiryo UI" panose="020B0604030504040204" pitchFamily="50" charset="-128"/>
              </a:rPr>
              <a:t>スマートフォンをお持ちの方の操作方法です。</a:t>
            </a:r>
            <a:r>
              <a:rPr lang="en-US" altLang="ja-JP" sz="1700" dirty="0">
                <a:latin typeface="Meiryo UI" panose="020B0604030504040204" pitchFamily="50" charset="-128"/>
                <a:ea typeface="Meiryo UI" panose="020B0604030504040204" pitchFamily="50" charset="-128"/>
              </a:rPr>
              <a:t>​</a:t>
            </a:r>
          </a:p>
          <a:p>
            <a:r>
              <a:rPr lang="en-US" altLang="ja-JP" sz="1700" dirty="0">
                <a:latin typeface="Meiryo UI" panose="020B0604030504040204" pitchFamily="50" charset="-128"/>
                <a:ea typeface="Meiryo UI" panose="020B0604030504040204" pitchFamily="50" charset="-128"/>
              </a:rPr>
              <a:t>​</a:t>
            </a:r>
          </a:p>
          <a:p>
            <a:r>
              <a:rPr lang="ja-JP" altLang="ja-JP" sz="1700" dirty="0">
                <a:latin typeface="Meiryo UI" panose="020B0604030504040204" pitchFamily="50" charset="-128"/>
                <a:ea typeface="Meiryo UI" panose="020B0604030504040204" pitchFamily="50" charset="-128"/>
              </a:rPr>
              <a:t>①「</a:t>
            </a:r>
            <a:r>
              <a:rPr lang="en-US" altLang="ja-JP" sz="1700" dirty="0">
                <a:latin typeface="Meiryo UI" panose="020B0604030504040204" pitchFamily="50" charset="-128"/>
                <a:ea typeface="Meiryo UI" panose="020B0604030504040204" pitchFamily="50" charset="-128"/>
              </a:rPr>
              <a:t>chrome</a:t>
            </a:r>
            <a:r>
              <a:rPr lang="ja-JP" altLang="ja-JP" sz="1700" dirty="0">
                <a:latin typeface="Meiryo UI" panose="020B0604030504040204" pitchFamily="50" charset="-128"/>
                <a:ea typeface="Meiryo UI" panose="020B0604030504040204" pitchFamily="50" charset="-128"/>
              </a:rPr>
              <a:t>」を押します。</a:t>
            </a:r>
            <a:r>
              <a:rPr lang="en-US" altLang="ja-JP" sz="1700" dirty="0">
                <a:latin typeface="Meiryo UI" panose="020B0604030504040204" pitchFamily="50" charset="-128"/>
                <a:ea typeface="Meiryo UI" panose="020B0604030504040204" pitchFamily="50" charset="-128"/>
              </a:rPr>
              <a:t>​</a:t>
            </a:r>
          </a:p>
          <a:p>
            <a:endParaRPr lang="en-US" altLang="ja-JP" sz="1700" dirty="0">
              <a:latin typeface="Meiryo UI" panose="020B0604030504040204" pitchFamily="50" charset="-128"/>
              <a:ea typeface="Meiryo UI" panose="020B0604030504040204" pitchFamily="50" charset="-128"/>
            </a:endParaRPr>
          </a:p>
          <a:p>
            <a:r>
              <a:rPr lang="ja-JP" altLang="ja-JP" sz="1700" dirty="0">
                <a:latin typeface="Meiryo UI" panose="020B0604030504040204" pitchFamily="50" charset="-128"/>
                <a:ea typeface="Meiryo UI" panose="020B0604030504040204" pitchFamily="50" charset="-128"/>
              </a:rPr>
              <a:t>②</a:t>
            </a:r>
            <a:r>
              <a:rPr lang="ja-JP" altLang="en-US" sz="1700" dirty="0">
                <a:latin typeface="Meiryo UI" panose="020B0604030504040204" pitchFamily="50" charset="-128"/>
                <a:ea typeface="Meiryo UI" panose="020B0604030504040204" pitchFamily="50" charset="-128"/>
              </a:rPr>
              <a:t>検索用の枠を押します</a:t>
            </a:r>
            <a:r>
              <a:rPr lang="ja-JP" altLang="ja-JP" sz="1700" dirty="0">
                <a:latin typeface="Meiryo UI" panose="020B0604030504040204" pitchFamily="50" charset="-128"/>
                <a:ea typeface="Meiryo UI" panose="020B0604030504040204" pitchFamily="50" charset="-128"/>
              </a:rPr>
              <a:t>。</a:t>
            </a:r>
            <a:r>
              <a:rPr lang="en-US" altLang="ja-JP" sz="1700" dirty="0">
                <a:latin typeface="Meiryo UI" panose="020B0604030504040204" pitchFamily="50" charset="-128"/>
                <a:ea typeface="Meiryo UI" panose="020B0604030504040204" pitchFamily="50" charset="-128"/>
              </a:rPr>
              <a:t>​</a:t>
            </a:r>
          </a:p>
          <a:p>
            <a:endParaRPr lang="en-US" altLang="ja-JP" sz="1700" dirty="0">
              <a:latin typeface="Meiryo UI" panose="020B0604030504040204" pitchFamily="50" charset="-128"/>
              <a:ea typeface="Meiryo UI" panose="020B0604030504040204" pitchFamily="50" charset="-128"/>
            </a:endParaRPr>
          </a:p>
          <a:p>
            <a:r>
              <a:rPr lang="ja-JP" altLang="ja-JP" sz="1700" dirty="0">
                <a:latin typeface="Meiryo UI" panose="020B0604030504040204" pitchFamily="50" charset="-128"/>
                <a:ea typeface="Meiryo UI" panose="020B0604030504040204" pitchFamily="50" charset="-128"/>
              </a:rPr>
              <a:t>③「</a:t>
            </a:r>
            <a:r>
              <a:rPr lang="en-US" altLang="ja-JP" sz="1700" dirty="0">
                <a:latin typeface="Meiryo UI" panose="020B0604030504040204" pitchFamily="50" charset="-128"/>
                <a:ea typeface="Meiryo UI" panose="020B0604030504040204" pitchFamily="50" charset="-128"/>
              </a:rPr>
              <a:t>shun</a:t>
            </a:r>
            <a:r>
              <a:rPr lang="ja-JP" altLang="en-US" sz="1700" dirty="0">
                <a:latin typeface="Meiryo UI" panose="020B0604030504040204" pitchFamily="50" charset="-128"/>
                <a:ea typeface="Meiryo UI" panose="020B0604030504040204" pitchFamily="50" charset="-128"/>
              </a:rPr>
              <a:t>プロジェクト</a:t>
            </a:r>
            <a:r>
              <a:rPr lang="ja-JP" altLang="ja-JP" sz="1700" dirty="0">
                <a:latin typeface="Meiryo UI" panose="020B0604030504040204" pitchFamily="50" charset="-128"/>
                <a:ea typeface="Meiryo UI" panose="020B0604030504040204" pitchFamily="50" charset="-128"/>
              </a:rPr>
              <a:t>」と入力</a:t>
            </a:r>
            <a:r>
              <a:rPr lang="ja-JP" altLang="en-US" sz="1700" dirty="0">
                <a:latin typeface="Meiryo UI" panose="020B0604030504040204" pitchFamily="50" charset="-128"/>
                <a:ea typeface="Meiryo UI" panose="020B0604030504040204" pitchFamily="50" charset="-128"/>
              </a:rPr>
              <a:t>します。</a:t>
            </a:r>
            <a:endParaRPr lang="en-US" altLang="ja-JP" sz="1700" dirty="0">
              <a:latin typeface="Meiryo UI" panose="020B0604030504040204" pitchFamily="50" charset="-128"/>
              <a:ea typeface="Meiryo UI" panose="020B0604030504040204" pitchFamily="50" charset="-128"/>
            </a:endParaRPr>
          </a:p>
          <a:p>
            <a:r>
              <a:rPr lang="ja-JP" altLang="ja-JP" sz="1700" dirty="0">
                <a:latin typeface="Meiryo UI" panose="020B0604030504040204" pitchFamily="50" charset="-128"/>
                <a:ea typeface="Meiryo UI" panose="020B0604030504040204" pitchFamily="50" charset="-128"/>
              </a:rPr>
              <a:t>　</a:t>
            </a:r>
            <a:r>
              <a:rPr lang="ja-JP" altLang="en-US" sz="1700" dirty="0">
                <a:latin typeface="Meiryo UI" panose="020B0604030504040204" pitchFamily="50" charset="-128"/>
                <a:ea typeface="Meiryo UI" panose="020B0604030504040204" pitchFamily="50" charset="-128"/>
              </a:rPr>
              <a:t>「</a:t>
            </a:r>
            <a:r>
              <a:rPr lang="en-US" altLang="ja-JP" sz="1700" dirty="0">
                <a:latin typeface="Meiryo UI" panose="020B0604030504040204" pitchFamily="50" charset="-128"/>
                <a:ea typeface="Meiryo UI" panose="020B0604030504040204" pitchFamily="50" charset="-128"/>
              </a:rPr>
              <a:t>shun</a:t>
            </a:r>
            <a:r>
              <a:rPr lang="ja-JP" altLang="ja-JP" sz="1700" dirty="0">
                <a:latin typeface="Meiryo UI" panose="020B0604030504040204" pitchFamily="50" charset="-128"/>
                <a:ea typeface="Meiryo UI" panose="020B0604030504040204" pitchFamily="50" charset="-128"/>
              </a:rPr>
              <a:t>」の文字は</a:t>
            </a:r>
            <a:r>
              <a:rPr lang="ja-JP" altLang="en-US" sz="1700" dirty="0">
                <a:latin typeface="Meiryo UI" panose="020B0604030504040204" pitchFamily="50" charset="-128"/>
                <a:ea typeface="Meiryo UI" panose="020B0604030504040204" pitchFamily="50" charset="-128"/>
              </a:rPr>
              <a:t>大</a:t>
            </a:r>
            <a:r>
              <a:rPr lang="ja-JP" altLang="ja-JP" sz="1700" dirty="0">
                <a:latin typeface="Meiryo UI" panose="020B0604030504040204" pitchFamily="50" charset="-128"/>
                <a:ea typeface="Meiryo UI" panose="020B0604030504040204" pitchFamily="50" charset="-128"/>
              </a:rPr>
              <a:t>文字の「</a:t>
            </a:r>
            <a:r>
              <a:rPr lang="en-US" altLang="ja-JP" sz="1700" dirty="0">
                <a:latin typeface="Meiryo UI" panose="020B0604030504040204" pitchFamily="50" charset="-128"/>
                <a:ea typeface="Meiryo UI" panose="020B0604030504040204" pitchFamily="50" charset="-128"/>
              </a:rPr>
              <a:t>SHUN</a:t>
            </a:r>
            <a:r>
              <a:rPr lang="ja-JP" altLang="ja-JP" sz="1700" dirty="0">
                <a:latin typeface="Meiryo UI" panose="020B0604030504040204" pitchFamily="50" charset="-128"/>
                <a:ea typeface="Meiryo UI" panose="020B0604030504040204" pitchFamily="50" charset="-128"/>
              </a:rPr>
              <a:t>」でも構いません。</a:t>
            </a:r>
            <a:r>
              <a:rPr lang="en-US" altLang="ja-JP" sz="1700" dirty="0">
                <a:latin typeface="Meiryo UI" panose="020B0604030504040204" pitchFamily="50" charset="-128"/>
                <a:ea typeface="Meiryo UI" panose="020B0604030504040204" pitchFamily="50" charset="-128"/>
              </a:rPr>
              <a:t>​</a:t>
            </a:r>
          </a:p>
          <a:p>
            <a:endParaRPr lang="en-US" altLang="ja-JP" sz="1700" dirty="0">
              <a:latin typeface="Meiryo UI" panose="020B0604030504040204" pitchFamily="50" charset="-128"/>
              <a:ea typeface="Meiryo UI" panose="020B0604030504040204" pitchFamily="50" charset="-128"/>
            </a:endParaRPr>
          </a:p>
          <a:p>
            <a:r>
              <a:rPr lang="ja-JP" altLang="ja-JP" sz="1700" dirty="0">
                <a:latin typeface="Meiryo UI" panose="020B0604030504040204" pitchFamily="50" charset="-128"/>
                <a:ea typeface="Meiryo UI" panose="020B0604030504040204" pitchFamily="50" charset="-128"/>
              </a:rPr>
              <a:t>④</a:t>
            </a:r>
            <a:r>
              <a:rPr lang="ja-JP" altLang="en-US" sz="1700" dirty="0">
                <a:latin typeface="Meiryo UI" panose="020B0604030504040204" pitchFamily="50" charset="-128"/>
                <a:ea typeface="Meiryo UI" panose="020B0604030504040204" pitchFamily="50" charset="-128"/>
              </a:rPr>
              <a:t>右下の「虫眼鏡のマーク」を押します。</a:t>
            </a:r>
            <a:r>
              <a:rPr lang="en-US" altLang="ja-JP" sz="1700" dirty="0">
                <a:latin typeface="Meiryo UI" panose="020B0604030504040204" pitchFamily="50" charset="-128"/>
                <a:ea typeface="Meiryo UI" panose="020B0604030504040204" pitchFamily="50" charset="-128"/>
              </a:rPr>
              <a:t>​</a:t>
            </a:r>
          </a:p>
          <a:p>
            <a:r>
              <a:rPr lang="en-US" altLang="ja-JP" sz="1700" dirty="0">
                <a:latin typeface="Meiryo UI" panose="020B0604030504040204" pitchFamily="50" charset="-128"/>
                <a:ea typeface="Meiryo UI" panose="020B0604030504040204" pitchFamily="50" charset="-128"/>
              </a:rPr>
              <a:t>​</a:t>
            </a:r>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7</a:t>
            </a:fld>
            <a:endParaRPr lang="ja-JP" altLang="en-US"/>
          </a:p>
        </p:txBody>
      </p:sp>
      <p:sp>
        <p:nvSpPr>
          <p:cNvPr id="7" name="スライド イメージ プレースホルダー 6">
            <a:extLst>
              <a:ext uri="{FF2B5EF4-FFF2-40B4-BE49-F238E27FC236}">
                <a16:creationId xmlns:a16="http://schemas.microsoft.com/office/drawing/2014/main" id="{D52DE635-6C8C-4D5E-A999-A86E6082EF95}"/>
              </a:ext>
            </a:extLst>
          </p:cNvPr>
          <p:cNvSpPr>
            <a:spLocks noGrp="1" noRot="1" noChangeAspect="1"/>
          </p:cNvSpPr>
          <p:nvPr>
            <p:ph type="sldImg"/>
          </p:nvPr>
        </p:nvSpPr>
        <p:spPr>
          <a:xfrm>
            <a:off x="622300" y="590550"/>
            <a:ext cx="5456238" cy="4094163"/>
          </a:xfrm>
        </p:spPr>
      </p:sp>
    </p:spTree>
    <p:extLst>
      <p:ext uri="{BB962C8B-B14F-4D97-AF65-F5344CB8AC3E}">
        <p14:creationId xmlns:p14="http://schemas.microsoft.com/office/powerpoint/2010/main" val="1348777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22299" y="4777196"/>
            <a:ext cx="5456239" cy="4651389"/>
          </a:xfrm>
        </p:spPr>
        <p:txBody>
          <a:bodyPr/>
          <a:lstStyle/>
          <a:p>
            <a:r>
              <a:rPr lang="ja-JP" altLang="en-US" sz="1700" dirty="0">
                <a:latin typeface="Meiryo UI" panose="020B0604030504040204" pitchFamily="50" charset="-128"/>
                <a:ea typeface="Meiryo UI" panose="020B0604030504040204" pitchFamily="50" charset="-128"/>
              </a:rPr>
              <a:t>⑤検索結果の中から見たい項目を押します。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⑥</a:t>
            </a:r>
            <a:r>
              <a:rPr lang="ja-JP" altLang="ja-JP" sz="1700" dirty="0">
                <a:latin typeface="Meiryo UI" panose="020B0604030504040204" pitchFamily="50" charset="-128"/>
                <a:ea typeface="Meiryo UI" panose="020B0604030504040204" pitchFamily="50" charset="-128"/>
              </a:rPr>
              <a:t>「</a:t>
            </a:r>
            <a:r>
              <a:rPr lang="en-US" altLang="ja-JP" sz="1700" dirty="0">
                <a:latin typeface="Meiryo UI" panose="020B0604030504040204" pitchFamily="50" charset="-128"/>
                <a:ea typeface="Meiryo UI" panose="020B0604030504040204" pitchFamily="50" charset="-128"/>
              </a:rPr>
              <a:t>SH”U”N</a:t>
            </a:r>
            <a:r>
              <a:rPr lang="ja-JP" altLang="en-US" sz="1700" dirty="0">
                <a:latin typeface="Meiryo UI" panose="020B0604030504040204" pitchFamily="50" charset="-128"/>
                <a:ea typeface="Meiryo UI" panose="020B0604030504040204" pitchFamily="50" charset="-128"/>
              </a:rPr>
              <a:t>プロジェクト」の</a:t>
            </a:r>
            <a:r>
              <a:rPr lang="en-US" altLang="ja-JP" sz="1700" dirty="0">
                <a:latin typeface="Meiryo UI" panose="020B0604030504040204" pitchFamily="50" charset="-128"/>
                <a:ea typeface="Meiryo UI" panose="020B0604030504040204" pitchFamily="50" charset="-128"/>
              </a:rPr>
              <a:t>HP</a:t>
            </a:r>
            <a:r>
              <a:rPr lang="ja-JP" altLang="en-US" sz="1700" dirty="0">
                <a:latin typeface="Meiryo UI" panose="020B0604030504040204" pitchFamily="50" charset="-128"/>
                <a:ea typeface="Meiryo UI" panose="020B0604030504040204" pitchFamily="50" charset="-128"/>
              </a:rPr>
              <a:t>が表示されます。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⑦画面をスクロールし「</a:t>
            </a:r>
            <a:r>
              <a:rPr lang="en-US" altLang="ja-JP" sz="1700" dirty="0" err="1">
                <a:latin typeface="Meiryo UI" panose="020B0604030504040204" pitchFamily="50" charset="-128"/>
                <a:ea typeface="Meiryo UI" panose="020B0604030504040204" pitchFamily="50" charset="-128"/>
              </a:rPr>
              <a:t>GooglePlay</a:t>
            </a:r>
            <a:r>
              <a:rPr lang="ja-JP" altLang="en-US" sz="1700" dirty="0">
                <a:latin typeface="Meiryo UI" panose="020B0604030504040204" pitchFamily="50" charset="-128"/>
                <a:ea typeface="Meiryo UI" panose="020B0604030504040204" pitchFamily="50" charset="-128"/>
              </a:rPr>
              <a:t>」を押します。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⑧</a:t>
            </a:r>
            <a:r>
              <a:rPr lang="ja-JP" altLang="ja-JP" sz="1700" dirty="0">
                <a:latin typeface="Meiryo UI" panose="020B0604030504040204" pitchFamily="50" charset="-128"/>
                <a:ea typeface="Meiryo UI" panose="020B0604030504040204" pitchFamily="50" charset="-128"/>
              </a:rPr>
              <a:t>「</a:t>
            </a:r>
            <a:r>
              <a:rPr lang="en-US" altLang="ja-JP" sz="1700" dirty="0">
                <a:latin typeface="Meiryo UI" panose="020B0604030504040204" pitchFamily="50" charset="-128"/>
                <a:ea typeface="Meiryo UI" panose="020B0604030504040204" pitchFamily="50" charset="-128"/>
              </a:rPr>
              <a:t>SH”U”N</a:t>
            </a:r>
            <a:r>
              <a:rPr lang="ja-JP" altLang="en-US" sz="1700" dirty="0">
                <a:latin typeface="Meiryo UI" panose="020B0604030504040204" pitchFamily="50" charset="-128"/>
                <a:ea typeface="Meiryo UI" panose="020B0604030504040204" pitchFamily="50" charset="-128"/>
              </a:rPr>
              <a:t>プロジェクト～あなたの食卓が世界を変える～</a:t>
            </a:r>
            <a:r>
              <a:rPr lang="ja-JP" altLang="ja-JP" sz="1700" dirty="0">
                <a:latin typeface="Meiryo UI" panose="020B0604030504040204" pitchFamily="50" charset="-128"/>
                <a:ea typeface="Meiryo UI" panose="020B0604030504040204" pitchFamily="50" charset="-128"/>
              </a:rPr>
              <a:t>」のアプリが表示されたら「インストール」を押します。</a:t>
            </a:r>
            <a:r>
              <a:rPr lang="en-US" altLang="ja-JP" sz="1700" dirty="0">
                <a:latin typeface="Meiryo UI" panose="020B0604030504040204" pitchFamily="50" charset="-128"/>
                <a:ea typeface="Meiryo UI" panose="020B0604030504040204" pitchFamily="50" charset="-128"/>
              </a:rPr>
              <a:t>​</a:t>
            </a:r>
          </a:p>
          <a:p>
            <a:r>
              <a:rPr lang="en-US" altLang="ja-JP" sz="1700" dirty="0">
                <a:latin typeface="Meiryo UI" panose="020B0604030504040204" pitchFamily="50" charset="-128"/>
                <a:ea typeface="Meiryo UI" panose="020B0604030504040204" pitchFamily="50" charset="-128"/>
              </a:rPr>
              <a:t>​</a:t>
            </a:r>
          </a:p>
          <a:p>
            <a:r>
              <a:rPr lang="ja-JP" altLang="ja-JP" sz="1700" dirty="0">
                <a:latin typeface="Meiryo UI" panose="020B0604030504040204" pitchFamily="50" charset="-128"/>
                <a:ea typeface="Meiryo UI" panose="020B0604030504040204" pitchFamily="50" charset="-128"/>
              </a:rPr>
              <a:t>　インストールが始まります。</a:t>
            </a:r>
            <a:endParaRPr lang="en-US" altLang="ja-JP" sz="1700" dirty="0">
              <a:latin typeface="Meiryo UI" panose="020B0604030504040204" pitchFamily="50" charset="-128"/>
              <a:ea typeface="Meiryo UI" panose="020B0604030504040204" pitchFamily="50" charset="-128"/>
            </a:endParaRPr>
          </a:p>
          <a:p>
            <a:r>
              <a:rPr lang="en-US" altLang="ja-JP" dirty="0"/>
              <a:t>​</a:t>
            </a:r>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8</a:t>
            </a:fld>
            <a:endParaRPr lang="ja-JP" altLang="en-US"/>
          </a:p>
        </p:txBody>
      </p:sp>
      <p:sp>
        <p:nvSpPr>
          <p:cNvPr id="7" name="スライド イメージ プレースホルダー 6">
            <a:extLst>
              <a:ext uri="{FF2B5EF4-FFF2-40B4-BE49-F238E27FC236}">
                <a16:creationId xmlns:a16="http://schemas.microsoft.com/office/drawing/2014/main" id="{29629C33-0009-5154-89B9-CD4B014726DA}"/>
              </a:ext>
            </a:extLst>
          </p:cNvPr>
          <p:cNvSpPr>
            <a:spLocks noGrp="1" noRot="1" noChangeAspect="1"/>
          </p:cNvSpPr>
          <p:nvPr>
            <p:ph type="sldImg"/>
          </p:nvPr>
        </p:nvSpPr>
        <p:spPr>
          <a:xfrm>
            <a:off x="622300" y="590550"/>
            <a:ext cx="5456238" cy="4094163"/>
          </a:xfrm>
        </p:spPr>
      </p:sp>
    </p:spTree>
    <p:extLst>
      <p:ext uri="{BB962C8B-B14F-4D97-AF65-F5344CB8AC3E}">
        <p14:creationId xmlns:p14="http://schemas.microsoft.com/office/powerpoint/2010/main" val="4232522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22300" y="4777196"/>
            <a:ext cx="5456238" cy="4651389"/>
          </a:xfrm>
        </p:spPr>
        <p:txBody>
          <a:bodyPr/>
          <a:lstStyle/>
          <a:p>
            <a:r>
              <a:rPr lang="ja-JP" altLang="ja-JP" sz="1700" dirty="0">
                <a:latin typeface="Meiryo UI" panose="020B0604030504040204" pitchFamily="50" charset="-128"/>
                <a:ea typeface="Meiryo UI" panose="020B0604030504040204" pitchFamily="50" charset="-128"/>
              </a:rPr>
              <a:t>次に</a:t>
            </a:r>
            <a:r>
              <a:rPr lang="en-US" altLang="ja-JP" sz="1700" dirty="0">
                <a:latin typeface="Meiryo UI" panose="020B0604030504040204" pitchFamily="50" charset="-128"/>
                <a:ea typeface="Meiryo UI" panose="020B0604030504040204" pitchFamily="50" charset="-128"/>
              </a:rPr>
              <a:t>iPhone</a:t>
            </a:r>
            <a:r>
              <a:rPr lang="ja-JP" altLang="en-US" sz="1700" dirty="0">
                <a:latin typeface="Meiryo UI" panose="020B0604030504040204" pitchFamily="50" charset="-128"/>
                <a:ea typeface="Meiryo UI" panose="020B0604030504040204" pitchFamily="50" charset="-128"/>
              </a:rPr>
              <a:t>をお持ちの方</a:t>
            </a:r>
            <a:r>
              <a:rPr lang="ja-JP" altLang="ja-JP" sz="1700" dirty="0">
                <a:latin typeface="Meiryo UI" panose="020B0604030504040204" pitchFamily="50" charset="-128"/>
                <a:ea typeface="Meiryo UI" panose="020B0604030504040204" pitchFamily="50" charset="-128"/>
              </a:rPr>
              <a:t>の操作方法です。</a:t>
            </a:r>
            <a:r>
              <a:rPr lang="en-US" altLang="ja-JP" sz="1700" dirty="0">
                <a:latin typeface="Meiryo UI" panose="020B0604030504040204" pitchFamily="50" charset="-128"/>
                <a:ea typeface="Meiryo UI" panose="020B0604030504040204" pitchFamily="50" charset="-128"/>
              </a:rPr>
              <a:t>​</a:t>
            </a:r>
          </a:p>
          <a:p>
            <a:r>
              <a:rPr lang="en-US" altLang="ja-JP" sz="1700" dirty="0">
                <a:latin typeface="Meiryo UI" panose="020B0604030504040204" pitchFamily="50" charset="-128"/>
                <a:ea typeface="Meiryo UI" panose="020B0604030504040204" pitchFamily="50" charset="-128"/>
              </a:rPr>
              <a:t>​</a:t>
            </a:r>
          </a:p>
          <a:p>
            <a:r>
              <a:rPr lang="ja-JP" altLang="ja-JP" sz="1700" dirty="0">
                <a:latin typeface="Meiryo UI" panose="020B0604030504040204" pitchFamily="50" charset="-128"/>
                <a:ea typeface="Meiryo UI" panose="020B0604030504040204" pitchFamily="50" charset="-128"/>
              </a:rPr>
              <a:t>①「</a:t>
            </a:r>
            <a:r>
              <a:rPr lang="en-US" altLang="ja-JP" sz="1700" dirty="0">
                <a:latin typeface="Meiryo UI" panose="020B0604030504040204" pitchFamily="50" charset="-128"/>
                <a:ea typeface="Meiryo UI" panose="020B0604030504040204" pitchFamily="50" charset="-128"/>
              </a:rPr>
              <a:t>Safari</a:t>
            </a:r>
            <a:r>
              <a:rPr lang="ja-JP" altLang="ja-JP" sz="1700" dirty="0">
                <a:latin typeface="Meiryo UI" panose="020B0604030504040204" pitchFamily="50" charset="-128"/>
                <a:ea typeface="Meiryo UI" panose="020B0604030504040204" pitchFamily="50" charset="-128"/>
              </a:rPr>
              <a:t>」を押します。</a:t>
            </a:r>
            <a:r>
              <a:rPr lang="en-US" altLang="ja-JP" sz="1700" dirty="0">
                <a:latin typeface="Meiryo UI" panose="020B0604030504040204" pitchFamily="50" charset="-128"/>
                <a:ea typeface="Meiryo UI" panose="020B0604030504040204" pitchFamily="50" charset="-128"/>
              </a:rPr>
              <a:t>​</a:t>
            </a:r>
          </a:p>
          <a:p>
            <a:endParaRPr lang="en-US" altLang="ja-JP" sz="1700" dirty="0">
              <a:latin typeface="Meiryo UI" panose="020B0604030504040204" pitchFamily="50" charset="-128"/>
              <a:ea typeface="Meiryo UI" panose="020B0604030504040204" pitchFamily="50" charset="-128"/>
            </a:endParaRPr>
          </a:p>
          <a:p>
            <a:r>
              <a:rPr lang="ja-JP" altLang="ja-JP" sz="1700" dirty="0">
                <a:latin typeface="Meiryo UI" panose="020B0604030504040204" pitchFamily="50" charset="-128"/>
                <a:ea typeface="Meiryo UI" panose="020B0604030504040204" pitchFamily="50" charset="-128"/>
              </a:rPr>
              <a:t>②「検索」を押します。</a:t>
            </a:r>
            <a:r>
              <a:rPr lang="en-US" altLang="ja-JP" sz="1700" dirty="0">
                <a:latin typeface="Meiryo UI" panose="020B0604030504040204" pitchFamily="50" charset="-128"/>
                <a:ea typeface="Meiryo UI" panose="020B0604030504040204" pitchFamily="50" charset="-128"/>
              </a:rPr>
              <a:t>​</a:t>
            </a:r>
          </a:p>
          <a:p>
            <a:endParaRPr lang="en-US" altLang="ja-JP" sz="1700" dirty="0">
              <a:latin typeface="Meiryo UI" panose="020B0604030504040204" pitchFamily="50" charset="-128"/>
              <a:ea typeface="Meiryo UI" panose="020B0604030504040204" pitchFamily="50" charset="-128"/>
            </a:endParaRPr>
          </a:p>
          <a:p>
            <a:r>
              <a:rPr lang="ja-JP" altLang="ja-JP" sz="1700" dirty="0">
                <a:latin typeface="Meiryo UI" panose="020B0604030504040204" pitchFamily="50" charset="-128"/>
                <a:ea typeface="Meiryo UI" panose="020B0604030504040204" pitchFamily="50" charset="-128"/>
              </a:rPr>
              <a:t>③検索</a:t>
            </a:r>
            <a:r>
              <a:rPr lang="ja-JP" altLang="en-US" sz="1700" dirty="0">
                <a:latin typeface="Meiryo UI" panose="020B0604030504040204" pitchFamily="50" charset="-128"/>
                <a:ea typeface="Meiryo UI" panose="020B0604030504040204" pitchFamily="50" charset="-128"/>
              </a:rPr>
              <a:t>ボックスを押して</a:t>
            </a:r>
            <a:r>
              <a:rPr lang="ja-JP" altLang="ja-JP" sz="1700" dirty="0">
                <a:latin typeface="Meiryo UI" panose="020B0604030504040204" pitchFamily="50" charset="-128"/>
                <a:ea typeface="Meiryo UI" panose="020B0604030504040204" pitchFamily="50" charset="-128"/>
              </a:rPr>
              <a:t>「</a:t>
            </a:r>
            <a:r>
              <a:rPr lang="en-US" altLang="ja-JP" sz="1700" dirty="0">
                <a:latin typeface="Meiryo UI" panose="020B0604030504040204" pitchFamily="50" charset="-128"/>
                <a:ea typeface="Meiryo UI" panose="020B0604030504040204" pitchFamily="50" charset="-128"/>
              </a:rPr>
              <a:t>SHUN</a:t>
            </a:r>
            <a:r>
              <a:rPr lang="ja-JP" altLang="en-US" sz="1700" dirty="0">
                <a:latin typeface="Meiryo UI" panose="020B0604030504040204" pitchFamily="50" charset="-128"/>
                <a:ea typeface="Meiryo UI" panose="020B0604030504040204" pitchFamily="50" charset="-128"/>
              </a:rPr>
              <a:t>プロジェクト</a:t>
            </a:r>
            <a:r>
              <a:rPr lang="ja-JP" altLang="ja-JP" sz="1700" dirty="0">
                <a:latin typeface="Meiryo UI" panose="020B0604030504040204" pitchFamily="50" charset="-128"/>
                <a:ea typeface="Meiryo UI" panose="020B0604030504040204" pitchFamily="50" charset="-128"/>
              </a:rPr>
              <a:t>」と入力します。</a:t>
            </a:r>
            <a:r>
              <a:rPr lang="en-US" altLang="ja-JP" sz="1700" dirty="0">
                <a:latin typeface="Meiryo UI" panose="020B0604030504040204" pitchFamily="50" charset="-128"/>
                <a:ea typeface="Meiryo UI" panose="020B0604030504040204" pitchFamily="50" charset="-128"/>
              </a:rPr>
              <a:t>​</a:t>
            </a:r>
          </a:p>
          <a:p>
            <a:endParaRPr lang="en-US" altLang="ja-JP" sz="1700" dirty="0">
              <a:latin typeface="Meiryo UI" panose="020B0604030504040204" pitchFamily="50" charset="-128"/>
              <a:ea typeface="Meiryo UI" panose="020B0604030504040204" pitchFamily="50" charset="-128"/>
            </a:endParaRPr>
          </a:p>
          <a:p>
            <a:pPr lvl="0"/>
            <a:r>
              <a:rPr lang="ja-JP" altLang="ja-JP" sz="1700" dirty="0">
                <a:latin typeface="Meiryo UI" panose="020B0604030504040204" pitchFamily="50" charset="-128"/>
                <a:ea typeface="Meiryo UI" panose="020B0604030504040204" pitchFamily="50" charset="-128"/>
              </a:rPr>
              <a:t>「</a:t>
            </a:r>
            <a:r>
              <a:rPr lang="en-US" altLang="ja-JP" sz="1700" dirty="0">
                <a:latin typeface="Meiryo UI" panose="020B0604030504040204" pitchFamily="50" charset="-128"/>
                <a:ea typeface="Meiryo UI" panose="020B0604030504040204" pitchFamily="50" charset="-128"/>
              </a:rPr>
              <a:t>shun</a:t>
            </a:r>
            <a:r>
              <a:rPr lang="ja-JP" altLang="ja-JP" sz="1700" dirty="0">
                <a:latin typeface="Meiryo UI" panose="020B0604030504040204" pitchFamily="50" charset="-128"/>
                <a:ea typeface="Meiryo UI" panose="020B0604030504040204" pitchFamily="50" charset="-128"/>
              </a:rPr>
              <a:t>」の文字は</a:t>
            </a:r>
            <a:r>
              <a:rPr lang="ja-JP" altLang="en-US" sz="1700" dirty="0">
                <a:latin typeface="Meiryo UI" panose="020B0604030504040204" pitchFamily="50" charset="-128"/>
                <a:ea typeface="Meiryo UI" panose="020B0604030504040204" pitchFamily="50" charset="-128"/>
              </a:rPr>
              <a:t>大文字</a:t>
            </a:r>
            <a:r>
              <a:rPr lang="ja-JP" altLang="ja-JP" sz="1700" dirty="0">
                <a:latin typeface="Meiryo UI" panose="020B0604030504040204" pitchFamily="50" charset="-128"/>
                <a:ea typeface="Meiryo UI" panose="020B0604030504040204" pitchFamily="50" charset="-128"/>
              </a:rPr>
              <a:t>の「</a:t>
            </a:r>
            <a:r>
              <a:rPr lang="en-US" altLang="ja-JP" sz="1700" dirty="0">
                <a:latin typeface="Meiryo UI" panose="020B0604030504040204" pitchFamily="50" charset="-128"/>
                <a:ea typeface="Meiryo UI" panose="020B0604030504040204" pitchFamily="50" charset="-128"/>
              </a:rPr>
              <a:t>SHUN</a:t>
            </a:r>
            <a:r>
              <a:rPr lang="ja-JP" altLang="ja-JP" sz="1700" dirty="0">
                <a:latin typeface="Meiryo UI" panose="020B0604030504040204" pitchFamily="50" charset="-128"/>
                <a:ea typeface="Meiryo UI" panose="020B0604030504040204" pitchFamily="50" charset="-128"/>
              </a:rPr>
              <a:t>」でも構いません。</a:t>
            </a:r>
            <a:r>
              <a:rPr lang="en-US" altLang="ja-JP" sz="1700" dirty="0">
                <a:latin typeface="Meiryo UI" panose="020B0604030504040204" pitchFamily="50" charset="-128"/>
                <a:ea typeface="Meiryo UI" panose="020B0604030504040204" pitchFamily="50" charset="-128"/>
              </a:rPr>
              <a:t>​</a:t>
            </a:r>
          </a:p>
          <a:p>
            <a:pPr lvl="0"/>
            <a:endParaRPr lang="en-US" altLang="ja-JP" sz="1700" dirty="0">
              <a:latin typeface="Meiryo UI" panose="020B0604030504040204" pitchFamily="50" charset="-128"/>
              <a:ea typeface="Meiryo UI" panose="020B0604030504040204" pitchFamily="50" charset="-128"/>
            </a:endParaRPr>
          </a:p>
          <a:p>
            <a:r>
              <a:rPr lang="ja-JP" altLang="ja-JP" sz="1700" dirty="0">
                <a:latin typeface="Meiryo UI" panose="020B0604030504040204" pitchFamily="50" charset="-128"/>
                <a:ea typeface="Meiryo UI" panose="020B0604030504040204" pitchFamily="50" charset="-128"/>
              </a:rPr>
              <a:t>④</a:t>
            </a:r>
            <a:r>
              <a:rPr lang="en-US" altLang="ja-JP" sz="1700" dirty="0">
                <a:latin typeface="Meiryo UI" panose="020B0604030504040204" pitchFamily="50" charset="-128"/>
                <a:ea typeface="Meiryo UI" panose="020B0604030504040204" pitchFamily="50" charset="-128"/>
              </a:rPr>
              <a:t>​​</a:t>
            </a:r>
            <a:r>
              <a:rPr lang="ja-JP" altLang="ja-JP" sz="1700" dirty="0">
                <a:latin typeface="Meiryo UI" panose="020B0604030504040204" pitchFamily="50" charset="-128"/>
                <a:ea typeface="Meiryo UI" panose="020B0604030504040204" pitchFamily="50" charset="-128"/>
              </a:rPr>
              <a:t>「</a:t>
            </a:r>
            <a:r>
              <a:rPr lang="ja-JP" altLang="en-US" sz="1700" dirty="0">
                <a:latin typeface="Meiryo UI" panose="020B0604030504040204" pitchFamily="50" charset="-128"/>
                <a:ea typeface="Meiryo UI" panose="020B0604030504040204" pitchFamily="50" charset="-128"/>
              </a:rPr>
              <a:t>開く</a:t>
            </a:r>
            <a:r>
              <a:rPr lang="ja-JP" altLang="ja-JP" sz="1700" dirty="0">
                <a:latin typeface="Meiryo UI" panose="020B0604030504040204" pitchFamily="50" charset="-128"/>
                <a:ea typeface="Meiryo UI" panose="020B0604030504040204" pitchFamily="50" charset="-128"/>
              </a:rPr>
              <a:t>」を押します。</a:t>
            </a:r>
            <a:r>
              <a:rPr lang="en-US" altLang="ja-JP" sz="1700" dirty="0">
                <a:latin typeface="Meiryo UI" panose="020B0604030504040204" pitchFamily="50" charset="-128"/>
                <a:ea typeface="Meiryo UI" panose="020B0604030504040204" pitchFamily="50" charset="-128"/>
              </a:rPr>
              <a:t>​</a:t>
            </a:r>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9</a:t>
            </a:fld>
            <a:endParaRPr lang="ja-JP" altLang="en-US" dirty="0"/>
          </a:p>
        </p:txBody>
      </p:sp>
      <p:sp>
        <p:nvSpPr>
          <p:cNvPr id="7" name="スライド イメージ プレースホルダー 6">
            <a:extLst>
              <a:ext uri="{FF2B5EF4-FFF2-40B4-BE49-F238E27FC236}">
                <a16:creationId xmlns:a16="http://schemas.microsoft.com/office/drawing/2014/main" id="{7FD2AC46-36B7-A88D-8160-442D25B9F34D}"/>
              </a:ext>
            </a:extLst>
          </p:cNvPr>
          <p:cNvSpPr>
            <a:spLocks noGrp="1" noRot="1" noChangeAspect="1"/>
          </p:cNvSpPr>
          <p:nvPr>
            <p:ph type="sldImg"/>
          </p:nvPr>
        </p:nvSpPr>
        <p:spPr>
          <a:xfrm>
            <a:off x="622300" y="590550"/>
            <a:ext cx="5456238" cy="4094163"/>
          </a:xfrm>
        </p:spPr>
      </p:sp>
    </p:spTree>
    <p:extLst>
      <p:ext uri="{BB962C8B-B14F-4D97-AF65-F5344CB8AC3E}">
        <p14:creationId xmlns:p14="http://schemas.microsoft.com/office/powerpoint/2010/main" val="3010576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3787" userDrawn="1">
          <p15:clr>
            <a:srgbClr val="FBAE40"/>
          </p15:clr>
        </p15:guide>
        <p15:guide id="17" pos="5375" userDrawn="1">
          <p15:clr>
            <a:srgbClr val="FBAE40"/>
          </p15:clr>
        </p15:guide>
        <p15:guide id="18" orient="horz" pos="1253" userDrawn="1">
          <p15:clr>
            <a:srgbClr val="FBAE40"/>
          </p15:clr>
        </p15:guide>
        <p15:guide id="19" orient="horz" pos="1026" userDrawn="1">
          <p15:clr>
            <a:srgbClr val="FBAE40"/>
          </p15:clr>
        </p15:guide>
        <p15:guide id="20" orient="horz" pos="1480" userDrawn="1">
          <p15:clr>
            <a:srgbClr val="FBAE40"/>
          </p15:clr>
        </p15:guide>
        <p15:guide id="21" orient="horz" pos="1706" userDrawn="1">
          <p15:clr>
            <a:srgbClr val="FBAE40"/>
          </p15:clr>
        </p15:guide>
        <p15:guide id="22" orient="horz" pos="3861" userDrawn="1">
          <p15:clr>
            <a:srgbClr val="FBAE40"/>
          </p15:clr>
        </p15:guide>
        <p15:guide id="23" pos="185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2024/9/24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4B3BCCB-7D01-488D-9278-2A8143705A84}"/>
              </a:ext>
            </a:extLst>
          </p:cNvPr>
          <p:cNvGraphicFramePr>
            <a:graphicFrameLocks noChangeAspect="1"/>
          </p:cNvGraphicFramePr>
          <p:nvPr userDrawn="1">
            <p:custDataLst>
              <p:tags r:id="rId7"/>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8" imgW="554" imgH="551" progId="TCLayout.ActiveDocument.1">
                  <p:embed/>
                </p:oleObj>
              </mc:Choice>
              <mc:Fallback>
                <p:oleObj name="think-cell スライド" r:id="rId8"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2024/9/24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5D7AE4A0-328D-0A94-BB59-3CD827867143}"/>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8973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6EAD1638-509F-0D6D-20C5-E03CE4EA3C56}"/>
              </a:ext>
            </a:extLst>
          </p:cNvPr>
          <p:cNvSpPr>
            <a:spLocks noGrp="1"/>
          </p:cNvSpPr>
          <p:nvPr>
            <p:ph type="ctrTitle"/>
          </p:nvPr>
        </p:nvSpPr>
        <p:spPr/>
        <p:txBody>
          <a:bodyPr>
            <a:normAutofit fontScale="90000"/>
          </a:bodyPr>
          <a:lstStyle/>
          <a:p>
            <a:endParaRPr lang="ja-JP" altLang="en-US"/>
          </a:p>
        </p:txBody>
      </p:sp>
      <p:sp>
        <p:nvSpPr>
          <p:cNvPr id="7" name="字幕 6">
            <a:extLst>
              <a:ext uri="{FF2B5EF4-FFF2-40B4-BE49-F238E27FC236}">
                <a16:creationId xmlns:a16="http://schemas.microsoft.com/office/drawing/2014/main" id="{1F0F4BC5-2CE5-2CAC-BC74-18E60C5412BA}"/>
              </a:ext>
            </a:extLst>
          </p:cNvPr>
          <p:cNvSpPr>
            <a:spLocks noGrp="1"/>
          </p:cNvSpPr>
          <p:nvPr>
            <p:ph type="subTitle" idx="1"/>
          </p:nvPr>
        </p:nvSpPr>
        <p:spPr/>
        <p:txBody>
          <a:bodyPr/>
          <a:lstStyle/>
          <a:p>
            <a:endParaRPr lang="ja-JP" altLang="en-US"/>
          </a:p>
        </p:txBody>
      </p:sp>
      <p:pic>
        <p:nvPicPr>
          <p:cNvPr id="8" name="図 7">
            <a:extLst>
              <a:ext uri="{FF2B5EF4-FFF2-40B4-BE49-F238E27FC236}">
                <a16:creationId xmlns:a16="http://schemas.microsoft.com/office/drawing/2014/main" id="{67E85C3A-291F-ED40-8183-89FF6DC14365}"/>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370795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95D1DBFD-B4C6-8CE4-7AD3-9556A868513A}"/>
              </a:ext>
            </a:extLst>
          </p:cNvPr>
          <p:cNvSpPr>
            <a:spLocks noGrp="1"/>
          </p:cNvSpPr>
          <p:nvPr>
            <p:ph type="ctrTitle"/>
          </p:nvPr>
        </p:nvSpPr>
        <p:spPr/>
        <p:txBody>
          <a:bodyPr>
            <a:normAutofit fontScale="90000"/>
          </a:bodyPr>
          <a:lstStyle/>
          <a:p>
            <a:endParaRPr lang="ja-JP" altLang="en-US"/>
          </a:p>
        </p:txBody>
      </p:sp>
      <p:pic>
        <p:nvPicPr>
          <p:cNvPr id="5" name="図 4">
            <a:extLst>
              <a:ext uri="{FF2B5EF4-FFF2-40B4-BE49-F238E27FC236}">
                <a16:creationId xmlns:a16="http://schemas.microsoft.com/office/drawing/2014/main" id="{58480FDE-73B6-15B1-620C-C41CCD95D682}"/>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67605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a:extLst>
              <a:ext uri="{FF2B5EF4-FFF2-40B4-BE49-F238E27FC236}">
                <a16:creationId xmlns:a16="http://schemas.microsoft.com/office/drawing/2014/main" id="{AB73B4DE-57C6-D405-2117-B95F8D58773E}"/>
              </a:ext>
            </a:extLst>
          </p:cNvPr>
          <p:cNvSpPr>
            <a:spLocks noGrp="1"/>
          </p:cNvSpPr>
          <p:nvPr>
            <p:ph type="ctrTitle"/>
          </p:nvPr>
        </p:nvSpPr>
        <p:spPr/>
        <p:txBody>
          <a:bodyPr>
            <a:normAutofit fontScale="90000"/>
          </a:bodyPr>
          <a:lstStyle/>
          <a:p>
            <a:endParaRPr lang="ja-JP" altLang="en-US"/>
          </a:p>
        </p:txBody>
      </p:sp>
      <p:pic>
        <p:nvPicPr>
          <p:cNvPr id="15" name="図 14">
            <a:extLst>
              <a:ext uri="{FF2B5EF4-FFF2-40B4-BE49-F238E27FC236}">
                <a16:creationId xmlns:a16="http://schemas.microsoft.com/office/drawing/2014/main" id="{86CFA48E-E746-1B55-C0F2-F13039EDB580}"/>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016358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45DD00FE-9737-3C8B-6120-6C702B5D7C1F}"/>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161417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B7301E87-12EA-E747-C4A2-C583F218D2A2}"/>
              </a:ext>
            </a:extLst>
          </p:cNvPr>
          <p:cNvSpPr>
            <a:spLocks noGrp="1"/>
          </p:cNvSpPr>
          <p:nvPr>
            <p:ph type="ctrTitle"/>
          </p:nvPr>
        </p:nvSpPr>
        <p:spPr/>
        <p:txBody>
          <a:bodyPr>
            <a:normAutofit fontScale="90000"/>
          </a:bodyPr>
          <a:lstStyle/>
          <a:p>
            <a:endParaRPr lang="ja-JP" altLang="en-US"/>
          </a:p>
        </p:txBody>
      </p:sp>
      <p:pic>
        <p:nvPicPr>
          <p:cNvPr id="6" name="図 5">
            <a:extLst>
              <a:ext uri="{FF2B5EF4-FFF2-40B4-BE49-F238E27FC236}">
                <a16:creationId xmlns:a16="http://schemas.microsoft.com/office/drawing/2014/main" id="{B5A4E52A-102E-1DEE-3B7E-A2939FB838EF}"/>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683830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C377D24C-12BA-9A21-D4E1-48D32670ECFE}"/>
              </a:ext>
            </a:extLst>
          </p:cNvPr>
          <p:cNvSpPr>
            <a:spLocks noGrp="1"/>
          </p:cNvSpPr>
          <p:nvPr>
            <p:ph type="ctrTitle"/>
          </p:nvPr>
        </p:nvSpPr>
        <p:spPr/>
        <p:txBody>
          <a:bodyPr>
            <a:normAutofit fontScale="90000"/>
          </a:bodyPr>
          <a:lstStyle/>
          <a:p>
            <a:endParaRPr lang="ja-JP" altLang="en-US"/>
          </a:p>
        </p:txBody>
      </p:sp>
      <p:pic>
        <p:nvPicPr>
          <p:cNvPr id="11" name="図 10">
            <a:extLst>
              <a:ext uri="{FF2B5EF4-FFF2-40B4-BE49-F238E27FC236}">
                <a16:creationId xmlns:a16="http://schemas.microsoft.com/office/drawing/2014/main" id="{D3E3676C-FE0C-683D-6075-7DC3D9A506FE}"/>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992606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タイトル 15">
            <a:extLst>
              <a:ext uri="{FF2B5EF4-FFF2-40B4-BE49-F238E27FC236}">
                <a16:creationId xmlns:a16="http://schemas.microsoft.com/office/drawing/2014/main" id="{16CBEEA8-E7D4-9FB1-B7A6-9B4BCED33F8C}"/>
              </a:ext>
            </a:extLst>
          </p:cNvPr>
          <p:cNvSpPr>
            <a:spLocks noGrp="1"/>
          </p:cNvSpPr>
          <p:nvPr>
            <p:ph type="ctrTitle"/>
          </p:nvPr>
        </p:nvSpPr>
        <p:spPr/>
        <p:txBody>
          <a:bodyPr>
            <a:normAutofit fontScale="90000"/>
          </a:bodyPr>
          <a:lstStyle/>
          <a:p>
            <a:endParaRPr lang="ja-JP" altLang="en-US"/>
          </a:p>
        </p:txBody>
      </p:sp>
      <p:sp>
        <p:nvSpPr>
          <p:cNvPr id="18" name="字幕 17">
            <a:extLst>
              <a:ext uri="{FF2B5EF4-FFF2-40B4-BE49-F238E27FC236}">
                <a16:creationId xmlns:a16="http://schemas.microsoft.com/office/drawing/2014/main" id="{67DB7344-25D7-DCAA-57AB-3689E6DAAEF4}"/>
              </a:ext>
            </a:extLst>
          </p:cNvPr>
          <p:cNvSpPr>
            <a:spLocks noGrp="1"/>
          </p:cNvSpPr>
          <p:nvPr>
            <p:ph type="subTitle" idx="1"/>
          </p:nvPr>
        </p:nvSpPr>
        <p:spPr/>
        <p:txBody>
          <a:bodyPr/>
          <a:lstStyle/>
          <a:p>
            <a:endParaRPr lang="ja-JP" altLang="en-US"/>
          </a:p>
        </p:txBody>
      </p:sp>
      <p:pic>
        <p:nvPicPr>
          <p:cNvPr id="19" name="図 18">
            <a:extLst>
              <a:ext uri="{FF2B5EF4-FFF2-40B4-BE49-F238E27FC236}">
                <a16:creationId xmlns:a16="http://schemas.microsoft.com/office/drawing/2014/main" id="{DE465F21-B77B-9194-64D8-6C92C56D9E95}"/>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913039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0">
            <a:extLst>
              <a:ext uri="{FF2B5EF4-FFF2-40B4-BE49-F238E27FC236}">
                <a16:creationId xmlns:a16="http://schemas.microsoft.com/office/drawing/2014/main" id="{B942BEFC-99BF-8D21-2742-2BC7F31BA88C}"/>
              </a:ext>
            </a:extLst>
          </p:cNvPr>
          <p:cNvSpPr>
            <a:spLocks noGrp="1"/>
          </p:cNvSpPr>
          <p:nvPr>
            <p:ph type="ctrTitle"/>
          </p:nvPr>
        </p:nvSpPr>
        <p:spPr/>
        <p:txBody>
          <a:bodyPr>
            <a:normAutofit fontScale="90000"/>
          </a:bodyPr>
          <a:lstStyle/>
          <a:p>
            <a:endParaRPr lang="ja-JP" altLang="en-US"/>
          </a:p>
        </p:txBody>
      </p:sp>
      <p:sp>
        <p:nvSpPr>
          <p:cNvPr id="14" name="字幕 13">
            <a:extLst>
              <a:ext uri="{FF2B5EF4-FFF2-40B4-BE49-F238E27FC236}">
                <a16:creationId xmlns:a16="http://schemas.microsoft.com/office/drawing/2014/main" id="{6FFCC3CD-09A1-B80D-B02C-86B37BA7A470}"/>
              </a:ext>
            </a:extLst>
          </p:cNvPr>
          <p:cNvSpPr>
            <a:spLocks noGrp="1"/>
          </p:cNvSpPr>
          <p:nvPr>
            <p:ph type="subTitle" idx="1"/>
          </p:nvPr>
        </p:nvSpPr>
        <p:spPr/>
        <p:txBody>
          <a:bodyPr/>
          <a:lstStyle/>
          <a:p>
            <a:endParaRPr lang="ja-JP" altLang="en-US"/>
          </a:p>
        </p:txBody>
      </p:sp>
      <p:pic>
        <p:nvPicPr>
          <p:cNvPr id="15" name="図 14">
            <a:extLst>
              <a:ext uri="{FF2B5EF4-FFF2-40B4-BE49-F238E27FC236}">
                <a16:creationId xmlns:a16="http://schemas.microsoft.com/office/drawing/2014/main" id="{00F033F1-EEF6-7270-BC5E-8211731EB6E9}"/>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170316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38646071-5893-7F91-9B7E-1B46131C5635}"/>
              </a:ext>
            </a:extLst>
          </p:cNvPr>
          <p:cNvSpPr>
            <a:spLocks noGrp="1"/>
          </p:cNvSpPr>
          <p:nvPr>
            <p:ph type="ctrTitle"/>
          </p:nvPr>
        </p:nvSpPr>
        <p:spPr/>
        <p:txBody>
          <a:bodyPr>
            <a:normAutofit fontScale="90000"/>
          </a:bodyPr>
          <a:lstStyle/>
          <a:p>
            <a:endParaRPr lang="ja-JP" altLang="en-US"/>
          </a:p>
        </p:txBody>
      </p:sp>
      <p:pic>
        <p:nvPicPr>
          <p:cNvPr id="9" name="図 8">
            <a:extLst>
              <a:ext uri="{FF2B5EF4-FFF2-40B4-BE49-F238E27FC236}">
                <a16:creationId xmlns:a16="http://schemas.microsoft.com/office/drawing/2014/main" id="{BCFC1BF6-AB4F-1A24-899C-AEEF75137944}"/>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652628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EE7AD24B-4A57-09F4-E03E-8991512EEC0F}"/>
              </a:ext>
            </a:extLst>
          </p:cNvPr>
          <p:cNvSpPr>
            <a:spLocks noGrp="1"/>
          </p:cNvSpPr>
          <p:nvPr>
            <p:ph type="ctrTitle"/>
          </p:nvPr>
        </p:nvSpPr>
        <p:spPr/>
        <p:txBody>
          <a:bodyPr>
            <a:normAutofit fontScale="90000"/>
          </a:bodyPr>
          <a:lstStyle/>
          <a:p>
            <a:endParaRPr lang="ja-JP" altLang="en-US"/>
          </a:p>
        </p:txBody>
      </p:sp>
      <p:pic>
        <p:nvPicPr>
          <p:cNvPr id="7" name="図 6">
            <a:extLst>
              <a:ext uri="{FF2B5EF4-FFF2-40B4-BE49-F238E27FC236}">
                <a16:creationId xmlns:a16="http://schemas.microsoft.com/office/drawing/2014/main" id="{5DE837E8-F813-F84D-F1B1-B17452351716}"/>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555007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B855151E-24DC-1DCF-A754-2C2001465712}"/>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56461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20A9B701-1BD5-351D-D0A1-8375A30AB560}"/>
              </a:ext>
            </a:extLst>
          </p:cNvPr>
          <p:cNvSpPr>
            <a:spLocks noGrp="1"/>
          </p:cNvSpPr>
          <p:nvPr>
            <p:ph type="ctrTitle"/>
          </p:nvPr>
        </p:nvSpPr>
        <p:spPr/>
        <p:txBody>
          <a:bodyPr>
            <a:normAutofit fontScale="90000"/>
          </a:bodyPr>
          <a:lstStyle/>
          <a:p>
            <a:endParaRPr lang="ja-JP" altLang="en-US"/>
          </a:p>
        </p:txBody>
      </p:sp>
      <p:sp>
        <p:nvSpPr>
          <p:cNvPr id="10" name="字幕 9">
            <a:extLst>
              <a:ext uri="{FF2B5EF4-FFF2-40B4-BE49-F238E27FC236}">
                <a16:creationId xmlns:a16="http://schemas.microsoft.com/office/drawing/2014/main" id="{2ECBA6B1-BF46-067E-0762-52D1E81259B8}"/>
              </a:ext>
            </a:extLst>
          </p:cNvPr>
          <p:cNvSpPr>
            <a:spLocks noGrp="1"/>
          </p:cNvSpPr>
          <p:nvPr>
            <p:ph type="subTitle" idx="1"/>
          </p:nvPr>
        </p:nvSpPr>
        <p:spPr/>
        <p:txBody>
          <a:bodyPr/>
          <a:lstStyle/>
          <a:p>
            <a:endParaRPr lang="ja-JP" altLang="en-US"/>
          </a:p>
        </p:txBody>
      </p:sp>
      <p:pic>
        <p:nvPicPr>
          <p:cNvPr id="11" name="図 10">
            <a:extLst>
              <a:ext uri="{FF2B5EF4-FFF2-40B4-BE49-F238E27FC236}">
                <a16:creationId xmlns:a16="http://schemas.microsoft.com/office/drawing/2014/main" id="{558388F8-26AF-1DC1-C162-5D82F11DFF0F}"/>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261581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D379B912-DACE-759C-6FB5-4E03BF3D3616}"/>
              </a:ext>
            </a:extLst>
          </p:cNvPr>
          <p:cNvSpPr>
            <a:spLocks noGrp="1"/>
          </p:cNvSpPr>
          <p:nvPr>
            <p:ph type="ctrTitle"/>
          </p:nvPr>
        </p:nvSpPr>
        <p:spPr/>
        <p:txBody>
          <a:bodyPr>
            <a:normAutofit fontScale="90000"/>
          </a:bodyPr>
          <a:lstStyle/>
          <a:p>
            <a:endParaRPr lang="ja-JP" altLang="en-US"/>
          </a:p>
        </p:txBody>
      </p:sp>
      <p:sp>
        <p:nvSpPr>
          <p:cNvPr id="13" name="字幕 12">
            <a:extLst>
              <a:ext uri="{FF2B5EF4-FFF2-40B4-BE49-F238E27FC236}">
                <a16:creationId xmlns:a16="http://schemas.microsoft.com/office/drawing/2014/main" id="{18C42757-BDC4-3AC3-DBC4-63D18598A091}"/>
              </a:ext>
            </a:extLst>
          </p:cNvPr>
          <p:cNvSpPr>
            <a:spLocks noGrp="1"/>
          </p:cNvSpPr>
          <p:nvPr>
            <p:ph type="subTitle" idx="1"/>
          </p:nvPr>
        </p:nvSpPr>
        <p:spPr/>
        <p:txBody>
          <a:bodyPr/>
          <a:lstStyle/>
          <a:p>
            <a:endParaRPr lang="ja-JP" altLang="en-US"/>
          </a:p>
        </p:txBody>
      </p:sp>
      <p:pic>
        <p:nvPicPr>
          <p:cNvPr id="14" name="図 13">
            <a:extLst>
              <a:ext uri="{FF2B5EF4-FFF2-40B4-BE49-F238E27FC236}">
                <a16:creationId xmlns:a16="http://schemas.microsoft.com/office/drawing/2014/main" id="{37A11B90-877F-734A-56D2-C7E49ABA05FE}"/>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085928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E8701CFE-2345-6BCC-DDE6-9C97533939B1}"/>
              </a:ext>
            </a:extLst>
          </p:cNvPr>
          <p:cNvSpPr>
            <a:spLocks noGrp="1"/>
          </p:cNvSpPr>
          <p:nvPr>
            <p:ph type="ctrTitle"/>
          </p:nvPr>
        </p:nvSpPr>
        <p:spPr/>
        <p:txBody>
          <a:bodyPr>
            <a:normAutofit fontScale="90000"/>
          </a:bodyPr>
          <a:lstStyle/>
          <a:p>
            <a:endParaRPr lang="ja-JP" altLang="en-US"/>
          </a:p>
        </p:txBody>
      </p:sp>
      <p:sp>
        <p:nvSpPr>
          <p:cNvPr id="7" name="字幕 6">
            <a:extLst>
              <a:ext uri="{FF2B5EF4-FFF2-40B4-BE49-F238E27FC236}">
                <a16:creationId xmlns:a16="http://schemas.microsoft.com/office/drawing/2014/main" id="{232EF56E-5573-0EF9-A261-98CC1B32ABCD}"/>
              </a:ext>
            </a:extLst>
          </p:cNvPr>
          <p:cNvSpPr>
            <a:spLocks noGrp="1"/>
          </p:cNvSpPr>
          <p:nvPr>
            <p:ph type="subTitle" idx="1"/>
          </p:nvPr>
        </p:nvSpPr>
        <p:spPr/>
        <p:txBody>
          <a:bodyPr/>
          <a:lstStyle/>
          <a:p>
            <a:endParaRPr lang="ja-JP" altLang="en-US"/>
          </a:p>
        </p:txBody>
      </p:sp>
      <p:pic>
        <p:nvPicPr>
          <p:cNvPr id="8" name="図 7">
            <a:extLst>
              <a:ext uri="{FF2B5EF4-FFF2-40B4-BE49-F238E27FC236}">
                <a16:creationId xmlns:a16="http://schemas.microsoft.com/office/drawing/2014/main" id="{9BA4A7EB-F7E3-2E44-1558-CD43D330BDE7}"/>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512958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C053264C-C68B-1E21-0577-26D6D566F2FF}"/>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608965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3784D7F1-2108-873C-B71C-0DFE516954DC}"/>
              </a:ext>
            </a:extLst>
          </p:cNvPr>
          <p:cNvSpPr>
            <a:spLocks noGrp="1"/>
          </p:cNvSpPr>
          <p:nvPr>
            <p:ph type="ctrTitle"/>
          </p:nvPr>
        </p:nvSpPr>
        <p:spPr/>
        <p:txBody>
          <a:bodyPr>
            <a:normAutofit fontScale="90000"/>
          </a:bodyPr>
          <a:lstStyle/>
          <a:p>
            <a:endParaRPr kumimoji="1" lang="ja-JP" altLang="en-US"/>
          </a:p>
        </p:txBody>
      </p:sp>
      <p:pic>
        <p:nvPicPr>
          <p:cNvPr id="4" name="図 3">
            <a:extLst>
              <a:ext uri="{FF2B5EF4-FFF2-40B4-BE49-F238E27FC236}">
                <a16:creationId xmlns:a16="http://schemas.microsoft.com/office/drawing/2014/main" id="{4FD6EF63-BFD4-B6CB-5124-18DFA0C853F2}"/>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95688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126CBAFC-99D5-2E0B-6DD0-22BE6FD58237}"/>
              </a:ext>
            </a:extLst>
          </p:cNvPr>
          <p:cNvSpPr>
            <a:spLocks noGrp="1"/>
          </p:cNvSpPr>
          <p:nvPr>
            <p:ph type="ctrTitle"/>
          </p:nvPr>
        </p:nvSpPr>
        <p:spPr/>
        <p:txBody>
          <a:bodyPr>
            <a:normAutofit fontScale="90000"/>
          </a:bodyPr>
          <a:lstStyle/>
          <a:p>
            <a:endParaRPr lang="ja-JP" altLang="en-US"/>
          </a:p>
        </p:txBody>
      </p:sp>
      <p:pic>
        <p:nvPicPr>
          <p:cNvPr id="13" name="図 12">
            <a:extLst>
              <a:ext uri="{FF2B5EF4-FFF2-40B4-BE49-F238E27FC236}">
                <a16:creationId xmlns:a16="http://schemas.microsoft.com/office/drawing/2014/main" id="{AF20CEED-DE99-E34E-F194-E8E92190E2F3}"/>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24087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6402A67-D0C3-85B2-B384-450F04A1EDE3}"/>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101697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字幕 5">
            <a:extLst>
              <a:ext uri="{FF2B5EF4-FFF2-40B4-BE49-F238E27FC236}">
                <a16:creationId xmlns:a16="http://schemas.microsoft.com/office/drawing/2014/main" id="{793E40B9-6CB9-C1D5-5A4E-4D4A990D4509}"/>
              </a:ext>
            </a:extLst>
          </p:cNvPr>
          <p:cNvSpPr>
            <a:spLocks noGrp="1"/>
          </p:cNvSpPr>
          <p:nvPr>
            <p:ph type="subTitle" idx="1"/>
          </p:nvPr>
        </p:nvSpPr>
        <p:spPr/>
        <p:txBody>
          <a:bodyPr/>
          <a:lstStyle/>
          <a:p>
            <a:endParaRPr kumimoji="1" lang="ja-JP" altLang="en-US"/>
          </a:p>
        </p:txBody>
      </p:sp>
      <p:sp>
        <p:nvSpPr>
          <p:cNvPr id="8" name="タイトル 7">
            <a:extLst>
              <a:ext uri="{FF2B5EF4-FFF2-40B4-BE49-F238E27FC236}">
                <a16:creationId xmlns:a16="http://schemas.microsoft.com/office/drawing/2014/main" id="{68132A39-25E8-2C8A-58C6-FF104241B085}"/>
              </a:ext>
            </a:extLst>
          </p:cNvPr>
          <p:cNvSpPr>
            <a:spLocks noGrp="1"/>
          </p:cNvSpPr>
          <p:nvPr>
            <p:ph type="ctrTitle"/>
          </p:nvPr>
        </p:nvSpPr>
        <p:spPr/>
        <p:txBody>
          <a:bodyPr>
            <a:normAutofit fontScale="90000"/>
          </a:bodyPr>
          <a:lstStyle/>
          <a:p>
            <a:endParaRPr kumimoji="1" lang="ja-JP" altLang="en-US"/>
          </a:p>
        </p:txBody>
      </p:sp>
      <p:pic>
        <p:nvPicPr>
          <p:cNvPr id="13" name="図 12">
            <a:extLst>
              <a:ext uri="{FF2B5EF4-FFF2-40B4-BE49-F238E27FC236}">
                <a16:creationId xmlns:a16="http://schemas.microsoft.com/office/drawing/2014/main" id="{61977B9C-4F82-9794-3CB5-703EE6BA7323}"/>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958940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字幕 19">
            <a:extLst>
              <a:ext uri="{FF2B5EF4-FFF2-40B4-BE49-F238E27FC236}">
                <a16:creationId xmlns:a16="http://schemas.microsoft.com/office/drawing/2014/main" id="{899C2D4F-5D1F-BFE4-C379-B8C659B9B705}"/>
              </a:ext>
            </a:extLst>
          </p:cNvPr>
          <p:cNvSpPr>
            <a:spLocks noGrp="1"/>
          </p:cNvSpPr>
          <p:nvPr>
            <p:ph type="subTitle" idx="1"/>
          </p:nvPr>
        </p:nvSpPr>
        <p:spPr/>
        <p:txBody>
          <a:bodyPr/>
          <a:lstStyle/>
          <a:p>
            <a:endParaRPr lang="ja-JP" altLang="en-US"/>
          </a:p>
        </p:txBody>
      </p:sp>
      <p:sp>
        <p:nvSpPr>
          <p:cNvPr id="27" name="タイトル 26">
            <a:extLst>
              <a:ext uri="{FF2B5EF4-FFF2-40B4-BE49-F238E27FC236}">
                <a16:creationId xmlns:a16="http://schemas.microsoft.com/office/drawing/2014/main" id="{AAA0D46E-9362-95D5-914B-8E62C9CBD373}"/>
              </a:ext>
            </a:extLst>
          </p:cNvPr>
          <p:cNvSpPr>
            <a:spLocks noGrp="1"/>
          </p:cNvSpPr>
          <p:nvPr>
            <p:ph type="ctrTitle"/>
          </p:nvPr>
        </p:nvSpPr>
        <p:spPr/>
        <p:txBody>
          <a:bodyPr>
            <a:normAutofit fontScale="90000"/>
          </a:bodyPr>
          <a:lstStyle/>
          <a:p>
            <a:endParaRPr lang="ja-JP" altLang="en-US"/>
          </a:p>
        </p:txBody>
      </p:sp>
      <p:pic>
        <p:nvPicPr>
          <p:cNvPr id="28" name="図 27">
            <a:extLst>
              <a:ext uri="{FF2B5EF4-FFF2-40B4-BE49-F238E27FC236}">
                <a16:creationId xmlns:a16="http://schemas.microsoft.com/office/drawing/2014/main" id="{D339BBF6-5213-4DC7-F398-ACA4F41923D8}"/>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68224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03B88B55-720C-83DB-3351-08939EFA1527}"/>
              </a:ext>
            </a:extLst>
          </p:cNvPr>
          <p:cNvSpPr>
            <a:spLocks noGrp="1"/>
          </p:cNvSpPr>
          <p:nvPr>
            <p:ph type="ctrTitle"/>
          </p:nvPr>
        </p:nvSpPr>
        <p:spPr/>
        <p:txBody>
          <a:bodyPr>
            <a:normAutofit fontScale="90000"/>
          </a:bodyPr>
          <a:lstStyle/>
          <a:p>
            <a:endParaRPr lang="ja-JP" altLang="en-US"/>
          </a:p>
        </p:txBody>
      </p:sp>
      <p:sp>
        <p:nvSpPr>
          <p:cNvPr id="16" name="字幕 15">
            <a:extLst>
              <a:ext uri="{FF2B5EF4-FFF2-40B4-BE49-F238E27FC236}">
                <a16:creationId xmlns:a16="http://schemas.microsoft.com/office/drawing/2014/main" id="{B970E25D-CBF5-68F5-69BC-E1FC0801220F}"/>
              </a:ext>
            </a:extLst>
          </p:cNvPr>
          <p:cNvSpPr>
            <a:spLocks noGrp="1"/>
          </p:cNvSpPr>
          <p:nvPr>
            <p:ph type="subTitle" idx="1"/>
          </p:nvPr>
        </p:nvSpPr>
        <p:spPr/>
        <p:txBody>
          <a:bodyPr/>
          <a:lstStyle/>
          <a:p>
            <a:endParaRPr lang="ja-JP" altLang="en-US"/>
          </a:p>
        </p:txBody>
      </p:sp>
      <p:pic>
        <p:nvPicPr>
          <p:cNvPr id="18" name="図 17">
            <a:extLst>
              <a:ext uri="{FF2B5EF4-FFF2-40B4-BE49-F238E27FC236}">
                <a16:creationId xmlns:a16="http://schemas.microsoft.com/office/drawing/2014/main" id="{EF23B301-FE14-6FB4-C526-BAF21218FEC5}"/>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9121019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CC"/>
        </a:solidFill>
        <a:ln>
          <a:solidFill>
            <a:schemeClr val="accent6">
              <a:lumMod val="75000"/>
            </a:schemeClr>
          </a:solid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3454EEA9D8A1DB4E9BDCB8A76C9D38A3" ma:contentTypeVersion="8" ma:contentTypeDescription="新しいドキュメントを作成します。" ma:contentTypeScope="" ma:versionID="c75c1c830c1cfdcbb3d2311c19105905">
  <xsd:schema xmlns:xsd="http://www.w3.org/2001/XMLSchema" xmlns:xs="http://www.w3.org/2001/XMLSchema" xmlns:p="http://schemas.microsoft.com/office/2006/metadata/properties" xmlns:ns2="088d0739-5ef6-42a5-8f5d-886d70a2a450" targetNamespace="http://schemas.microsoft.com/office/2006/metadata/properties" ma:root="true" ma:fieldsID="de6f4e01c924ad6b110a71b87a40e97d" ns2:_="">
    <xsd:import namespace="088d0739-5ef6-42a5-8f5d-886d70a2a45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8d0739-5ef6-42a5-8f5d-886d70a2a4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5E8405-322E-4A13-8E84-4ADFD06B1E2F}">
  <ds:schemaRefs>
    <ds:schemaRef ds:uri="http://schemas.microsoft.com/office/2006/metadata/properties"/>
    <ds:schemaRef ds:uri="http://purl.org/dc/terms/"/>
    <ds:schemaRef ds:uri="088d0739-5ef6-42a5-8f5d-886d70a2a450"/>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6D7F8FE1-4434-4E62-9961-999C052E8A1D}">
  <ds:schemaRefs>
    <ds:schemaRef ds:uri="http://schemas.microsoft.com/sharepoint/v3/contenttype/forms"/>
  </ds:schemaRefs>
</ds:datastoreItem>
</file>

<file path=customXml/itemProps3.xml><?xml version="1.0" encoding="utf-8"?>
<ds:datastoreItem xmlns:ds="http://schemas.openxmlformats.org/officeDocument/2006/customXml" ds:itemID="{2D88FFB8-E785-4221-8C9B-772847CB84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8d0739-5ef6-42a5-8f5d-886d70a2a4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1905</Words>
  <Application>Microsoft Office PowerPoint</Application>
  <PresentationFormat>画面に合わせる (4:3)</PresentationFormat>
  <Paragraphs>199</Paragraphs>
  <Slides>22</Slides>
  <Notes>22</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22</vt:i4>
      </vt:variant>
    </vt:vector>
  </HeadingPairs>
  <TitlesOfParts>
    <vt:vector size="30" baseType="lpstr">
      <vt:lpstr>Meiryo UI</vt:lpstr>
      <vt:lpstr>Meiryo</vt:lpstr>
      <vt:lpstr>Yu Gothic</vt:lpstr>
      <vt:lpstr>Arial</vt:lpstr>
      <vt:lpstr>Calibri</vt:lpstr>
      <vt:lpstr>Calibri Light</vt:lpstr>
      <vt:lpstr>ホワイト</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
  <cp:revision>45</cp:revision>
  <dcterms:created xsi:type="dcterms:W3CDTF">2021-08-16T09:05:36Z</dcterms:created>
  <dcterms:modified xsi:type="dcterms:W3CDTF">2024-09-24T04:39:12Z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0x0101003454EEA9D8A1DB4E9BDCB8A76C9D38A3</vt:lpwstr>
  </property>
  <property fmtid="{D5CDD505-2E9C-101B-9397-08002B2CF9AE}" pid="3" name="Order">
    <vt:lpwstr>105800.000000000</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_SourceUrl">
    <vt:lpwstr/>
  </property>
  <property fmtid="{D5CDD505-2E9C-101B-9397-08002B2CF9AE}" pid="11" name="_SharedFileIndex">
    <vt:lpwstr/>
  </property>
</Properties>
</file>