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4.xml" ContentType="application/vnd.openxmlformats-officedocument.presentationml.tags+xml"/>
  <Override PartName="/ppt/notesSlides/notesSlide9.xml" ContentType="application/vnd.openxmlformats-officedocument.presentationml.notesSlide+xml"/>
  <Override PartName="/ppt/tags/tag5.xml" ContentType="application/vnd.openxmlformats-officedocument.presentationml.tags+xml"/>
  <Override PartName="/ppt/notesSlides/notesSlide10.xml" ContentType="application/vnd.openxmlformats-officedocument.presentationml.notesSlide+xml"/>
  <Override PartName="/ppt/tags/tag6.xml" ContentType="application/vnd.openxmlformats-officedocument.presentationml.tags+xml"/>
  <Override PartName="/ppt/notesSlides/notesSlide11.xml" ContentType="application/vnd.openxmlformats-officedocument.presentationml.notesSlide+xml"/>
  <Override PartName="/ppt/tags/tag7.xml" ContentType="application/vnd.openxmlformats-officedocument.presentationml.tags+xml"/>
  <Override PartName="/ppt/notesSlides/notesSlide12.xml" ContentType="application/vnd.openxmlformats-officedocument.presentationml.notesSlide+xml"/>
  <Override PartName="/ppt/tags/tag8.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0" r:id="rId4"/>
  </p:sldMasterIdLst>
  <p:notesMasterIdLst>
    <p:notesMasterId r:id="rId19"/>
  </p:notesMasterIdLst>
  <p:sldIdLst>
    <p:sldId id="416" r:id="rId5"/>
    <p:sldId id="442" r:id="rId6"/>
    <p:sldId id="443" r:id="rId7"/>
    <p:sldId id="418" r:id="rId8"/>
    <p:sldId id="423" r:id="rId9"/>
    <p:sldId id="486" r:id="rId10"/>
    <p:sldId id="487" r:id="rId11"/>
    <p:sldId id="422" r:id="rId12"/>
    <p:sldId id="474" r:id="rId13"/>
    <p:sldId id="475" r:id="rId14"/>
    <p:sldId id="476" r:id="rId15"/>
    <p:sldId id="478" r:id="rId16"/>
    <p:sldId id="479" r:id="rId17"/>
    <p:sldId id="488" r:id="rId18"/>
  </p:sldIdLst>
  <p:sldSz cx="9144000" cy="6858000" type="screen4x3"/>
  <p:notesSz cx="7104063" cy="10234613"/>
  <p:custDataLst>
    <p:tags r:id="rId20"/>
  </p:custDataLst>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作成者" initials="A" lastIdx="59"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650"/>
    <a:srgbClr val="2F528F"/>
    <a:srgbClr val="007864"/>
    <a:srgbClr val="FFFFFF"/>
    <a:srgbClr val="FFFFCC"/>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063" autoAdjust="0"/>
    <p:restoredTop sz="95214" autoAdjust="0"/>
  </p:normalViewPr>
  <p:slideViewPr>
    <p:cSldViewPr snapToObjects="1">
      <p:cViewPr varScale="1">
        <p:scale>
          <a:sx n="114" d="100"/>
          <a:sy n="114" d="100"/>
        </p:scale>
        <p:origin x="1614" y="96"/>
      </p:cViewPr>
      <p:guideLst/>
    </p:cSldViewPr>
  </p:slideViewPr>
  <p:notesTextViewPr>
    <p:cViewPr>
      <p:scale>
        <a:sx n="75" d="100"/>
        <a:sy n="75" d="100"/>
      </p:scale>
      <p:origin x="0" y="0"/>
    </p:cViewPr>
  </p:notesTextViewPr>
  <p:sorterViewPr>
    <p:cViewPr>
      <p:scale>
        <a:sx n="100" d="100"/>
        <a:sy n="100" d="100"/>
      </p:scale>
      <p:origin x="0" y="0"/>
    </p:cViewPr>
  </p:sorterViewPr>
  <p:notesViewPr>
    <p:cSldViewPr snapToObjects="1">
      <p:cViewPr varScale="1">
        <p:scale>
          <a:sx n="77" d="100"/>
          <a:sy n="77" d="100"/>
        </p:scale>
        <p:origin x="4008" y="5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3078428" cy="513508"/>
          </a:xfrm>
          <a:prstGeom prst="rect">
            <a:avLst/>
          </a:prstGeom>
        </p:spPr>
        <p:txBody>
          <a:bodyPr vert="horz" lIns="95477" tIns="47739" rIns="95477" bIns="47739" rtlCol="0"/>
          <a:lstStyle>
            <a:lvl1pPr algn="l">
              <a:defRPr sz="1300"/>
            </a:lvl1pPr>
          </a:lstStyle>
          <a:p>
            <a:endParaRPr kumimoji="1" lang="ja-JP" altLang="en-US"/>
          </a:p>
        </p:txBody>
      </p:sp>
      <p:sp>
        <p:nvSpPr>
          <p:cNvPr id="3" name="日付プレースホルダー 2"/>
          <p:cNvSpPr>
            <a:spLocks noGrp="1"/>
          </p:cNvSpPr>
          <p:nvPr>
            <p:ph type="dt" idx="1"/>
          </p:nvPr>
        </p:nvSpPr>
        <p:spPr>
          <a:xfrm>
            <a:off x="4023992" y="1"/>
            <a:ext cx="3078428" cy="513508"/>
          </a:xfrm>
          <a:prstGeom prst="rect">
            <a:avLst/>
          </a:prstGeom>
        </p:spPr>
        <p:txBody>
          <a:bodyPr vert="horz" lIns="95477" tIns="47739" rIns="95477" bIns="47739" rtlCol="0"/>
          <a:lstStyle>
            <a:lvl1pPr algn="r">
              <a:defRPr sz="1300"/>
            </a:lvl1pPr>
          </a:lstStyle>
          <a:p>
            <a:fld id="{BA50B120-CD90-CA4A-A384-DB7B908530F3}" type="datetimeFigureOut">
              <a:rPr kumimoji="1" lang="ja-JP" altLang="en-US" smtClean="0"/>
              <a:t>2024/9/24</a:t>
            </a:fld>
            <a:endParaRPr kumimoji="1" lang="ja-JP" altLang="en-US"/>
          </a:p>
        </p:txBody>
      </p:sp>
      <p:sp>
        <p:nvSpPr>
          <p:cNvPr id="4" name="スライド イメージ プレースホルダー 3"/>
          <p:cNvSpPr>
            <a:spLocks noGrp="1" noRot="1" noChangeAspect="1"/>
          </p:cNvSpPr>
          <p:nvPr>
            <p:ph type="sldImg" idx="2"/>
          </p:nvPr>
        </p:nvSpPr>
        <p:spPr>
          <a:xfrm>
            <a:off x="755650" y="538163"/>
            <a:ext cx="5592763" cy="4194175"/>
          </a:xfrm>
          <a:prstGeom prst="rect">
            <a:avLst/>
          </a:prstGeom>
          <a:noFill/>
          <a:ln w="12700">
            <a:solidFill>
              <a:prstClr val="black"/>
            </a:solidFill>
          </a:ln>
        </p:spPr>
        <p:txBody>
          <a:bodyPr vert="horz" lIns="95477" tIns="47739" rIns="95477" bIns="47739" rtlCol="0" anchor="ctr"/>
          <a:lstStyle/>
          <a:p>
            <a:endParaRPr lang="ja-JP" altLang="en-US"/>
          </a:p>
        </p:txBody>
      </p:sp>
      <p:sp>
        <p:nvSpPr>
          <p:cNvPr id="5" name="ノート プレースホルダー 4"/>
          <p:cNvSpPr>
            <a:spLocks noGrp="1"/>
          </p:cNvSpPr>
          <p:nvPr>
            <p:ph type="body" sz="quarter" idx="3"/>
          </p:nvPr>
        </p:nvSpPr>
        <p:spPr>
          <a:xfrm>
            <a:off x="710407" y="4925409"/>
            <a:ext cx="5683250" cy="4029879"/>
          </a:xfrm>
          <a:prstGeom prst="rect">
            <a:avLst/>
          </a:prstGeom>
        </p:spPr>
        <p:txBody>
          <a:bodyPr vert="horz" lIns="95477" tIns="47739" rIns="95477" bIns="47739" rtlCol="0"/>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フッター プレースホルダー 5"/>
          <p:cNvSpPr>
            <a:spLocks noGrp="1"/>
          </p:cNvSpPr>
          <p:nvPr>
            <p:ph type="ftr" sz="quarter" idx="4"/>
          </p:nvPr>
        </p:nvSpPr>
        <p:spPr>
          <a:xfrm>
            <a:off x="1" y="9721108"/>
            <a:ext cx="3078428" cy="513507"/>
          </a:xfrm>
          <a:prstGeom prst="rect">
            <a:avLst/>
          </a:prstGeom>
        </p:spPr>
        <p:txBody>
          <a:bodyPr vert="horz" lIns="95477" tIns="47739" rIns="95477" bIns="47739"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4023992" y="9721108"/>
            <a:ext cx="3078428" cy="513507"/>
          </a:xfrm>
          <a:prstGeom prst="rect">
            <a:avLst/>
          </a:prstGeom>
        </p:spPr>
        <p:txBody>
          <a:bodyPr vert="horz" lIns="95477" tIns="47739" rIns="95477" bIns="47739" rtlCol="0" anchor="b"/>
          <a:lstStyle>
            <a:lvl1pPr algn="r">
              <a:defRPr sz="1300"/>
            </a:lvl1pPr>
          </a:lstStyle>
          <a:p>
            <a:fld id="{2B53D04A-B60E-1241-96E3-BBB7CC6C31A8}" type="slidenum">
              <a:rPr kumimoji="1" lang="ja-JP" altLang="en-US" smtClean="0"/>
              <a:t>‹#›</a:t>
            </a:fld>
            <a:endParaRPr kumimoji="1" lang="ja-JP" altLang="en-US"/>
          </a:p>
        </p:txBody>
      </p:sp>
    </p:spTree>
    <p:extLst>
      <p:ext uri="{BB962C8B-B14F-4D97-AF65-F5344CB8AC3E}">
        <p14:creationId xmlns:p14="http://schemas.microsoft.com/office/powerpoint/2010/main" val="208331087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700" kern="1200" baseline="0">
        <a:solidFill>
          <a:schemeClr val="tx1"/>
        </a:solidFill>
        <a:latin typeface="Meiryo UI" panose="020B0604030504040204" pitchFamily="50" charset="-128"/>
        <a:ea typeface="Meiryo UI" panose="020B0604030504040204" pitchFamily="50" charset="-128"/>
        <a:cs typeface="+mn-cs"/>
      </a:defRPr>
    </a:lvl1pPr>
    <a:lvl2pPr marL="457200" algn="l" defTabSz="914400" rtl="0" eaLnBrk="1" latinLnBrk="0" hangingPunct="1">
      <a:defRPr kumimoji="1" sz="1700" kern="1200" baseline="0">
        <a:solidFill>
          <a:schemeClr val="tx1"/>
        </a:solidFill>
        <a:latin typeface="Meiryo UI" panose="020B0604030504040204" pitchFamily="50" charset="-128"/>
        <a:ea typeface="Meiryo UI" panose="020B0604030504040204" pitchFamily="50" charset="-128"/>
        <a:cs typeface="+mn-cs"/>
      </a:defRPr>
    </a:lvl2pPr>
    <a:lvl3pPr marL="914400" algn="l" defTabSz="914400" rtl="0" eaLnBrk="1" latinLnBrk="0" hangingPunct="1">
      <a:defRPr kumimoji="1" sz="1700" kern="1200" baseline="0">
        <a:solidFill>
          <a:schemeClr val="tx1"/>
        </a:solidFill>
        <a:latin typeface="Meiryo UI" panose="020B0604030504040204" pitchFamily="50" charset="-128"/>
        <a:ea typeface="Meiryo UI" panose="020B0604030504040204" pitchFamily="50" charset="-128"/>
        <a:cs typeface="+mn-cs"/>
      </a:defRPr>
    </a:lvl3pPr>
    <a:lvl4pPr marL="1371600" algn="l" defTabSz="914400" rtl="0" eaLnBrk="1" latinLnBrk="0" hangingPunct="1">
      <a:defRPr kumimoji="1" sz="1700" kern="1200" baseline="0">
        <a:solidFill>
          <a:schemeClr val="tx1"/>
        </a:solidFill>
        <a:latin typeface="Meiryo UI" panose="020B0604030504040204" pitchFamily="50" charset="-128"/>
        <a:ea typeface="Meiryo UI" panose="020B0604030504040204" pitchFamily="50" charset="-128"/>
        <a:cs typeface="+mn-cs"/>
      </a:defRPr>
    </a:lvl4pPr>
    <a:lvl5pPr marL="1828800" algn="l" defTabSz="914400" rtl="0" eaLnBrk="1" latinLnBrk="0" hangingPunct="1">
      <a:defRPr kumimoji="1" sz="1700" kern="1200" baseline="0">
        <a:solidFill>
          <a:schemeClr val="tx1"/>
        </a:solidFill>
        <a:latin typeface="Meiryo UI" panose="020B0604030504040204" pitchFamily="50" charset="-128"/>
        <a:ea typeface="Meiryo UI" panose="020B0604030504040204" pitchFamily="50"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2763" cy="4194175"/>
          </a:xfrm>
        </p:spPr>
      </p:sp>
      <p:sp>
        <p:nvSpPr>
          <p:cNvPr id="3" name="ノート プレースホルダー 2"/>
          <p:cNvSpPr>
            <a:spLocks noGrp="1"/>
          </p:cNvSpPr>
          <p:nvPr>
            <p:ph type="body" idx="1"/>
          </p:nvPr>
        </p:nvSpPr>
        <p:spPr>
          <a:xfrm>
            <a:off x="755650" y="4926059"/>
            <a:ext cx="5683250" cy="4002929"/>
          </a:xfrm>
        </p:spPr>
        <p:txBody>
          <a:bodyPr/>
          <a:lstStyle/>
          <a:p>
            <a:pPr indent="93345"/>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みなさん、こんにちは。</a:t>
            </a:r>
            <a:endParaRPr kumimoji="1" lang="en-US" altLang="ja-JP"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これから、マイナポータルによる健康保険証利用の登録・公金受取口座の登録についてご説明していきます。</a:t>
            </a:r>
            <a:endParaRPr kumimoji="1" lang="en-US" altLang="ja-JP"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どうぞよろしくお願いいたします。</a:t>
            </a:r>
            <a:endParaRPr kumimoji="1" lang="en-US" altLang="ja-JP"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補足説明</a:t>
            </a:r>
            <a:r>
              <a:rPr kumimoji="1" lang="en-US" altLang="ja-JP" dirty="0">
                <a:latin typeface="Meiryo UI" panose="020B0604030504040204" pitchFamily="50" charset="-128"/>
                <a:ea typeface="Meiryo UI" panose="020B0604030504040204" pitchFamily="50" charset="-128"/>
              </a:rPr>
              <a:t>】</a:t>
            </a:r>
          </a:p>
          <a:p>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講師の皆様は、講座を行うにあたって、次の点を注意してください。</a:t>
            </a:r>
            <a:endParaRPr kumimoji="1" lang="en-US" altLang="ja-JP"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受講者の皆様から、マイナンバー制度や各種サービスの詳細等について、教材での説明にない内容についての質問を受けた場合は、自身の理解で回答せずに、以下の照会先をお伝えください。</a:t>
            </a:r>
            <a:endParaRPr kumimoji="1" lang="en-US" altLang="ja-JP"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pPr algn="l"/>
            <a:r>
              <a:rPr kumimoji="1" lang="ja-JP" altLang="en-US" b="0" dirty="0">
                <a:effectLst/>
                <a:latin typeface="Meiryo UI" panose="020B0604030504040204" pitchFamily="50" charset="-128"/>
                <a:ea typeface="Meiryo UI" panose="020B0604030504040204" pitchFamily="50" charset="-128"/>
              </a:rPr>
              <a:t>・マイナンバー総合フリーダイヤル</a:t>
            </a:r>
            <a:endParaRPr kumimoji="1" lang="en-US" altLang="ja-JP" b="0" dirty="0">
              <a:effectLst/>
              <a:latin typeface="Meiryo UI" panose="020B0604030504040204" pitchFamily="50" charset="-128"/>
              <a:ea typeface="Meiryo UI" panose="020B0604030504040204" pitchFamily="50" charset="-128"/>
            </a:endParaRPr>
          </a:p>
          <a:p>
            <a:pPr algn="l"/>
            <a:r>
              <a:rPr lang="ja-JP" altLang="ja-JP" b="0" kern="100" dirty="0">
                <a:effectLst/>
                <a:latin typeface="Meiryo UI" panose="020B0604030504040204" pitchFamily="50" charset="-128"/>
                <a:ea typeface="Meiryo UI" panose="020B0604030504040204" pitchFamily="50" charset="-128"/>
                <a:cs typeface="Courier New" panose="02070309020205020404" pitchFamily="49" charset="0"/>
              </a:rPr>
              <a:t>　電話番号：</a:t>
            </a:r>
            <a:r>
              <a:rPr lang="en-US" altLang="ja-JP" b="0" kern="100" dirty="0">
                <a:effectLst/>
                <a:latin typeface="Meiryo UI" panose="020B0604030504040204" pitchFamily="50" charset="-128"/>
                <a:ea typeface="Meiryo UI" panose="020B0604030504040204" pitchFamily="50" charset="-128"/>
                <a:cs typeface="Courier New" panose="02070309020205020404" pitchFamily="49" charset="0"/>
              </a:rPr>
              <a:t>0120-95-0178</a:t>
            </a:r>
            <a:endParaRPr lang="en-US" altLang="ja-JP" kern="100" dirty="0">
              <a:cs typeface="Courier New" panose="02070309020205020404" pitchFamily="49" charset="0"/>
            </a:endParaRPr>
          </a:p>
          <a:p>
            <a:pPr algn="l"/>
            <a:r>
              <a:rPr lang="ja-JP" altLang="en-US" b="0" kern="100" dirty="0">
                <a:effectLst/>
                <a:latin typeface="Meiryo UI" panose="020B0604030504040204" pitchFamily="50" charset="-128"/>
                <a:ea typeface="Meiryo UI" panose="020B0604030504040204" pitchFamily="50" charset="-128"/>
                <a:cs typeface="Courier New" panose="02070309020205020404" pitchFamily="49" charset="0"/>
              </a:rPr>
              <a:t>　</a:t>
            </a:r>
            <a:r>
              <a:rPr lang="ja-JP" altLang="ja-JP" b="0" kern="100" dirty="0">
                <a:effectLst/>
                <a:latin typeface="Meiryo UI" panose="020B0604030504040204" pitchFamily="50" charset="-128"/>
                <a:ea typeface="Meiryo UI" panose="020B0604030504040204" pitchFamily="50" charset="-128"/>
                <a:cs typeface="Courier New" panose="02070309020205020404" pitchFamily="49" charset="0"/>
              </a:rPr>
              <a:t>ファックス：</a:t>
            </a:r>
            <a:r>
              <a:rPr lang="en-US" altLang="ja-JP" b="0" kern="100" dirty="0">
                <a:effectLst/>
                <a:latin typeface="Meiryo UI" panose="020B0604030504040204" pitchFamily="50" charset="-128"/>
                <a:ea typeface="Meiryo UI" panose="020B0604030504040204" pitchFamily="50" charset="-128"/>
                <a:cs typeface="Courier New" panose="02070309020205020404" pitchFamily="49" charset="0"/>
              </a:rPr>
              <a:t>0120-601-785</a:t>
            </a:r>
          </a:p>
          <a:p>
            <a:pPr algn="l"/>
            <a:r>
              <a:rPr lang="ja-JP" altLang="en-US" kern="100" dirty="0">
                <a:cs typeface="Courier New" panose="02070309020205020404" pitchFamily="49" charset="0"/>
              </a:rPr>
              <a:t>　</a:t>
            </a:r>
            <a:r>
              <a:rPr lang="ja-JP" altLang="ja-JP" b="0" kern="100" dirty="0">
                <a:effectLst/>
                <a:latin typeface="Meiryo UI" panose="020B0604030504040204" pitchFamily="50" charset="-128"/>
                <a:ea typeface="Meiryo UI" panose="020B0604030504040204" pitchFamily="50" charset="-128"/>
                <a:cs typeface="Courier New" panose="02070309020205020404" pitchFamily="49" charset="0"/>
              </a:rPr>
              <a:t>マイナンバーカード総合サイトの「お問い合わせ」から、お問い合わせフォームでの連絡もできます。</a:t>
            </a:r>
            <a:endParaRPr lang="en-US" altLang="ja-JP" b="0" kern="100" dirty="0">
              <a:effectLst/>
              <a:latin typeface="Meiryo UI" panose="020B0604030504040204" pitchFamily="50" charset="-128"/>
              <a:ea typeface="Meiryo UI" panose="020B0604030504040204" pitchFamily="50" charset="-128"/>
              <a:cs typeface="Courier New" panose="02070309020205020404" pitchFamily="49" charset="0"/>
            </a:endParaRPr>
          </a:p>
          <a:p>
            <a:pPr algn="l"/>
            <a:endParaRPr lang="ja-JP" altLang="ja-JP" b="0" kern="100" dirty="0">
              <a:effectLst/>
              <a:latin typeface="Meiryo UI" panose="020B0604030504040204" pitchFamily="50" charset="-128"/>
              <a:ea typeface="Meiryo UI" panose="020B0604030504040204" pitchFamily="50" charset="-128"/>
              <a:cs typeface="Courier New" panose="02070309020205020404" pitchFamily="49" charset="0"/>
            </a:endParaRPr>
          </a:p>
          <a:p>
            <a:pPr algn="l"/>
            <a:r>
              <a:rPr kumimoji="1" lang="ja-JP" altLang="en-US" b="0" dirty="0">
                <a:effectLst/>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各省庁のホームページ</a:t>
            </a:r>
            <a:endParaRPr kumimoji="1" lang="en-US" altLang="ja-JP" dirty="0">
              <a:latin typeface="Meiryo UI" panose="020B0604030504040204" pitchFamily="50" charset="-128"/>
              <a:ea typeface="Meiryo UI" panose="020B0604030504040204" pitchFamily="50" charset="-128"/>
            </a:endParaRPr>
          </a:p>
          <a:p>
            <a:pPr algn="l"/>
            <a:endParaRPr kumimoji="1" lang="en-US" altLang="ja-JP" dirty="0">
              <a:latin typeface="Meiryo UI" panose="020B0604030504040204" pitchFamily="50" charset="-128"/>
              <a:ea typeface="Meiryo UI" panose="020B0604030504040204" pitchFamily="50" charset="-128"/>
            </a:endParaRPr>
          </a:p>
          <a:p>
            <a:pPr algn="l"/>
            <a:r>
              <a:rPr kumimoji="1" lang="ja-JP" altLang="en-US" b="0" dirty="0">
                <a:effectLst/>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自治体の窓口</a:t>
            </a:r>
            <a:endParaRPr kumimoji="1" lang="en-US" altLang="ja-JP" dirty="0">
              <a:latin typeface="Meiryo UI" panose="020B0604030504040204" pitchFamily="50" charset="-128"/>
              <a:ea typeface="Meiryo UI" panose="020B0604030504040204" pitchFamily="50" charset="-128"/>
            </a:endParaRPr>
          </a:p>
          <a:p>
            <a:pPr algn="l"/>
            <a:endParaRPr kumimoji="1" lang="en-US" altLang="ja-JP" dirty="0">
              <a:latin typeface="Meiryo UI" panose="020B0604030504040204" pitchFamily="50" charset="-128"/>
              <a:ea typeface="Meiryo UI" panose="020B0604030504040204" pitchFamily="50" charset="-128"/>
            </a:endParaRPr>
          </a:p>
          <a:p>
            <a:pPr algn="l"/>
            <a:r>
              <a:rPr kumimoji="1" lang="ja-JP" altLang="en-US" dirty="0">
                <a:latin typeface="Meiryo UI" panose="020B0604030504040204" pitchFamily="50" charset="-128"/>
                <a:ea typeface="Meiryo UI" panose="020B0604030504040204" pitchFamily="50" charset="-128"/>
              </a:rPr>
              <a:t>また、講座の中で、受講者の皆様がご自身の情報やパスワード等を入力する場面がありますが、これらの情報は大切な個人情報ですので、講師の皆様は画面をのぞき込んだり、代理での入力等は絶対にしないでください。</a:t>
            </a:r>
            <a:endParaRPr kumimoji="1" lang="en-US" altLang="ja-JP" dirty="0">
              <a:latin typeface="Meiryo UI" panose="020B0604030504040204" pitchFamily="50" charset="-128"/>
              <a:ea typeface="Meiryo UI" panose="020B0604030504040204" pitchFamily="50" charset="-128"/>
            </a:endParaRPr>
          </a:p>
          <a:p>
            <a:pPr algn="l"/>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手順の中で、マイナンバーカードを読み取る場面が何度か出てきますが、マイナンバーカードが読み取れない場合は、再度読み取る際に、カードを少しずらしてみるなど試してみてください。</a:t>
            </a:r>
            <a:endParaRPr kumimoji="1" lang="en-US" altLang="ja-JP"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もしも余裕があれば、表紙のキャラクターについて受講者の皆様にご紹介ください。</a:t>
            </a:r>
            <a:endParaRPr kumimoji="1" lang="en-US" altLang="ja-JP"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左側の「マイナちゃん」は、マイナンバーＰＲキャラクターです。</a:t>
            </a:r>
            <a:endParaRPr kumimoji="1" lang="en-US" altLang="ja-JP"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右側の「マイキーくん」は、マイナンバーカードに搭載されるＩＣチップの空き領域と公的個人認証を象徴するＰＲキャラクターです。</a:t>
            </a:r>
            <a:endParaRPr kumimoji="1" lang="en-US" altLang="ja-JP" dirty="0">
              <a:latin typeface="Meiryo UI" panose="020B0604030504040204" pitchFamily="50" charset="-128"/>
              <a:ea typeface="Meiryo UI" panose="020B0604030504040204" pitchFamily="50" charset="-128"/>
            </a:endParaRPr>
          </a:p>
          <a:p>
            <a:pPr indent="93345"/>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a:t>
            </a:fld>
            <a:endParaRPr kumimoji="1" lang="ja-JP" altLang="en-US"/>
          </a:p>
        </p:txBody>
      </p:sp>
    </p:spTree>
    <p:extLst>
      <p:ext uri="{BB962C8B-B14F-4D97-AF65-F5344CB8AC3E}">
        <p14:creationId xmlns:p14="http://schemas.microsoft.com/office/powerpoint/2010/main" val="8028292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68375" y="576263"/>
            <a:ext cx="4800600" cy="3602037"/>
          </a:xfrm>
        </p:spPr>
      </p:sp>
      <p:sp>
        <p:nvSpPr>
          <p:cNvPr id="3" name="ノート プレースホルダー 2"/>
          <p:cNvSpPr>
            <a:spLocks noGrp="1"/>
          </p:cNvSpPr>
          <p:nvPr>
            <p:ph type="body" idx="1"/>
          </p:nvPr>
        </p:nvSpPr>
        <p:spPr>
          <a:xfrm>
            <a:off x="966882" y="4336487"/>
            <a:ext cx="4802093" cy="5185668"/>
          </a:xfrm>
        </p:spPr>
        <p:txBody>
          <a:bodyPr/>
          <a:lstStyle/>
          <a:p>
            <a:r>
              <a:rPr lang="en-US" altLang="ja-JP" dirty="0">
                <a:latin typeface="Meiryo UI" panose="020B0604030504040204" pitchFamily="50" charset="-128"/>
                <a:ea typeface="Meiryo UI" panose="020B0604030504040204" pitchFamily="50" charset="-128"/>
              </a:rPr>
              <a:t>iPhone</a:t>
            </a:r>
            <a:r>
              <a:rPr lang="ja-JP" altLang="en-US" dirty="0">
                <a:latin typeface="Meiryo UI" panose="020B0604030504040204" pitchFamily="50" charset="-128"/>
                <a:ea typeface="Meiryo UI" panose="020B0604030504040204" pitchFamily="50" charset="-128"/>
              </a:rPr>
              <a:t>の場合の「マイナポータルアプリ」の入手およびインストールのしかたについてです。</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pPr algn="l"/>
            <a:r>
              <a:rPr lang="ja-JP" altLang="en-US" dirty="0">
                <a:solidFill>
                  <a:srgbClr val="374151"/>
                </a:solidFill>
                <a:latin typeface="Meiryo UI" panose="020B0604030504040204" pitchFamily="50" charset="-128"/>
                <a:ea typeface="Meiryo UI" panose="020B0604030504040204" pitchFamily="50" charset="-128"/>
              </a:rPr>
              <a:t>①まずは、ホーム画面で「</a:t>
            </a:r>
            <a:r>
              <a:rPr lang="en-US" altLang="ja-JP" dirty="0">
                <a:solidFill>
                  <a:srgbClr val="374151"/>
                </a:solidFill>
                <a:latin typeface="Meiryo UI" panose="020B0604030504040204" pitchFamily="50" charset="-128"/>
                <a:ea typeface="Meiryo UI" panose="020B0604030504040204" pitchFamily="50" charset="-128"/>
              </a:rPr>
              <a:t>AppStore</a:t>
            </a:r>
            <a:r>
              <a:rPr lang="ja-JP" altLang="en-US" dirty="0">
                <a:solidFill>
                  <a:srgbClr val="374151"/>
                </a:solidFill>
                <a:latin typeface="Meiryo UI" panose="020B0604030504040204" pitchFamily="50" charset="-128"/>
                <a:ea typeface="Meiryo UI" panose="020B0604030504040204" pitchFamily="50" charset="-128"/>
              </a:rPr>
              <a:t>」を押します。</a:t>
            </a:r>
            <a:endParaRPr lang="en-US" altLang="ja-JP" dirty="0">
              <a:solidFill>
                <a:srgbClr val="374151"/>
              </a:solidFill>
              <a:latin typeface="Meiryo UI" panose="020B0604030504040204" pitchFamily="50" charset="-128"/>
              <a:ea typeface="Meiryo UI" panose="020B0604030504040204" pitchFamily="50" charset="-128"/>
            </a:endParaRPr>
          </a:p>
          <a:p>
            <a:pPr algn="l"/>
            <a:endParaRPr lang="en-US" altLang="ja-JP" dirty="0">
              <a:solidFill>
                <a:srgbClr val="374151"/>
              </a:solidFill>
              <a:latin typeface="Meiryo UI" panose="020B0604030504040204" pitchFamily="50" charset="-128"/>
              <a:ea typeface="Meiryo UI" panose="020B0604030504040204" pitchFamily="50" charset="-128"/>
            </a:endParaRPr>
          </a:p>
          <a:p>
            <a:pPr algn="l"/>
            <a:r>
              <a:rPr lang="ja-JP" altLang="en-US" dirty="0">
                <a:solidFill>
                  <a:srgbClr val="374151"/>
                </a:solidFill>
                <a:latin typeface="Meiryo UI" panose="020B0604030504040204" pitchFamily="50" charset="-128"/>
                <a:ea typeface="Meiryo UI" panose="020B0604030504040204" pitchFamily="50" charset="-128"/>
              </a:rPr>
              <a:t>②次に、右下の「検索」を押してください。 </a:t>
            </a:r>
            <a:endParaRPr lang="en-US" altLang="ja-JP" dirty="0">
              <a:solidFill>
                <a:srgbClr val="374151"/>
              </a:solidFill>
              <a:latin typeface="Meiryo UI" panose="020B0604030504040204" pitchFamily="50" charset="-128"/>
              <a:ea typeface="Meiryo UI" panose="020B0604030504040204" pitchFamily="50" charset="-128"/>
            </a:endParaRPr>
          </a:p>
          <a:p>
            <a:pPr algn="l"/>
            <a:endParaRPr lang="en-US" altLang="ja-JP" dirty="0">
              <a:solidFill>
                <a:srgbClr val="374151"/>
              </a:solidFill>
              <a:latin typeface="Meiryo UI" panose="020B0604030504040204" pitchFamily="50" charset="-128"/>
              <a:ea typeface="Meiryo UI" panose="020B0604030504040204" pitchFamily="50" charset="-128"/>
            </a:endParaRPr>
          </a:p>
          <a:p>
            <a:pPr algn="l"/>
            <a:r>
              <a:rPr lang="ja-JP" altLang="en-US" dirty="0">
                <a:solidFill>
                  <a:srgbClr val="374151"/>
                </a:solidFill>
                <a:latin typeface="Meiryo UI" panose="020B0604030504040204" pitchFamily="50" charset="-128"/>
                <a:ea typeface="Meiryo UI" panose="020B0604030504040204" pitchFamily="50" charset="-128"/>
              </a:rPr>
              <a:t>③ここに「マイナポータル」と入力し、検索ボタンを押してください。 </a:t>
            </a:r>
            <a:endParaRPr lang="en-US" altLang="ja-JP" dirty="0">
              <a:solidFill>
                <a:srgbClr val="374151"/>
              </a:solidFill>
              <a:latin typeface="Meiryo UI" panose="020B0604030504040204" pitchFamily="50" charset="-128"/>
              <a:ea typeface="Meiryo UI" panose="020B0604030504040204" pitchFamily="50" charset="-128"/>
            </a:endParaRPr>
          </a:p>
          <a:p>
            <a:pPr algn="l"/>
            <a:endParaRPr lang="en-US" altLang="ja-JP" dirty="0">
              <a:solidFill>
                <a:srgbClr val="374151"/>
              </a:solidFill>
              <a:latin typeface="Meiryo UI" panose="020B0604030504040204" pitchFamily="50" charset="-128"/>
              <a:ea typeface="Meiryo UI" panose="020B0604030504040204" pitchFamily="50" charset="-128"/>
            </a:endParaRPr>
          </a:p>
          <a:p>
            <a:pPr algn="l"/>
            <a:r>
              <a:rPr lang="ja-JP" altLang="en-US" dirty="0">
                <a:solidFill>
                  <a:srgbClr val="374151"/>
                </a:solidFill>
                <a:latin typeface="Meiryo UI" panose="020B0604030504040204" pitchFamily="50" charset="-128"/>
                <a:ea typeface="Meiryo UI" panose="020B0604030504040204" pitchFamily="50" charset="-128"/>
              </a:rPr>
              <a:t>④すると、「マイナポータルアプリ」のインストール画面が出てきます。</a:t>
            </a:r>
            <a:endParaRPr lang="en-US" altLang="ja-JP" dirty="0">
              <a:solidFill>
                <a:srgbClr val="374151"/>
              </a:solidFill>
              <a:latin typeface="Meiryo UI" panose="020B0604030504040204" pitchFamily="50" charset="-128"/>
              <a:ea typeface="Meiryo UI" panose="020B0604030504040204" pitchFamily="50" charset="-128"/>
            </a:endParaRPr>
          </a:p>
          <a:p>
            <a:pPr algn="l"/>
            <a:endParaRPr lang="en-US" altLang="ja-JP" dirty="0">
              <a:solidFill>
                <a:srgbClr val="374151"/>
              </a:solidFill>
              <a:latin typeface="Meiryo UI" panose="020B0604030504040204" pitchFamily="50" charset="-128"/>
              <a:ea typeface="Meiryo UI" panose="020B0604030504040204" pitchFamily="50" charset="-128"/>
            </a:endParaRPr>
          </a:p>
          <a:p>
            <a:pPr algn="l"/>
            <a:r>
              <a:rPr lang="ja-JP" altLang="en-US" dirty="0">
                <a:solidFill>
                  <a:srgbClr val="374151"/>
                </a:solidFill>
                <a:latin typeface="Meiryo UI" panose="020B0604030504040204" pitchFamily="50" charset="-128"/>
                <a:ea typeface="Meiryo UI" panose="020B0604030504040204" pitchFamily="50" charset="-128"/>
              </a:rPr>
              <a:t>マイナちゃんのアイコンが表示されています。その右側の「入手」ボタンを押してください。</a:t>
            </a:r>
            <a:endParaRPr lang="en-US" altLang="ja-JP" dirty="0">
              <a:solidFill>
                <a:srgbClr val="374151"/>
              </a:solidFill>
              <a:latin typeface="Meiryo UI" panose="020B0604030504040204" pitchFamily="50" charset="-128"/>
              <a:ea typeface="Meiryo UI" panose="020B0604030504040204" pitchFamily="50" charset="-128"/>
            </a:endParaRPr>
          </a:p>
          <a:p>
            <a:pPr algn="l"/>
            <a:endParaRPr lang="en-US" altLang="ja-JP" dirty="0">
              <a:solidFill>
                <a:srgbClr val="374151"/>
              </a:solidFill>
              <a:latin typeface="Meiryo UI" panose="020B0604030504040204" pitchFamily="50" charset="-128"/>
              <a:ea typeface="Meiryo UI" panose="020B0604030504040204" pitchFamily="50" charset="-128"/>
            </a:endParaRPr>
          </a:p>
          <a:p>
            <a:pPr algn="l"/>
            <a:r>
              <a:rPr lang="ja-JP" altLang="en-US" dirty="0">
                <a:solidFill>
                  <a:srgbClr val="374151"/>
                </a:solidFill>
                <a:latin typeface="Meiryo UI" panose="020B0604030504040204" pitchFamily="50" charset="-128"/>
                <a:ea typeface="Meiryo UI" panose="020B0604030504040204" pitchFamily="50" charset="-128"/>
              </a:rPr>
              <a:t>これでアプリのインストールが始まります。</a:t>
            </a:r>
            <a:endParaRPr lang="en-US" altLang="ja-JP" dirty="0">
              <a:solidFill>
                <a:srgbClr val="374151"/>
              </a:solidFill>
              <a:latin typeface="Meiryo UI" panose="020B0604030504040204" pitchFamily="50" charset="-128"/>
              <a:ea typeface="Meiryo UI" panose="020B0604030504040204" pitchFamily="50" charset="-128"/>
            </a:endParaRPr>
          </a:p>
          <a:p>
            <a:pPr algn="l"/>
            <a:endParaRPr lang="ja-JP" altLang="en-US" dirty="0">
              <a:solidFill>
                <a:srgbClr val="374151"/>
              </a:solidFill>
              <a:latin typeface="Meiryo UI" panose="020B0604030504040204" pitchFamily="50" charset="-128"/>
              <a:ea typeface="Meiryo UI" panose="020B0604030504040204" pitchFamily="50" charset="-128"/>
            </a:endParaRPr>
          </a:p>
          <a:p>
            <a:pPr algn="l"/>
            <a:r>
              <a:rPr lang="en-US" altLang="ja-JP" dirty="0">
                <a:solidFill>
                  <a:srgbClr val="374151"/>
                </a:solidFill>
                <a:latin typeface="Meiryo UI" panose="020B0604030504040204" pitchFamily="50" charset="-128"/>
                <a:ea typeface="Meiryo UI" panose="020B0604030504040204" pitchFamily="50" charset="-128"/>
              </a:rPr>
              <a:t>【</a:t>
            </a:r>
            <a:r>
              <a:rPr lang="ja-JP" altLang="en-US" dirty="0">
                <a:solidFill>
                  <a:srgbClr val="374151"/>
                </a:solidFill>
              </a:rPr>
              <a:t>補足説明</a:t>
            </a:r>
            <a:r>
              <a:rPr lang="en-US" altLang="ja-JP" dirty="0">
                <a:solidFill>
                  <a:srgbClr val="374151"/>
                </a:solidFill>
                <a:latin typeface="Meiryo UI" panose="020B0604030504040204" pitchFamily="50" charset="-128"/>
                <a:ea typeface="Meiryo UI" panose="020B0604030504040204" pitchFamily="50" charset="-128"/>
              </a:rPr>
              <a:t>】</a:t>
            </a:r>
          </a:p>
          <a:p>
            <a:pPr algn="l"/>
            <a:r>
              <a:rPr lang="en-US" altLang="ja-JP" dirty="0">
                <a:solidFill>
                  <a:srgbClr val="374151"/>
                </a:solidFill>
                <a:latin typeface="Meiryo UI" panose="020B0604030504040204" pitchFamily="50" charset="-128"/>
                <a:ea typeface="Meiryo UI" panose="020B0604030504040204" pitchFamily="50" charset="-128"/>
              </a:rPr>
              <a:t> </a:t>
            </a:r>
          </a:p>
          <a:p>
            <a:pPr algn="l"/>
            <a:r>
              <a:rPr lang="ja-JP" altLang="en-US" dirty="0">
                <a:solidFill>
                  <a:srgbClr val="374151"/>
                </a:solidFill>
                <a:latin typeface="Meiryo UI" panose="020B0604030504040204" pitchFamily="50" charset="-128"/>
                <a:ea typeface="Meiryo UI" panose="020B0604030504040204" pitchFamily="50" charset="-128"/>
              </a:rPr>
              <a:t>講師の皆様は、古い型の</a:t>
            </a:r>
            <a:r>
              <a:rPr lang="en-US" altLang="ja-JP" dirty="0">
                <a:solidFill>
                  <a:srgbClr val="374151"/>
                </a:solidFill>
                <a:latin typeface="Meiryo UI" panose="020B0604030504040204" pitchFamily="50" charset="-128"/>
                <a:ea typeface="Meiryo UI" panose="020B0604030504040204" pitchFamily="50" charset="-128"/>
              </a:rPr>
              <a:t>iPhone</a:t>
            </a:r>
            <a:r>
              <a:rPr lang="ja-JP" altLang="en-US" dirty="0">
                <a:solidFill>
                  <a:srgbClr val="374151"/>
                </a:solidFill>
                <a:latin typeface="Meiryo UI" panose="020B0604030504040204" pitchFamily="50" charset="-128"/>
                <a:ea typeface="Meiryo UI" panose="020B0604030504040204" pitchFamily="50" charset="-128"/>
              </a:rPr>
              <a:t>を使っていると、アプリが見つからないことがあることをご認識ください。</a:t>
            </a:r>
            <a:endParaRPr lang="en-US" altLang="ja-JP" dirty="0">
              <a:solidFill>
                <a:srgbClr val="374151"/>
              </a:solidFill>
              <a:latin typeface="Meiryo UI" panose="020B0604030504040204" pitchFamily="50" charset="-128"/>
              <a:ea typeface="Meiryo UI" panose="020B0604030504040204" pitchFamily="50" charset="-128"/>
            </a:endParaRPr>
          </a:p>
          <a:p>
            <a:pPr algn="l"/>
            <a:endParaRPr lang="en-US" altLang="ja-JP" dirty="0">
              <a:solidFill>
                <a:srgbClr val="374151"/>
              </a:solidFill>
              <a:latin typeface="Meiryo UI" panose="020B0604030504040204" pitchFamily="50" charset="-128"/>
              <a:ea typeface="Meiryo UI" panose="020B0604030504040204" pitchFamily="50" charset="-128"/>
            </a:endParaRPr>
          </a:p>
          <a:p>
            <a:pPr algn="l"/>
            <a:r>
              <a:rPr lang="ja-JP" altLang="en-US" dirty="0">
                <a:solidFill>
                  <a:srgbClr val="374151"/>
                </a:solidFill>
                <a:latin typeface="Meiryo UI" panose="020B0604030504040204" pitchFamily="50" charset="-128"/>
                <a:ea typeface="Meiryo UI" panose="020B0604030504040204" pitchFamily="50" charset="-128"/>
              </a:rPr>
              <a:t>その場合、</a:t>
            </a:r>
            <a:r>
              <a:rPr lang="en-US" altLang="ja-JP" dirty="0">
                <a:solidFill>
                  <a:srgbClr val="374151"/>
                </a:solidFill>
                <a:latin typeface="Meiryo UI" panose="020B0604030504040204" pitchFamily="50" charset="-128"/>
                <a:ea typeface="Meiryo UI" panose="020B0604030504040204" pitchFamily="50" charset="-128"/>
              </a:rPr>
              <a:t>iPhone</a:t>
            </a:r>
            <a:r>
              <a:rPr lang="ja-JP" altLang="en-US" dirty="0">
                <a:solidFill>
                  <a:srgbClr val="374151"/>
                </a:solidFill>
                <a:latin typeface="Meiryo UI" panose="020B0604030504040204" pitchFamily="50" charset="-128"/>
                <a:ea typeface="Meiryo UI" panose="020B0604030504040204" pitchFamily="50" charset="-128"/>
              </a:rPr>
              <a:t>の「設定」から「一般」を開き、「情報」を見ると、自分の</a:t>
            </a:r>
            <a:r>
              <a:rPr lang="en-US" altLang="ja-JP" dirty="0">
                <a:solidFill>
                  <a:srgbClr val="374151"/>
                </a:solidFill>
                <a:latin typeface="Meiryo UI" panose="020B0604030504040204" pitchFamily="50" charset="-128"/>
                <a:ea typeface="Meiryo UI" panose="020B0604030504040204" pitchFamily="50" charset="-128"/>
              </a:rPr>
              <a:t>iPhone</a:t>
            </a:r>
            <a:r>
              <a:rPr lang="ja-JP" altLang="en-US" dirty="0">
                <a:solidFill>
                  <a:srgbClr val="374151"/>
                </a:solidFill>
                <a:latin typeface="Meiryo UI" panose="020B0604030504040204" pitchFamily="50" charset="-128"/>
                <a:ea typeface="Meiryo UI" panose="020B0604030504040204" pitchFamily="50" charset="-128"/>
              </a:rPr>
              <a:t>がどのバージョンか確認できます。</a:t>
            </a:r>
            <a:endParaRPr lang="en-US" altLang="ja-JP" dirty="0">
              <a:solidFill>
                <a:srgbClr val="374151"/>
              </a:solidFill>
              <a:latin typeface="Meiryo UI" panose="020B0604030504040204" pitchFamily="50" charset="-128"/>
              <a:ea typeface="Meiryo UI" panose="020B0604030504040204" pitchFamily="50" charset="-128"/>
            </a:endParaRPr>
          </a:p>
          <a:p>
            <a:pPr algn="l"/>
            <a:endParaRPr lang="en-US" altLang="ja-JP" dirty="0">
              <a:solidFill>
                <a:srgbClr val="374151"/>
              </a:solidFill>
              <a:latin typeface="Meiryo UI" panose="020B0604030504040204" pitchFamily="50" charset="-128"/>
              <a:ea typeface="Meiryo UI" panose="020B0604030504040204" pitchFamily="50" charset="-128"/>
            </a:endParaRPr>
          </a:p>
          <a:p>
            <a:pPr algn="l"/>
            <a:r>
              <a:rPr lang="ja-JP" altLang="en-US" dirty="0">
                <a:solidFill>
                  <a:srgbClr val="374151"/>
                </a:solidFill>
                <a:latin typeface="Meiryo UI" panose="020B0604030504040204" pitchFamily="50" charset="-128"/>
                <a:ea typeface="Meiryo UI" panose="020B0604030504040204" pitchFamily="50" charset="-128"/>
              </a:rPr>
              <a:t>もし古いバージョンを利用している受講者がいたらバージョンを更新するようにお知らせください。</a:t>
            </a:r>
            <a:endParaRPr lang="en-US" altLang="ja-JP" dirty="0">
              <a:solidFill>
                <a:srgbClr val="374151"/>
              </a:solidFill>
              <a:latin typeface="Meiryo UI" panose="020B0604030504040204" pitchFamily="50" charset="-128"/>
              <a:ea typeface="Meiryo UI" panose="020B0604030504040204" pitchFamily="50" charset="-128"/>
            </a:endParaRPr>
          </a:p>
          <a:p>
            <a:pPr algn="l"/>
            <a:endParaRPr lang="en-US" altLang="ja-JP" dirty="0">
              <a:solidFill>
                <a:srgbClr val="374151"/>
              </a:solidFill>
              <a:latin typeface="Meiryo UI" panose="020B0604030504040204" pitchFamily="50" charset="-128"/>
              <a:ea typeface="Meiryo UI" panose="020B0604030504040204" pitchFamily="50" charset="-128"/>
            </a:endParaRPr>
          </a:p>
          <a:p>
            <a:pPr algn="l"/>
            <a:r>
              <a:rPr lang="ja-JP" altLang="en-US" dirty="0">
                <a:solidFill>
                  <a:srgbClr val="374151"/>
                </a:solidFill>
                <a:latin typeface="Meiryo UI" panose="020B0604030504040204" pitchFamily="50" charset="-128"/>
                <a:ea typeface="Meiryo UI" panose="020B0604030504040204" pitchFamily="50" charset="-128"/>
              </a:rPr>
              <a:t>また、このアプリは一度インストールすれば、何度もインストールする必要はないことも説明して下さい。</a:t>
            </a:r>
          </a:p>
          <a:p>
            <a:endParaRPr lang="en-US" altLang="ja-JP" sz="11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10</a:t>
            </a:fld>
            <a:endParaRPr kumimoji="1" lang="ja-JP" altLang="en-US" dirty="0"/>
          </a:p>
        </p:txBody>
      </p:sp>
    </p:spTree>
    <p:extLst>
      <p:ext uri="{BB962C8B-B14F-4D97-AF65-F5344CB8AC3E}">
        <p14:creationId xmlns:p14="http://schemas.microsoft.com/office/powerpoint/2010/main" val="20183740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68375" y="576263"/>
            <a:ext cx="4800600" cy="3602037"/>
          </a:xfrm>
        </p:spPr>
      </p:sp>
      <p:sp>
        <p:nvSpPr>
          <p:cNvPr id="3" name="ノート プレースホルダー 2"/>
          <p:cNvSpPr>
            <a:spLocks noGrp="1"/>
          </p:cNvSpPr>
          <p:nvPr>
            <p:ph type="body" idx="1"/>
          </p:nvPr>
        </p:nvSpPr>
        <p:spPr>
          <a:xfrm>
            <a:off x="968375" y="4358680"/>
            <a:ext cx="4800600" cy="4029879"/>
          </a:xfrm>
        </p:spPr>
        <p:txBody>
          <a:bodyPr/>
          <a:lstStyle/>
          <a:p>
            <a:r>
              <a:rPr lang="ja-JP" altLang="en-US" dirty="0">
                <a:latin typeface="Meiryo UI" panose="020B0604030504040204" pitchFamily="50" charset="-128"/>
                <a:ea typeface="Meiryo UI" panose="020B0604030504040204" pitchFamily="50" charset="-128"/>
              </a:rPr>
              <a:t>マイナポータルアプリへのログイン方法についてご説明いたします。</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①マイナポータルアプリをインストール後、ホーム画面からマイナちゃんのアイコンを押してください。</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②ホーム画面が表示されますので、「登録・ログイン」を押してください。</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en-US" altLang="ja-JP" dirty="0">
                <a:latin typeface="Meiryo UI" panose="020B0604030504040204" pitchFamily="50" charset="-128"/>
                <a:ea typeface="Meiryo UI" panose="020B0604030504040204" pitchFamily="50" charset="-128"/>
              </a:rPr>
              <a:t>【</a:t>
            </a:r>
            <a:r>
              <a:rPr lang="ja-JP" altLang="en-US" dirty="0"/>
              <a:t>補足説明</a:t>
            </a:r>
            <a:r>
              <a:rPr lang="en-US" altLang="ja-JP" dirty="0">
                <a:latin typeface="Meiryo UI" panose="020B0604030504040204" pitchFamily="50" charset="-128"/>
                <a:ea typeface="Meiryo UI" panose="020B0604030504040204" pitchFamily="50" charset="-128"/>
              </a:rPr>
              <a:t>】</a:t>
            </a: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講師の方は、初めてログインされる受講者の皆様は利用者登録も必要になることをご説明ください。</a:t>
            </a:r>
            <a:endParaRPr lang="en-US" altLang="ja-JP" dirty="0">
              <a:latin typeface="Meiryo UI" panose="020B0604030504040204" pitchFamily="50" charset="-128"/>
              <a:ea typeface="Meiryo UI" panose="020B0604030504040204" pitchFamily="50" charset="-128"/>
            </a:endParaRPr>
          </a:p>
          <a:p>
            <a:endParaRPr lang="ja-JP" altLang="en-US" sz="11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11</a:t>
            </a:fld>
            <a:endParaRPr kumimoji="1" lang="ja-JP" altLang="en-US"/>
          </a:p>
        </p:txBody>
      </p:sp>
    </p:spTree>
    <p:extLst>
      <p:ext uri="{BB962C8B-B14F-4D97-AF65-F5344CB8AC3E}">
        <p14:creationId xmlns:p14="http://schemas.microsoft.com/office/powerpoint/2010/main" val="18724005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68375" y="576263"/>
            <a:ext cx="4800600" cy="3602037"/>
          </a:xfrm>
        </p:spPr>
      </p:sp>
      <p:sp>
        <p:nvSpPr>
          <p:cNvPr id="3" name="ノート プレースホルダー 2"/>
          <p:cNvSpPr>
            <a:spLocks noGrp="1"/>
          </p:cNvSpPr>
          <p:nvPr>
            <p:ph type="body" idx="1"/>
          </p:nvPr>
        </p:nvSpPr>
        <p:spPr>
          <a:xfrm>
            <a:off x="964134" y="4358680"/>
            <a:ext cx="4804841" cy="4029879"/>
          </a:xfrm>
        </p:spPr>
        <p:txBody>
          <a:bodyPr/>
          <a:lstStyle/>
          <a:p>
            <a:pPr defTabSz="892765">
              <a:defRPr/>
            </a:pPr>
            <a:r>
              <a:rPr lang="ja-JP" altLang="en-US" dirty="0">
                <a:latin typeface="Meiryo UI" panose="020B0604030504040204" pitchFamily="50" charset="-128"/>
                <a:ea typeface="Meiryo UI" panose="020B0604030504040204" pitchFamily="50" charset="-128"/>
              </a:rPr>
              <a:t>では、ログイン方法についてご説明いたします。</a:t>
            </a:r>
            <a:endParaRPr lang="en-US" altLang="ja-JP" dirty="0">
              <a:latin typeface="Meiryo UI" panose="020B0604030504040204" pitchFamily="50" charset="-128"/>
              <a:ea typeface="Meiryo UI" panose="020B0604030504040204" pitchFamily="50" charset="-128"/>
            </a:endParaRPr>
          </a:p>
          <a:p>
            <a:pPr defTabSz="892765">
              <a:defRPr/>
            </a:pPr>
            <a:endParaRPr lang="en-US" altLang="ja-JP" dirty="0">
              <a:latin typeface="Meiryo UI" panose="020B0604030504040204" pitchFamily="50" charset="-128"/>
              <a:ea typeface="Meiryo UI" panose="020B0604030504040204" pitchFamily="50" charset="-128"/>
            </a:endParaRPr>
          </a:p>
          <a:p>
            <a:pPr defTabSz="892765">
              <a:defRPr/>
            </a:pPr>
            <a:r>
              <a:rPr lang="ja-JP" altLang="en-US" dirty="0">
                <a:latin typeface="Meiryo UI" panose="020B0604030504040204" pitchFamily="50" charset="-128"/>
                <a:ea typeface="Meiryo UI" panose="020B0604030504040204" pitchFamily="50" charset="-128"/>
              </a:rPr>
              <a:t>ここでは、利用者証明用電子証明書の認証を行い、マイナンバーカードをスマートフォンで読み取ります。</a:t>
            </a:r>
            <a:endParaRPr lang="en-US" altLang="ja-JP" dirty="0">
              <a:latin typeface="Meiryo UI" panose="020B0604030504040204" pitchFamily="50" charset="-128"/>
              <a:ea typeface="Meiryo UI" panose="020B0604030504040204" pitchFamily="50" charset="-128"/>
            </a:endParaRPr>
          </a:p>
          <a:p>
            <a:pPr defTabSz="892765">
              <a:defRPr/>
            </a:pPr>
            <a:endParaRPr lang="en-US" altLang="ja-JP" dirty="0">
              <a:latin typeface="Meiryo UI" panose="020B0604030504040204" pitchFamily="50" charset="-128"/>
              <a:ea typeface="Meiryo UI" panose="020B0604030504040204" pitchFamily="50" charset="-128"/>
            </a:endParaRPr>
          </a:p>
          <a:p>
            <a:pPr defTabSz="892765">
              <a:defRPr/>
            </a:pPr>
            <a:r>
              <a:rPr lang="ja-JP" altLang="en-US" dirty="0">
                <a:latin typeface="Meiryo UI" panose="020B0604030504040204" pitchFamily="50" charset="-128"/>
                <a:ea typeface="Meiryo UI" panose="020B0604030504040204" pitchFamily="50" charset="-128"/>
              </a:rPr>
              <a:t>「利用者証明用電子証明書」とは、「ログインした者が、利用者本人であること」を証明することができる電子証明書のことで、マイナンバーカードに搭載されています。</a:t>
            </a:r>
            <a:endParaRPr lang="en-US" altLang="ja-JP" dirty="0">
              <a:latin typeface="Meiryo UI" panose="020B0604030504040204" pitchFamily="50" charset="-128"/>
              <a:ea typeface="Meiryo UI" panose="020B0604030504040204" pitchFamily="50" charset="-128"/>
            </a:endParaRPr>
          </a:p>
          <a:p>
            <a:pPr defTabSz="892765">
              <a:defRPr/>
            </a:pPr>
            <a:endParaRPr lang="en-US" altLang="ja-JP" dirty="0">
              <a:latin typeface="Meiryo UI" panose="020B0604030504040204" pitchFamily="50" charset="-128"/>
              <a:ea typeface="Meiryo UI" panose="020B0604030504040204" pitchFamily="50" charset="-128"/>
            </a:endParaRPr>
          </a:p>
          <a:p>
            <a:pPr defTabSz="892765">
              <a:defRPr/>
            </a:pPr>
            <a:r>
              <a:rPr lang="ja-JP" altLang="en-US" dirty="0">
                <a:latin typeface="Meiryo UI" panose="020B0604030504040204" pitchFamily="50" charset="-128"/>
                <a:ea typeface="Meiryo UI" panose="020B0604030504040204" pitchFamily="50" charset="-128"/>
              </a:rPr>
              <a:t>例えるならば、書面取引における印鑑証明書のようなものです。</a:t>
            </a:r>
            <a:endParaRPr lang="en-US" altLang="ja-JP" dirty="0">
              <a:latin typeface="Meiryo UI" panose="020B0604030504040204" pitchFamily="50" charset="-128"/>
              <a:ea typeface="Meiryo UI" panose="020B0604030504040204" pitchFamily="50" charset="-128"/>
            </a:endParaRPr>
          </a:p>
          <a:p>
            <a:pPr defTabSz="892765">
              <a:defRPr/>
            </a:pPr>
            <a:endParaRPr lang="en-US" altLang="ja-JP" dirty="0">
              <a:latin typeface="Meiryo UI" panose="020B0604030504040204" pitchFamily="50" charset="-128"/>
              <a:ea typeface="Meiryo UI" panose="020B0604030504040204" pitchFamily="50" charset="-128"/>
              <a:cs typeface="Meiryo" charset="-128"/>
            </a:endParaRPr>
          </a:p>
          <a:p>
            <a:pPr defTabSz="892765">
              <a:defRPr/>
            </a:pPr>
            <a:r>
              <a:rPr lang="ja-JP" altLang="en-US" dirty="0">
                <a:latin typeface="Meiryo UI" panose="020B0604030504040204" pitchFamily="50" charset="-128"/>
                <a:ea typeface="Meiryo UI" panose="020B0604030504040204" pitchFamily="50" charset="-128"/>
                <a:cs typeface="Meiryo" charset="-128"/>
              </a:rPr>
              <a:t>「利用者証明用電子証明書のパスワード」とは、マイナンバーカードを市区町村の窓口で受け取った際に、利用者証明用電子証明書に設定した数字</a:t>
            </a:r>
            <a:r>
              <a:rPr lang="en-US" altLang="ja-JP" dirty="0">
                <a:latin typeface="Meiryo UI" panose="020B0604030504040204" pitchFamily="50" charset="-128"/>
                <a:ea typeface="Meiryo UI" panose="020B0604030504040204" pitchFamily="50" charset="-128"/>
                <a:cs typeface="Meiryo" charset="-128"/>
              </a:rPr>
              <a:t>4</a:t>
            </a:r>
            <a:r>
              <a:rPr lang="ja-JP" altLang="en-US" dirty="0">
                <a:latin typeface="Meiryo UI" panose="020B0604030504040204" pitchFamily="50" charset="-128"/>
                <a:ea typeface="Meiryo UI" panose="020B0604030504040204" pitchFamily="50" charset="-128"/>
                <a:cs typeface="Meiryo" charset="-128"/>
              </a:rPr>
              <a:t>桁のパスワードのことです。</a:t>
            </a:r>
            <a:endParaRPr lang="en-US" altLang="ja-JP" dirty="0">
              <a:latin typeface="Meiryo UI" panose="020B0604030504040204" pitchFamily="50" charset="-128"/>
              <a:ea typeface="Meiryo UI" panose="020B0604030504040204" pitchFamily="50" charset="-128"/>
              <a:cs typeface="Meiryo" charset="-128"/>
            </a:endParaRPr>
          </a:p>
          <a:p>
            <a:pPr defTabSz="892765">
              <a:defRPr/>
            </a:pPr>
            <a:endParaRPr lang="en-US" altLang="ja-JP" dirty="0">
              <a:latin typeface="Meiryo UI" panose="020B0604030504040204" pitchFamily="50" charset="-128"/>
              <a:ea typeface="Meiryo UI" panose="020B0604030504040204" pitchFamily="50" charset="-128"/>
            </a:endParaRPr>
          </a:p>
          <a:p>
            <a:pPr defTabSz="903608">
              <a:defRPr/>
            </a:pPr>
            <a:r>
              <a:rPr lang="ja-JP" altLang="en-US" dirty="0">
                <a:latin typeface="Meiryo UI" panose="020B0604030504040204" pitchFamily="50" charset="-128"/>
                <a:ea typeface="Meiryo UI" panose="020B0604030504040204" pitchFamily="50" charset="-128"/>
              </a:rPr>
              <a:t>①利用者証明用電子証明書の数字４桁のパスワードを入力します。</a:t>
            </a:r>
            <a:endParaRPr lang="en-US" altLang="ja-JP" dirty="0">
              <a:latin typeface="Meiryo UI" panose="020B0604030504040204" pitchFamily="50" charset="-128"/>
              <a:ea typeface="Meiryo UI" panose="020B0604030504040204" pitchFamily="50" charset="-128"/>
            </a:endParaRPr>
          </a:p>
          <a:p>
            <a:endParaRPr lang="en-US" altLang="ja-JP" dirty="0"/>
          </a:p>
          <a:p>
            <a:r>
              <a:rPr lang="ja-JP" altLang="en-US" dirty="0">
                <a:latin typeface="Meiryo UI" panose="020B0604030504040204" pitchFamily="50" charset="-128"/>
                <a:ea typeface="Meiryo UI" panose="020B0604030504040204" pitchFamily="50" charset="-128"/>
              </a:rPr>
              <a:t>パスワードを３回間違えると不正防止のためロックがかかります。　</a:t>
            </a:r>
            <a:endParaRPr lang="en-US" altLang="ja-JP" dirty="0">
              <a:latin typeface="Meiryo UI" panose="020B0604030504040204" pitchFamily="50" charset="-128"/>
              <a:ea typeface="Meiryo UI" panose="020B0604030504040204" pitchFamily="50" charset="-128"/>
            </a:endParaRPr>
          </a:p>
          <a:p>
            <a:endParaRPr lang="en-US" altLang="ja-JP" dirty="0"/>
          </a:p>
          <a:p>
            <a:r>
              <a:rPr lang="ja-JP" altLang="en-US" dirty="0">
                <a:latin typeface="Meiryo UI" panose="020B0604030504040204" pitchFamily="50" charset="-128"/>
                <a:ea typeface="Meiryo UI" panose="020B0604030504040204" pitchFamily="50" charset="-128"/>
              </a:rPr>
              <a:t>正しいパスワードを確認してから入力します。</a:t>
            </a:r>
          </a:p>
          <a:p>
            <a:pPr defTabSz="903608">
              <a:defRPr/>
            </a:pPr>
            <a:endParaRPr lang="en-US" altLang="ja-JP" dirty="0"/>
          </a:p>
          <a:p>
            <a:pPr defTabSz="903608">
              <a:defRPr/>
            </a:pPr>
            <a:r>
              <a:rPr lang="ja-JP" altLang="en-US" dirty="0">
                <a:latin typeface="Meiryo UI" panose="020B0604030504040204" pitchFamily="50" charset="-128"/>
                <a:ea typeface="Meiryo UI" panose="020B0604030504040204" pitchFamily="50" charset="-128"/>
              </a:rPr>
              <a:t>「次へ」を押します。</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②マイナンバーカードをスマホ裏面に密着させ少し待ちます。</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スマートフォンの機種により、マイナンバーカードの読み取り位置が異なる場合がございます。</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③「認証に成功しました」が表示されるまでマイナンバーカードを密着させたままにしてください。</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初めてログインされる方は、次のページの利用者登録の画面が表示されます。</a:t>
            </a:r>
            <a:endParaRPr lang="en-US" altLang="ja-JP" dirty="0">
              <a:latin typeface="Meiryo UI" panose="020B0604030504040204" pitchFamily="50" charset="-128"/>
              <a:ea typeface="Meiryo UI" panose="020B0604030504040204" pitchFamily="50" charset="-128"/>
            </a:endParaRPr>
          </a:p>
          <a:p>
            <a:pPr defTabSz="892765">
              <a:defRPr/>
            </a:pPr>
            <a:endParaRPr lang="en-US" altLang="ja-JP" dirty="0">
              <a:latin typeface="Meiryo UI" panose="020B0604030504040204" pitchFamily="50" charset="-128"/>
              <a:ea typeface="Meiryo UI" panose="020B0604030504040204" pitchFamily="50" charset="-128"/>
            </a:endParaRPr>
          </a:p>
          <a:p>
            <a:pPr defTabSz="892765">
              <a:defRPr/>
            </a:pPr>
            <a:r>
              <a:rPr lang="en-US" altLang="ja-JP" dirty="0">
                <a:latin typeface="Meiryo UI" panose="020B0604030504040204" pitchFamily="50" charset="-128"/>
                <a:ea typeface="Meiryo UI" panose="020B0604030504040204" pitchFamily="50" charset="-128"/>
              </a:rPr>
              <a:t>【</a:t>
            </a:r>
            <a:r>
              <a:rPr lang="ja-JP" altLang="en-US" dirty="0"/>
              <a:t>補足説明</a:t>
            </a:r>
            <a:r>
              <a:rPr lang="en-US" altLang="ja-JP" dirty="0">
                <a:latin typeface="Meiryo UI" panose="020B0604030504040204" pitchFamily="50" charset="-128"/>
                <a:ea typeface="Meiryo UI" panose="020B0604030504040204" pitchFamily="50" charset="-128"/>
              </a:rPr>
              <a:t>】</a:t>
            </a:r>
          </a:p>
          <a:p>
            <a:pPr defTabSz="892765">
              <a:defRPr/>
            </a:pPr>
            <a:endParaRPr lang="en-US" altLang="ja-JP" dirty="0">
              <a:latin typeface="Meiryo UI" panose="020B0604030504040204" pitchFamily="50" charset="-128"/>
              <a:ea typeface="Meiryo UI" panose="020B0604030504040204" pitchFamily="50" charset="-128"/>
            </a:endParaRPr>
          </a:p>
          <a:p>
            <a:pPr defTabSz="892765">
              <a:defRPr/>
            </a:pPr>
            <a:r>
              <a:rPr lang="ja-JP" altLang="en-US" dirty="0">
                <a:latin typeface="Meiryo UI" panose="020B0604030504040204" pitchFamily="50" charset="-128"/>
                <a:ea typeface="Meiryo UI" panose="020B0604030504040204" pitchFamily="50" charset="-128"/>
              </a:rPr>
              <a:t>講師の皆様は、利用者証明用電子証明書の数字４桁のパスワードを入力する際に、</a:t>
            </a:r>
            <a:endParaRPr lang="en-US" altLang="ja-JP" dirty="0">
              <a:latin typeface="Meiryo UI" panose="020B0604030504040204" pitchFamily="50" charset="-128"/>
              <a:ea typeface="Meiryo UI" panose="020B0604030504040204" pitchFamily="50" charset="-128"/>
            </a:endParaRPr>
          </a:p>
          <a:p>
            <a:pPr defTabSz="892765">
              <a:defRPr/>
            </a:pPr>
            <a:r>
              <a:rPr lang="ja-JP" altLang="en-US" dirty="0">
                <a:latin typeface="Meiryo UI" panose="020B0604030504040204" pitchFamily="50" charset="-128"/>
                <a:ea typeface="Meiryo UI" panose="020B0604030504040204" pitchFamily="50" charset="-128"/>
              </a:rPr>
              <a:t>パスワードを３回間違えると不正防止のためロックがかかりますので、</a:t>
            </a:r>
            <a:endParaRPr lang="en-US" altLang="ja-JP" dirty="0">
              <a:latin typeface="Meiryo UI" panose="020B0604030504040204" pitchFamily="50" charset="-128"/>
              <a:ea typeface="Meiryo UI" panose="020B0604030504040204" pitchFamily="50" charset="-128"/>
            </a:endParaRPr>
          </a:p>
          <a:p>
            <a:pPr defTabSz="892765">
              <a:defRPr/>
            </a:pPr>
            <a:r>
              <a:rPr lang="ja-JP" altLang="en-US" dirty="0">
                <a:latin typeface="Meiryo UI" panose="020B0604030504040204" pitchFamily="50" charset="-128"/>
                <a:ea typeface="Meiryo UI" panose="020B0604030504040204" pitchFamily="50" charset="-128"/>
              </a:rPr>
              <a:t>正しいパスワードを確認してから入力するようにご案内ください。</a:t>
            </a:r>
            <a:endParaRPr lang="en-US" altLang="ja-JP" dirty="0">
              <a:latin typeface="Meiryo UI" panose="020B0604030504040204" pitchFamily="50" charset="-128"/>
              <a:ea typeface="Meiryo UI" panose="020B0604030504040204" pitchFamily="50" charset="-128"/>
            </a:endParaRPr>
          </a:p>
          <a:p>
            <a:pPr defTabSz="892765">
              <a:defRPr/>
            </a:pPr>
            <a:endParaRPr lang="en-US" altLang="ja-JP" dirty="0">
              <a:latin typeface="Meiryo UI" panose="020B0604030504040204" pitchFamily="50" charset="-128"/>
              <a:ea typeface="Meiryo UI" panose="020B0604030504040204" pitchFamily="50" charset="-128"/>
            </a:endParaRPr>
          </a:p>
          <a:p>
            <a:pPr defTabSz="892765">
              <a:defRPr/>
            </a:pPr>
            <a:r>
              <a:rPr lang="ja-JP" altLang="en-US" dirty="0">
                <a:latin typeface="Meiryo UI" panose="020B0604030504040204" pitchFamily="50" charset="-128"/>
                <a:ea typeface="Meiryo UI" panose="020B0604030504040204" pitchFamily="50" charset="-128"/>
              </a:rPr>
              <a:t>受講者の方が利用者証明用電子証明書の数字４桁のパスワードを間違えてロックされた場合には、</a:t>
            </a:r>
            <a:endParaRPr lang="en-US" altLang="ja-JP" dirty="0">
              <a:latin typeface="Meiryo UI" panose="020B0604030504040204" pitchFamily="50" charset="-128"/>
              <a:ea typeface="Meiryo UI" panose="020B0604030504040204" pitchFamily="50" charset="-128"/>
            </a:endParaRPr>
          </a:p>
          <a:p>
            <a:pPr defTabSz="892765">
              <a:defRPr/>
            </a:pPr>
            <a:r>
              <a:rPr lang="ja-JP" altLang="en-US" dirty="0">
                <a:latin typeface="Meiryo UI" panose="020B0604030504040204" pitchFamily="50" charset="-128"/>
                <a:ea typeface="Meiryo UI" panose="020B0604030504040204" pitchFamily="50" charset="-128"/>
              </a:rPr>
              <a:t>住民票のある市区町村窓口で、利用者証明用電子証明書のパスワードの再設定が必要であることをお伝えください。</a:t>
            </a:r>
            <a:endParaRPr lang="en-US" altLang="ja-JP" dirty="0">
              <a:latin typeface="Meiryo UI" panose="020B0604030504040204" pitchFamily="50" charset="-128"/>
              <a:ea typeface="Meiryo UI" panose="020B0604030504040204" pitchFamily="50" charset="-128"/>
            </a:endParaRPr>
          </a:p>
          <a:p>
            <a:pPr defTabSz="892765">
              <a:defRPr/>
            </a:pPr>
            <a:endParaRPr lang="en-US" altLang="ja-JP" dirty="0">
              <a:latin typeface="Meiryo UI" panose="020B0604030504040204" pitchFamily="50" charset="-128"/>
              <a:ea typeface="Meiryo UI" panose="020B0604030504040204" pitchFamily="50" charset="-128"/>
            </a:endParaRPr>
          </a:p>
          <a:p>
            <a:pPr defTabSz="892765">
              <a:defRPr/>
            </a:pPr>
            <a:r>
              <a:rPr lang="ja-JP" altLang="en-US" dirty="0">
                <a:latin typeface="Meiryo UI" panose="020B0604030504040204" pitchFamily="50" charset="-128"/>
                <a:ea typeface="Meiryo UI" panose="020B0604030504040204" pitchFamily="50" charset="-128"/>
              </a:rPr>
              <a:t>また、マイナンバーカードの読み取りには時間がかかることがありますので、しばらく待つようお伝えください。</a:t>
            </a:r>
            <a:endParaRPr lang="en-US" altLang="ja-JP" dirty="0">
              <a:latin typeface="Meiryo UI" panose="020B0604030504040204" pitchFamily="50" charset="-128"/>
              <a:ea typeface="Meiryo UI" panose="020B0604030504040204" pitchFamily="50" charset="-128"/>
            </a:endParaRPr>
          </a:p>
          <a:p>
            <a:pPr defTabSz="892765">
              <a:defRPr/>
            </a:pPr>
            <a:endParaRPr lang="en-US" altLang="ja-JP" sz="11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12</a:t>
            </a:fld>
            <a:endParaRPr kumimoji="1" lang="ja-JP" altLang="en-US"/>
          </a:p>
        </p:txBody>
      </p:sp>
    </p:spTree>
    <p:extLst>
      <p:ext uri="{BB962C8B-B14F-4D97-AF65-F5344CB8AC3E}">
        <p14:creationId xmlns:p14="http://schemas.microsoft.com/office/powerpoint/2010/main" val="31705571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68375" y="576263"/>
            <a:ext cx="4800600" cy="3602037"/>
          </a:xfrm>
        </p:spPr>
      </p:sp>
      <p:sp>
        <p:nvSpPr>
          <p:cNvPr id="3" name="ノート プレースホルダー 2"/>
          <p:cNvSpPr>
            <a:spLocks noGrp="1"/>
          </p:cNvSpPr>
          <p:nvPr>
            <p:ph type="body" idx="1"/>
          </p:nvPr>
        </p:nvSpPr>
        <p:spPr>
          <a:xfrm>
            <a:off x="968375" y="4430688"/>
            <a:ext cx="4800600" cy="4029879"/>
          </a:xfrm>
        </p:spPr>
        <p:txBody>
          <a:bodyPr/>
          <a:lstStyle/>
          <a:p>
            <a:pPr defTabSz="892765">
              <a:defRPr/>
            </a:pPr>
            <a:r>
              <a:rPr lang="ja-JP" altLang="en-US" dirty="0">
                <a:latin typeface="Meiryo UI" panose="020B0604030504040204" pitchFamily="50" charset="-128"/>
                <a:ea typeface="Meiryo UI" panose="020B0604030504040204" pitchFamily="50" charset="-128"/>
              </a:rPr>
              <a:t>初めてログインされる方は、ここで利用者登録を行います。</a:t>
            </a:r>
            <a:endParaRPr lang="en-US" altLang="ja-JP" dirty="0">
              <a:latin typeface="Meiryo UI" panose="020B0604030504040204" pitchFamily="50" charset="-128"/>
              <a:ea typeface="Meiryo UI" panose="020B0604030504040204" pitchFamily="50" charset="-128"/>
            </a:endParaRPr>
          </a:p>
          <a:p>
            <a:pPr defTabSz="892765">
              <a:defRPr/>
            </a:pPr>
            <a:endParaRPr lang="en-US" altLang="ja-JP" dirty="0">
              <a:latin typeface="Meiryo UI" panose="020B0604030504040204" pitchFamily="50" charset="-128"/>
              <a:ea typeface="Meiryo UI" panose="020B0604030504040204" pitchFamily="50" charset="-128"/>
            </a:endParaRPr>
          </a:p>
          <a:p>
            <a:pPr algn="just"/>
            <a:r>
              <a:rPr lang="ja-JP" altLang="ja-JP" kern="100" dirty="0">
                <a:latin typeface="Meiryo UI" panose="020B0604030504040204" pitchFamily="50" charset="-128"/>
                <a:ea typeface="Meiryo UI" panose="020B0604030504040204" pitchFamily="50" charset="-128"/>
                <a:cs typeface="Times New Roman" panose="02020603050405020304" pitchFamily="18" charset="0"/>
              </a:rPr>
              <a:t>初めてログインされる方は、ここで利用者登録を行います。</a:t>
            </a:r>
          </a:p>
          <a:p>
            <a:pPr algn="just"/>
            <a:endParaRPr lang="en-US" altLang="ja-JP" kern="100" dirty="0">
              <a:latin typeface="Meiryo UI" panose="020B0604030504040204" pitchFamily="50" charset="-128"/>
              <a:ea typeface="Meiryo UI" panose="020B0604030504040204" pitchFamily="50" charset="-128"/>
              <a:cs typeface="Times New Roman" panose="02020603050405020304" pitchFamily="18" charset="0"/>
            </a:endParaRPr>
          </a:p>
          <a:p>
            <a:pPr algn="just"/>
            <a:r>
              <a:rPr lang="ja-JP" altLang="ja-JP" kern="100" dirty="0">
                <a:latin typeface="Meiryo UI" panose="020B0604030504040204" pitchFamily="50" charset="-128"/>
                <a:ea typeface="Meiryo UI" panose="020B0604030504040204" pitchFamily="50" charset="-128"/>
                <a:cs typeface="Times New Roman" panose="02020603050405020304" pitchFamily="18" charset="0"/>
              </a:rPr>
              <a:t>①「メール通知」希望のありなしの選択と、「メールアドレス」の入力を行います。</a:t>
            </a:r>
          </a:p>
          <a:p>
            <a:pPr algn="just"/>
            <a:endParaRPr lang="en-US" altLang="ja-JP" kern="100" dirty="0">
              <a:latin typeface="Meiryo UI" panose="020B0604030504040204" pitchFamily="50" charset="-128"/>
              <a:ea typeface="Meiryo UI" panose="020B0604030504040204" pitchFamily="50" charset="-128"/>
              <a:cs typeface="Times New Roman" panose="02020603050405020304" pitchFamily="18" charset="0"/>
            </a:endParaRPr>
          </a:p>
          <a:p>
            <a:pPr algn="just"/>
            <a:r>
              <a:rPr lang="ja-JP" altLang="ja-JP" kern="100" dirty="0">
                <a:latin typeface="Meiryo UI" panose="020B0604030504040204" pitchFamily="50" charset="-128"/>
                <a:ea typeface="Meiryo UI" panose="020B0604030504040204" pitchFamily="50" charset="-128"/>
                <a:cs typeface="Times New Roman" panose="02020603050405020304" pitchFamily="18" charset="0"/>
              </a:rPr>
              <a:t>「メール通知を希望する」を選択すると、マイナポータルへログインしたり、またお知らせが届いた際に、登録したメールアドレスへメールで知らせてくれます。</a:t>
            </a:r>
          </a:p>
          <a:p>
            <a:pPr algn="just"/>
            <a:endParaRPr lang="en-US" altLang="ja-JP" kern="100" dirty="0">
              <a:latin typeface="Meiryo UI" panose="020B0604030504040204" pitchFamily="50" charset="-128"/>
              <a:ea typeface="Meiryo UI" panose="020B0604030504040204" pitchFamily="50" charset="-128"/>
              <a:cs typeface="Times New Roman" panose="02020603050405020304" pitchFamily="18" charset="0"/>
            </a:endParaRPr>
          </a:p>
          <a:p>
            <a:pPr algn="just"/>
            <a:r>
              <a:rPr lang="ja-JP" altLang="ja-JP" kern="100" dirty="0">
                <a:latin typeface="Meiryo UI" panose="020B0604030504040204" pitchFamily="50" charset="-128"/>
                <a:ea typeface="Meiryo UI" panose="020B0604030504040204" pitchFamily="50" charset="-128"/>
                <a:cs typeface="Times New Roman" panose="02020603050405020304" pitchFamily="18" charset="0"/>
              </a:rPr>
              <a:t>②利用規約及びプライバシーポリシーを確認し、「確認コードを送信」を</a:t>
            </a:r>
            <a:r>
              <a:rPr lang="ja-JP" altLang="en-US" kern="100" dirty="0">
                <a:latin typeface="Meiryo UI" panose="020B0604030504040204" pitchFamily="50" charset="-128"/>
                <a:ea typeface="Meiryo UI" panose="020B0604030504040204" pitchFamily="50" charset="-128"/>
                <a:cs typeface="Times New Roman" panose="02020603050405020304" pitchFamily="18" charset="0"/>
              </a:rPr>
              <a:t>押</a:t>
            </a:r>
            <a:r>
              <a:rPr lang="ja-JP" altLang="ja-JP" kern="100" dirty="0">
                <a:latin typeface="Meiryo UI" panose="020B0604030504040204" pitchFamily="50" charset="-128"/>
                <a:ea typeface="Meiryo UI" panose="020B0604030504040204" pitchFamily="50" charset="-128"/>
                <a:cs typeface="Times New Roman" panose="02020603050405020304" pitchFamily="18" charset="0"/>
              </a:rPr>
              <a:t>します。</a:t>
            </a:r>
          </a:p>
          <a:p>
            <a:pPr algn="just"/>
            <a:endParaRPr lang="en-US" altLang="ja-JP" kern="100" dirty="0">
              <a:latin typeface="Meiryo UI" panose="020B0604030504040204" pitchFamily="50" charset="-128"/>
              <a:ea typeface="Meiryo UI" panose="020B0604030504040204" pitchFamily="50" charset="-128"/>
              <a:cs typeface="Times New Roman" panose="02020603050405020304" pitchFamily="18" charset="0"/>
            </a:endParaRPr>
          </a:p>
          <a:p>
            <a:pPr algn="just"/>
            <a:r>
              <a:rPr lang="ja-JP" altLang="ja-JP" kern="100" dirty="0">
                <a:latin typeface="Meiryo UI" panose="020B0604030504040204" pitchFamily="50" charset="-128"/>
                <a:ea typeface="Meiryo UI" panose="020B0604030504040204" pitchFamily="50" charset="-128"/>
                <a:cs typeface="Times New Roman" panose="02020603050405020304" pitchFamily="18" charset="0"/>
              </a:rPr>
              <a:t>③入力したメールアドレスに送られたメールに記載されている</a:t>
            </a:r>
            <a:r>
              <a:rPr lang="en-US" altLang="ja-JP" kern="100" dirty="0">
                <a:latin typeface="Meiryo UI" panose="020B0604030504040204" pitchFamily="50" charset="-128"/>
                <a:ea typeface="Meiryo UI" panose="020B0604030504040204" pitchFamily="50" charset="-128"/>
                <a:cs typeface="Times New Roman" panose="02020603050405020304" pitchFamily="18" charset="0"/>
              </a:rPr>
              <a:t>6</a:t>
            </a:r>
            <a:r>
              <a:rPr lang="ja-JP" altLang="ja-JP" kern="100" dirty="0">
                <a:latin typeface="Meiryo UI" panose="020B0604030504040204" pitchFamily="50" charset="-128"/>
                <a:ea typeface="Meiryo UI" panose="020B0604030504040204" pitchFamily="50" charset="-128"/>
                <a:cs typeface="Times New Roman" panose="02020603050405020304" pitchFamily="18" charset="0"/>
              </a:rPr>
              <a:t>桁の確認コードを入力し、「次へ」を</a:t>
            </a:r>
            <a:r>
              <a:rPr lang="ja-JP" altLang="en-US" kern="100" dirty="0">
                <a:latin typeface="Meiryo UI" panose="020B0604030504040204" pitchFamily="50" charset="-128"/>
                <a:ea typeface="Meiryo UI" panose="020B0604030504040204" pitchFamily="50" charset="-128"/>
                <a:cs typeface="Times New Roman" panose="02020603050405020304" pitchFamily="18" charset="0"/>
              </a:rPr>
              <a:t>押</a:t>
            </a:r>
            <a:r>
              <a:rPr lang="ja-JP" altLang="ja-JP" kern="100" dirty="0">
                <a:latin typeface="Meiryo UI" panose="020B0604030504040204" pitchFamily="50" charset="-128"/>
                <a:ea typeface="Meiryo UI" panose="020B0604030504040204" pitchFamily="50" charset="-128"/>
                <a:cs typeface="Times New Roman" panose="02020603050405020304" pitchFamily="18" charset="0"/>
              </a:rPr>
              <a:t>します。</a:t>
            </a:r>
          </a:p>
          <a:p>
            <a:pPr algn="just"/>
            <a:endParaRPr lang="en-US" altLang="ja-JP" kern="100" dirty="0">
              <a:latin typeface="Meiryo UI" panose="020B0604030504040204" pitchFamily="50" charset="-128"/>
              <a:ea typeface="Meiryo UI" panose="020B0604030504040204" pitchFamily="50" charset="-128"/>
              <a:cs typeface="Times New Roman" panose="02020603050405020304" pitchFamily="18" charset="0"/>
            </a:endParaRPr>
          </a:p>
          <a:p>
            <a:pPr algn="just"/>
            <a:r>
              <a:rPr lang="ja-JP" altLang="ja-JP" kern="100" dirty="0">
                <a:latin typeface="Meiryo UI" panose="020B0604030504040204" pitchFamily="50" charset="-128"/>
                <a:ea typeface="Meiryo UI" panose="020B0604030504040204" pitchFamily="50" charset="-128"/>
                <a:cs typeface="Times New Roman" panose="02020603050405020304" pitchFamily="18" charset="0"/>
              </a:rPr>
              <a:t>④今登録した内容が表示されますので、内容を確認し、よければ「登録」を</a:t>
            </a:r>
            <a:r>
              <a:rPr lang="ja-JP" altLang="en-US" kern="100" dirty="0">
                <a:latin typeface="Meiryo UI" panose="020B0604030504040204" pitchFamily="50" charset="-128"/>
                <a:ea typeface="Meiryo UI" panose="020B0604030504040204" pitchFamily="50" charset="-128"/>
                <a:cs typeface="Times New Roman" panose="02020603050405020304" pitchFamily="18" charset="0"/>
              </a:rPr>
              <a:t>押</a:t>
            </a:r>
            <a:r>
              <a:rPr lang="ja-JP" altLang="ja-JP" kern="100" dirty="0">
                <a:latin typeface="Meiryo UI" panose="020B0604030504040204" pitchFamily="50" charset="-128"/>
                <a:ea typeface="Meiryo UI" panose="020B0604030504040204" pitchFamily="50" charset="-128"/>
                <a:cs typeface="Times New Roman" panose="02020603050405020304" pitchFamily="18" charset="0"/>
              </a:rPr>
              <a:t>します。これで「利用者登録」は完了です。</a:t>
            </a:r>
          </a:p>
          <a:p>
            <a:endParaRPr lang="en-US" altLang="ja-JP" sz="11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13</a:t>
            </a:fld>
            <a:endParaRPr kumimoji="1" lang="ja-JP" altLang="en-US"/>
          </a:p>
        </p:txBody>
      </p:sp>
    </p:spTree>
    <p:extLst>
      <p:ext uri="{BB962C8B-B14F-4D97-AF65-F5344CB8AC3E}">
        <p14:creationId xmlns:p14="http://schemas.microsoft.com/office/powerpoint/2010/main" val="42207948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68375" y="576263"/>
            <a:ext cx="4800600" cy="3602037"/>
          </a:xfrm>
        </p:spPr>
      </p:sp>
      <p:sp>
        <p:nvSpPr>
          <p:cNvPr id="3" name="ノート プレースホルダー 2"/>
          <p:cNvSpPr>
            <a:spLocks noGrp="1"/>
          </p:cNvSpPr>
          <p:nvPr>
            <p:ph type="body" idx="1"/>
          </p:nvPr>
        </p:nvSpPr>
        <p:spPr>
          <a:xfrm>
            <a:off x="968375" y="4358680"/>
            <a:ext cx="4800600" cy="4029879"/>
          </a:xfrm>
        </p:spPr>
        <p:txBody>
          <a:bodyPr/>
          <a:lstStyle/>
          <a:p>
            <a:pPr defTabSz="914583">
              <a:defRPr/>
            </a:pPr>
            <a:r>
              <a:rPr lang="ja-JP" altLang="en-US" dirty="0">
                <a:latin typeface="Meiryo UI" panose="020B0604030504040204" pitchFamily="50" charset="-128"/>
                <a:ea typeface="Meiryo UI" panose="020B0604030504040204" pitchFamily="50" charset="-128"/>
              </a:rPr>
              <a:t>マイナポータルを利用するための確認サイトのご紹介です。</a:t>
            </a:r>
            <a:endParaRPr lang="en-US" altLang="ja-JP" dirty="0">
              <a:latin typeface="Meiryo UI" panose="020B0604030504040204" pitchFamily="50" charset="-128"/>
              <a:ea typeface="Meiryo UI" panose="020B0604030504040204" pitchFamily="50" charset="-128"/>
            </a:endParaRPr>
          </a:p>
          <a:p>
            <a:pPr defTabSz="914583">
              <a:defRPr/>
            </a:pPr>
            <a:endParaRPr lang="en-US" altLang="ja-JP" dirty="0">
              <a:latin typeface="Meiryo UI" panose="020B0604030504040204" pitchFamily="50" charset="-128"/>
              <a:ea typeface="Meiryo UI" panose="020B0604030504040204" pitchFamily="50" charset="-128"/>
            </a:endParaRPr>
          </a:p>
          <a:p>
            <a:pPr defTabSz="914583">
              <a:defRPr/>
            </a:pPr>
            <a:r>
              <a:rPr lang="ja-JP" altLang="en-US" dirty="0">
                <a:latin typeface="Meiryo UI" panose="020B0604030504040204" pitchFamily="50" charset="-128"/>
                <a:ea typeface="Meiryo UI" panose="020B0604030504040204" pitchFamily="50" charset="-128"/>
              </a:rPr>
              <a:t>マイナポータル対応のスマートフォンの機種、パソコンで利用する際に必要なマイナンバーカード読取り対応のＩＣカードリーダー等、マイナポータルの動作環境や操作方法について、</a:t>
            </a:r>
            <a:endParaRPr lang="en-US" altLang="ja-JP" dirty="0">
              <a:latin typeface="Meiryo UI" panose="020B0604030504040204" pitchFamily="50" charset="-128"/>
              <a:ea typeface="Meiryo UI" panose="020B0604030504040204" pitchFamily="50" charset="-128"/>
            </a:endParaRPr>
          </a:p>
          <a:p>
            <a:pPr defTabSz="914583">
              <a:defRPr/>
            </a:pPr>
            <a:r>
              <a:rPr lang="ja-JP" altLang="ja-JP" dirty="0">
                <a:latin typeface="Meiryo UI" panose="020B0604030504040204" pitchFamily="50" charset="-128"/>
                <a:ea typeface="Meiryo UI" panose="020B0604030504040204" pitchFamily="50" charset="-128"/>
                <a:cs typeface="Times New Roman" panose="02020603050405020304" pitchFamily="18" charset="0"/>
              </a:rPr>
              <a:t>また、マイナポータルの最新の情報など利用に関しては、</a:t>
            </a:r>
            <a:r>
              <a:rPr lang="ja-JP" altLang="en-US" dirty="0">
                <a:latin typeface="Meiryo UI" panose="020B0604030504040204" pitchFamily="50" charset="-128"/>
                <a:ea typeface="Meiryo UI" panose="020B0604030504040204" pitchFamily="50" charset="-128"/>
                <a:cs typeface="Times New Roman" panose="02020603050405020304" pitchFamily="18" charset="0"/>
              </a:rPr>
              <a:t>ＵＲＬ・ＱＲコードを掲載し</a:t>
            </a:r>
            <a:r>
              <a:rPr lang="ja-JP" altLang="ja-JP" dirty="0">
                <a:latin typeface="Meiryo UI" panose="020B0604030504040204" pitchFamily="50" charset="-128"/>
                <a:ea typeface="Meiryo UI" panose="020B0604030504040204" pitchFamily="50" charset="-128"/>
                <a:cs typeface="Times New Roman" panose="02020603050405020304" pitchFamily="18" charset="0"/>
              </a:rPr>
              <a:t>ていますので、参考にしてください。</a:t>
            </a:r>
            <a:endParaRPr lang="en-US" altLang="ja-JP" dirty="0">
              <a:latin typeface="Meiryo UI" panose="020B0604030504040204" pitchFamily="50" charset="-128"/>
              <a:ea typeface="Meiryo UI" panose="020B0604030504040204" pitchFamily="50" charset="-128"/>
              <a:cs typeface="Times New Roman" panose="02020603050405020304" pitchFamily="18" charset="0"/>
            </a:endParaRPr>
          </a:p>
          <a:p>
            <a:pPr defTabSz="914583">
              <a:defRPr/>
            </a:pPr>
            <a:endParaRPr lang="en-US" altLang="ja-JP" dirty="0">
              <a:latin typeface="Meiryo UI" panose="020B0604030504040204" pitchFamily="50" charset="-128"/>
              <a:ea typeface="Meiryo UI" panose="020B0604030504040204" pitchFamily="50" charset="-128"/>
              <a:cs typeface="Times New Roman" panose="02020603050405020304" pitchFamily="18" charset="0"/>
            </a:endParaRPr>
          </a:p>
          <a:p>
            <a:pPr defTabSz="914583">
              <a:defRPr/>
            </a:pPr>
            <a:r>
              <a:rPr lang="en-US" altLang="ja-JP" dirty="0">
                <a:latin typeface="Meiryo UI" panose="020B0604030504040204" pitchFamily="50" charset="-128"/>
                <a:ea typeface="Meiryo UI" panose="020B0604030504040204" pitchFamily="50" charset="-128"/>
                <a:cs typeface="Times New Roman" panose="02020603050405020304" pitchFamily="18" charset="0"/>
              </a:rPr>
              <a:t>【</a:t>
            </a:r>
            <a:r>
              <a:rPr lang="ja-JP" altLang="en-US" dirty="0">
                <a:cs typeface="Times New Roman" panose="02020603050405020304" pitchFamily="18" charset="0"/>
              </a:rPr>
              <a:t>補足説明</a:t>
            </a:r>
            <a:r>
              <a:rPr lang="en-US" altLang="ja-JP" dirty="0">
                <a:latin typeface="Meiryo UI" panose="020B0604030504040204" pitchFamily="50" charset="-128"/>
                <a:ea typeface="Meiryo UI" panose="020B0604030504040204" pitchFamily="50" charset="-128"/>
                <a:cs typeface="Times New Roman" panose="02020603050405020304" pitchFamily="18" charset="0"/>
              </a:rPr>
              <a:t>】</a:t>
            </a:r>
          </a:p>
          <a:p>
            <a:pPr defTabSz="914583">
              <a:defRPr/>
            </a:pPr>
            <a:endParaRPr lang="en-US" altLang="ja-JP" dirty="0">
              <a:latin typeface="Meiryo UI" panose="020B0604030504040204" pitchFamily="50" charset="-128"/>
              <a:ea typeface="Meiryo UI" panose="020B0604030504040204" pitchFamily="50" charset="-128"/>
              <a:cs typeface="Times New Roman" panose="02020603050405020304" pitchFamily="18" charset="0"/>
            </a:endParaRPr>
          </a:p>
          <a:p>
            <a:pPr defTabSz="914583">
              <a:defRPr/>
            </a:pPr>
            <a:r>
              <a:rPr lang="ja-JP" altLang="en-US" dirty="0">
                <a:latin typeface="Meiryo UI" panose="020B0604030504040204" pitchFamily="50" charset="-128"/>
                <a:ea typeface="Meiryo UI" panose="020B0604030504040204" pitchFamily="50" charset="-128"/>
                <a:cs typeface="Times New Roman" panose="02020603050405020304" pitchFamily="18" charset="0"/>
              </a:rPr>
              <a:t>講師の皆様は、詳細については、こちらのサイトで確認するようご紹介ください。</a:t>
            </a:r>
            <a:endParaRPr lang="en-US" altLang="ja-JP" dirty="0">
              <a:latin typeface="Meiryo UI" panose="020B0604030504040204" pitchFamily="50" charset="-128"/>
              <a:ea typeface="Meiryo UI" panose="020B0604030504040204" pitchFamily="50" charset="-128"/>
              <a:cs typeface="Times New Roman" panose="02020603050405020304" pitchFamily="18" charset="0"/>
            </a:endParaRPr>
          </a:p>
          <a:p>
            <a:pPr defTabSz="914583">
              <a:defRPr/>
            </a:pPr>
            <a:endParaRPr lang="en-US" altLang="ja-JP" dirty="0">
              <a:latin typeface="Meiryo UI" panose="020B0604030504040204" pitchFamily="50" charset="-128"/>
              <a:ea typeface="Meiryo UI" panose="020B0604030504040204" pitchFamily="50" charset="-128"/>
              <a:cs typeface="Times New Roman" panose="02020603050405020304" pitchFamily="18" charset="0"/>
            </a:endParaRPr>
          </a:p>
          <a:p>
            <a:pPr defTabSz="914583">
              <a:defRPr/>
            </a:pPr>
            <a:r>
              <a:rPr lang="ja-JP" altLang="en-US" dirty="0">
                <a:latin typeface="Meiryo UI" panose="020B0604030504040204" pitchFamily="50" charset="-128"/>
                <a:ea typeface="Meiryo UI" panose="020B0604030504040204" pitchFamily="50" charset="-128"/>
                <a:cs typeface="Times New Roman" panose="02020603050405020304" pitchFamily="18" charset="0"/>
              </a:rPr>
              <a:t>ＱＲコードについて理解できていない受講者がいた場合は、</a:t>
            </a:r>
            <a:endParaRPr lang="en-US" altLang="ja-JP" dirty="0">
              <a:latin typeface="Meiryo UI" panose="020B0604030504040204" pitchFamily="50" charset="-128"/>
              <a:ea typeface="Meiryo UI" panose="020B0604030504040204" pitchFamily="50" charset="-128"/>
              <a:cs typeface="Times New Roman" panose="02020603050405020304" pitchFamily="18" charset="0"/>
            </a:endParaRPr>
          </a:p>
          <a:p>
            <a:pPr defTabSz="914583">
              <a:defRPr/>
            </a:pPr>
            <a:r>
              <a:rPr lang="ja-JP" altLang="en-US" dirty="0">
                <a:latin typeface="Meiryo UI" panose="020B0604030504040204" pitchFamily="50" charset="-128"/>
                <a:ea typeface="Meiryo UI" panose="020B0604030504040204" pitchFamily="50" charset="-128"/>
                <a:cs typeface="Times New Roman" panose="02020603050405020304" pitchFamily="18" charset="0"/>
              </a:rPr>
              <a:t>カメラを起動してＱＲコードを読み取るとサイトへ接続されることをご説明ください。</a:t>
            </a:r>
            <a:endParaRPr lang="en-US" altLang="ja-JP"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14</a:t>
            </a:fld>
            <a:endParaRPr kumimoji="1" lang="ja-JP" altLang="en-US"/>
          </a:p>
        </p:txBody>
      </p:sp>
    </p:spTree>
    <p:extLst>
      <p:ext uri="{BB962C8B-B14F-4D97-AF65-F5344CB8AC3E}">
        <p14:creationId xmlns:p14="http://schemas.microsoft.com/office/powerpoint/2010/main" val="15356083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68375" y="576263"/>
            <a:ext cx="4800600" cy="3602037"/>
          </a:xfrm>
        </p:spPr>
      </p:sp>
      <p:sp>
        <p:nvSpPr>
          <p:cNvPr id="3" name="ノート プレースホルダー 2"/>
          <p:cNvSpPr>
            <a:spLocks noGrp="1"/>
          </p:cNvSpPr>
          <p:nvPr>
            <p:ph type="body" idx="1"/>
          </p:nvPr>
        </p:nvSpPr>
        <p:spPr>
          <a:xfrm>
            <a:off x="960038" y="4356870"/>
            <a:ext cx="4800600" cy="5185668"/>
          </a:xfrm>
        </p:spPr>
        <p:txBody>
          <a:bodyPr/>
          <a:lstStyle/>
          <a:p>
            <a:r>
              <a:rPr lang="ja-JP" altLang="en-US" dirty="0">
                <a:latin typeface="Meiryo UI" panose="020B0604030504040204" pitchFamily="50" charset="-128"/>
                <a:ea typeface="Meiryo UI" panose="020B0604030504040204" pitchFamily="50" charset="-128"/>
              </a:rPr>
              <a:t>マイナンバーカードは、様々な生活シーンで使うことで暮らしを便利にするカードと言われています。</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まずは、マイナンバーカードを持っていると、なにができるのかを簡単に紹介させていただきます。</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マイナンバーカードは、</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・銀行や保険会社の窓口などで、本人確認書類として使うことができます。</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・住民票や印鑑登録証など各種証明書を、コンビニでいつでも取得することができます。</a:t>
            </a:r>
            <a:endParaRPr lang="en-US" altLang="ja-JP" dirty="0">
              <a:latin typeface="Meiryo UI" panose="020B0604030504040204" pitchFamily="50" charset="-128"/>
              <a:ea typeface="Meiryo UI" panose="020B0604030504040204" pitchFamily="50" charset="-128"/>
            </a:endParaRPr>
          </a:p>
          <a:p>
            <a:pPr defTabSz="914583">
              <a:defRPr/>
            </a:pPr>
            <a:endParaRPr lang="en-US" altLang="ja-JP" dirty="0">
              <a:latin typeface="Meiryo UI" panose="020B0604030504040204" pitchFamily="50" charset="-128"/>
              <a:ea typeface="Meiryo UI" panose="020B0604030504040204" pitchFamily="50" charset="-128"/>
            </a:endParaRPr>
          </a:p>
          <a:p>
            <a:pPr defTabSz="914583">
              <a:defRPr/>
            </a:pPr>
            <a:r>
              <a:rPr lang="ja-JP" altLang="en-US" dirty="0">
                <a:latin typeface="Meiryo UI" panose="020B0604030504040204" pitchFamily="50" charset="-128"/>
                <a:ea typeface="Meiryo UI" panose="020B0604030504040204" pitchFamily="50" charset="-128"/>
              </a:rPr>
              <a:t>・マイナンバーカードは健康保険証としても利用できます。</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・マイナポータルを使うと、市区町村や国への様々な手続がオンラインで実施できるよう</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になります。</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・確定申告の届出がオンラインでできます。</a:t>
            </a:r>
            <a:endParaRPr lang="en-US" altLang="ja-JP" dirty="0">
              <a:latin typeface="Meiryo UI" panose="020B0604030504040204" pitchFamily="50" charset="-128"/>
              <a:ea typeface="Meiryo UI" panose="020B0604030504040204" pitchFamily="50" charset="-128"/>
            </a:endParaRPr>
          </a:p>
          <a:p>
            <a:pPr defTabSz="914583">
              <a:defRPr/>
            </a:pPr>
            <a:endParaRPr lang="en-US" altLang="ja-JP" dirty="0">
              <a:latin typeface="Meiryo UI" panose="020B0604030504040204" pitchFamily="50" charset="-128"/>
              <a:ea typeface="Meiryo UI" panose="020B0604030504040204" pitchFamily="50" charset="-128"/>
            </a:endParaRPr>
          </a:p>
          <a:p>
            <a:pPr defTabSz="914583">
              <a:defRPr/>
            </a:pPr>
            <a:r>
              <a:rPr lang="ja-JP" altLang="en-US" dirty="0">
                <a:latin typeface="Meiryo UI" panose="020B0604030504040204" pitchFamily="50" charset="-128"/>
                <a:ea typeface="Meiryo UI" panose="020B0604030504040204" pitchFamily="50" charset="-128"/>
              </a:rPr>
              <a:t>・公金受取口座の登録もできます。</a:t>
            </a:r>
            <a:endParaRPr lang="en-US" altLang="ja-JP" dirty="0">
              <a:latin typeface="Meiryo UI" panose="020B0604030504040204" pitchFamily="50" charset="-128"/>
              <a:ea typeface="Meiryo UI" panose="020B0604030504040204" pitchFamily="50" charset="-128"/>
            </a:endParaRPr>
          </a:p>
          <a:p>
            <a:pPr defTabSz="914583">
              <a:defRPr/>
            </a:pPr>
            <a:endParaRPr lang="en-US" altLang="ja-JP" dirty="0">
              <a:latin typeface="Meiryo UI" panose="020B0604030504040204" pitchFamily="50" charset="-128"/>
              <a:ea typeface="Meiryo UI" panose="020B0604030504040204" pitchFamily="50" charset="-128"/>
            </a:endParaRPr>
          </a:p>
          <a:p>
            <a:pPr defTabSz="914583">
              <a:defRPr/>
            </a:pPr>
            <a:r>
              <a:rPr lang="ja-JP" altLang="en-US" dirty="0">
                <a:latin typeface="Meiryo UI" panose="020B0604030504040204" pitchFamily="50" charset="-128"/>
                <a:ea typeface="Meiryo UI" panose="020B0604030504040204" pitchFamily="50" charset="-128"/>
              </a:rPr>
              <a:t>なお、マイナポイントの施策は令和５年９月末で終了しました。</a:t>
            </a:r>
            <a:endParaRPr lang="en-US" altLang="ja-JP" dirty="0">
              <a:latin typeface="Meiryo UI" panose="020B0604030504040204" pitchFamily="50" charset="-128"/>
              <a:ea typeface="Meiryo UI" panose="020B0604030504040204" pitchFamily="50" charset="-128"/>
            </a:endParaRPr>
          </a:p>
          <a:p>
            <a:pPr defTabSz="914583">
              <a:defRPr/>
            </a:pP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このように、マイナンバーカードは皆様の生活をより便利にするカードとも言えます。</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本講座では、健康保険証登録と公金受取口座の登録についてご説明いたします。</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en-US" altLang="ja-JP" dirty="0">
                <a:latin typeface="Meiryo UI" panose="020B0604030504040204" pitchFamily="50" charset="-128"/>
                <a:ea typeface="Meiryo UI" panose="020B0604030504040204" pitchFamily="50" charset="-128"/>
              </a:rPr>
              <a:t>【</a:t>
            </a:r>
            <a:r>
              <a:rPr lang="ja-JP" altLang="en-US" dirty="0"/>
              <a:t>補足説明</a:t>
            </a:r>
            <a:r>
              <a:rPr lang="en-US" altLang="ja-JP" dirty="0">
                <a:latin typeface="Meiryo UI" panose="020B0604030504040204" pitchFamily="50" charset="-128"/>
                <a:ea typeface="Meiryo UI" panose="020B0604030504040204" pitchFamily="50" charset="-128"/>
              </a:rPr>
              <a:t>】</a:t>
            </a: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講師の皆様は、受講者の皆様に注意事項をお伝えするようにしてください。</a:t>
            </a:r>
            <a:endParaRPr lang="en-US" altLang="ja-JP" dirty="0">
              <a:latin typeface="Meiryo UI" panose="020B0604030504040204" pitchFamily="50" charset="-128"/>
              <a:ea typeface="Meiryo UI" panose="020B0604030504040204" pitchFamily="50" charset="-128"/>
            </a:endParaRPr>
          </a:p>
          <a:p>
            <a:pPr defTabSz="914583">
              <a:defRPr/>
            </a:pPr>
            <a:endParaRPr lang="en-US" altLang="ja-JP" dirty="0">
              <a:latin typeface="Meiryo UI" panose="020B0604030504040204" pitchFamily="50" charset="-128"/>
              <a:ea typeface="Meiryo UI" panose="020B0604030504040204" pitchFamily="50" charset="-128"/>
            </a:endParaRPr>
          </a:p>
          <a:p>
            <a:pPr defTabSz="914583">
              <a:defRPr/>
            </a:pPr>
            <a:r>
              <a:rPr lang="ja-JP" altLang="en-US" dirty="0">
                <a:latin typeface="Meiryo UI" panose="020B0604030504040204" pitchFamily="50" charset="-128"/>
                <a:ea typeface="Meiryo UI" panose="020B0604030504040204" pitchFamily="50" charset="-128"/>
              </a:rPr>
              <a:t>「コンビニでの各種証明書の取得については、実施できない地域も一部ございますので、事前にご確認ください。」とお伝えください。</a:t>
            </a:r>
            <a:endParaRPr lang="en-US" altLang="ja-JP" dirty="0">
              <a:latin typeface="Meiryo UI" panose="020B0604030504040204" pitchFamily="50" charset="-128"/>
              <a:ea typeface="Meiryo UI" panose="020B0604030504040204" pitchFamily="50" charset="-128"/>
            </a:endParaRPr>
          </a:p>
          <a:p>
            <a:pPr defTabSz="914583">
              <a:defRPr/>
            </a:pPr>
            <a:endParaRPr lang="en-US" altLang="ja-JP" dirty="0">
              <a:latin typeface="Meiryo UI" panose="020B0604030504040204" pitchFamily="50" charset="-128"/>
              <a:ea typeface="Meiryo UI" panose="020B0604030504040204" pitchFamily="50" charset="-128"/>
            </a:endParaRPr>
          </a:p>
          <a:p>
            <a:pPr defTabSz="914583">
              <a:defRPr/>
            </a:pPr>
            <a:r>
              <a:rPr lang="ja-JP" altLang="en-US" dirty="0">
                <a:latin typeface="Meiryo UI" panose="020B0604030504040204" pitchFamily="50" charset="-128"/>
                <a:ea typeface="Meiryo UI" panose="020B0604030504040204" pitchFamily="50" charset="-128"/>
              </a:rPr>
              <a:t>マイナンバーカードについての詳しい情報は、「マイナンバー」「マイナンバーカード」等の用語で検索するか、ＱＲコードを読み取ると、ホームページを閲覧できるとご説明ください。</a:t>
            </a:r>
            <a:endParaRPr lang="en-US" altLang="ja-JP" dirty="0">
              <a:latin typeface="Meiryo UI" panose="020B0604030504040204" pitchFamily="50" charset="-128"/>
              <a:ea typeface="Meiryo UI" panose="020B0604030504040204" pitchFamily="50" charset="-128"/>
            </a:endParaRPr>
          </a:p>
          <a:p>
            <a:pPr defTabSz="914583">
              <a:defRPr/>
            </a:pPr>
            <a:endParaRPr lang="en-US" altLang="ja-JP" dirty="0">
              <a:latin typeface="Meiryo UI" panose="020B0604030504040204" pitchFamily="50" charset="-128"/>
              <a:ea typeface="Meiryo UI" panose="020B0604030504040204" pitchFamily="50" charset="-128"/>
            </a:endParaRPr>
          </a:p>
          <a:p>
            <a:pPr defTabSz="914583">
              <a:defRPr/>
            </a:pPr>
            <a:r>
              <a:rPr lang="ja-JP" altLang="en-US" dirty="0">
                <a:latin typeface="Meiryo UI" panose="020B0604030504040204" pitchFamily="50" charset="-128"/>
                <a:ea typeface="Meiryo UI" panose="020B0604030504040204" pitchFamily="50" charset="-128"/>
              </a:rPr>
              <a:t>また、マイナンバーカードとマイナポータルの関係性がわかりにくいという受講者に対しては、マイナンバーカードは、暮らしを便利にする様々なサービスを受けることができる大変便利なカードであり、マイナポータルは、様々なサービスの中の一つであるとご説明ください。</a:t>
            </a:r>
            <a:endParaRPr lang="en-US" altLang="ja-JP" dirty="0">
              <a:latin typeface="Meiryo UI" panose="020B0604030504040204" pitchFamily="50" charset="-128"/>
              <a:ea typeface="Meiryo UI" panose="020B0604030504040204" pitchFamily="50" charset="-128"/>
            </a:endParaRPr>
          </a:p>
          <a:p>
            <a:endParaRPr lang="ja-JP" altLang="en-US" sz="11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E1C7AFC-CFB2-404C-A69D-ECFBCE546BF5}" type="slidenum">
              <a:rPr kumimoji="1" lang="ja-JP" altLang="en-US" smtClean="0"/>
              <a:t>2</a:t>
            </a:fld>
            <a:endParaRPr kumimoji="1" lang="ja-JP" altLang="en-US" dirty="0"/>
          </a:p>
        </p:txBody>
      </p:sp>
    </p:spTree>
    <p:extLst>
      <p:ext uri="{BB962C8B-B14F-4D97-AF65-F5344CB8AC3E}">
        <p14:creationId xmlns:p14="http://schemas.microsoft.com/office/powerpoint/2010/main" val="9369689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68375" y="576263"/>
            <a:ext cx="4800600" cy="3602037"/>
          </a:xfrm>
        </p:spPr>
      </p:sp>
      <p:sp>
        <p:nvSpPr>
          <p:cNvPr id="3" name="ノート プレースホルダー 2"/>
          <p:cNvSpPr>
            <a:spLocks noGrp="1"/>
          </p:cNvSpPr>
          <p:nvPr>
            <p:ph type="body" idx="1"/>
          </p:nvPr>
        </p:nvSpPr>
        <p:spPr>
          <a:xfrm>
            <a:off x="968375" y="4358680"/>
            <a:ext cx="4800600" cy="4029879"/>
          </a:xfrm>
        </p:spPr>
        <p:txBody>
          <a:bodyPr/>
          <a:lstStyle/>
          <a:p>
            <a:r>
              <a:rPr lang="ja-JP" altLang="en-US" dirty="0">
                <a:latin typeface="Meiryo UI" panose="020B0604030504040204" pitchFamily="50" charset="-128"/>
                <a:ea typeface="Meiryo UI" panose="020B0604030504040204" pitchFamily="50" charset="-128"/>
              </a:rPr>
              <a:t>この講座は、マイナポータルでの健康保険証登録と公金受取口座の登録について学ぶ講座です。</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第</a:t>
            </a:r>
            <a:r>
              <a:rPr lang="en-US" altLang="ja-JP" dirty="0">
                <a:latin typeface="Meiryo UI" panose="020B0604030504040204" pitchFamily="50" charset="-128"/>
                <a:ea typeface="Meiryo UI" panose="020B0604030504040204" pitchFamily="50" charset="-128"/>
              </a:rPr>
              <a:t>1</a:t>
            </a:r>
            <a:r>
              <a:rPr lang="ja-JP" altLang="en-US" dirty="0">
                <a:latin typeface="Meiryo UI" panose="020B0604030504040204" pitchFamily="50" charset="-128"/>
                <a:ea typeface="Meiryo UI" panose="020B0604030504040204" pitchFamily="50" charset="-128"/>
              </a:rPr>
              <a:t>章では、マイナポータルの概要について学びます。</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第</a:t>
            </a:r>
            <a:r>
              <a:rPr lang="en-US" altLang="ja-JP" dirty="0">
                <a:latin typeface="Meiryo UI" panose="020B0604030504040204" pitchFamily="50" charset="-128"/>
                <a:ea typeface="Meiryo UI" panose="020B0604030504040204" pitchFamily="50" charset="-128"/>
              </a:rPr>
              <a:t>2</a:t>
            </a:r>
            <a:r>
              <a:rPr lang="ja-JP" altLang="en-US" dirty="0">
                <a:latin typeface="Meiryo UI" panose="020B0604030504040204" pitchFamily="50" charset="-128"/>
                <a:ea typeface="Meiryo UI" panose="020B0604030504040204" pitchFamily="50" charset="-128"/>
              </a:rPr>
              <a:t>章では、マイナポータルを利用する準備について学びます。</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第</a:t>
            </a:r>
            <a:r>
              <a:rPr lang="en-US" altLang="ja-JP" dirty="0">
                <a:latin typeface="Meiryo UI" panose="020B0604030504040204" pitchFamily="50" charset="-128"/>
                <a:ea typeface="Meiryo UI" panose="020B0604030504040204" pitchFamily="50" charset="-128"/>
              </a:rPr>
              <a:t>3</a:t>
            </a:r>
            <a:r>
              <a:rPr lang="ja-JP" altLang="en-US" dirty="0">
                <a:latin typeface="Meiryo UI" panose="020B0604030504040204" pitchFamily="50" charset="-128"/>
                <a:ea typeface="Meiryo UI" panose="020B0604030504040204" pitchFamily="50" charset="-128"/>
              </a:rPr>
              <a:t>章では、健康保険証利用の登録のしかたについて学びます。</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第</a:t>
            </a:r>
            <a:r>
              <a:rPr lang="en-US" altLang="ja-JP" dirty="0">
                <a:latin typeface="Meiryo UI" panose="020B0604030504040204" pitchFamily="50" charset="-128"/>
                <a:ea typeface="Meiryo UI" panose="020B0604030504040204" pitchFamily="50" charset="-128"/>
              </a:rPr>
              <a:t>4</a:t>
            </a:r>
            <a:r>
              <a:rPr lang="ja-JP" altLang="en-US" dirty="0">
                <a:latin typeface="Meiryo UI" panose="020B0604030504040204" pitchFamily="50" charset="-128"/>
                <a:ea typeface="Meiryo UI" panose="020B0604030504040204" pitchFamily="50" charset="-128"/>
              </a:rPr>
              <a:t>章では、公金受取口座の登録のしかたについて学びます。</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en-US" altLang="ja-JP" dirty="0">
                <a:latin typeface="Meiryo UI" panose="020B0604030504040204" pitchFamily="50" charset="-128"/>
                <a:ea typeface="Meiryo UI" panose="020B0604030504040204" pitchFamily="50" charset="-128"/>
              </a:rPr>
              <a:t>【</a:t>
            </a:r>
            <a:r>
              <a:rPr lang="ja-JP" altLang="en-US" dirty="0"/>
              <a:t>補足説明</a:t>
            </a:r>
            <a:r>
              <a:rPr lang="en-US" altLang="ja-JP" dirty="0">
                <a:latin typeface="Meiryo UI" panose="020B0604030504040204" pitchFamily="50" charset="-128"/>
                <a:ea typeface="Meiryo UI" panose="020B0604030504040204" pitchFamily="50" charset="-128"/>
              </a:rPr>
              <a:t>】</a:t>
            </a: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講師の皆様は、講座の進め方として、</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スライドの説明をした後、操作の説明をしてから、必要があれば注意点をご説明ください。</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また、この講座でのマイナポータルの説明は、健康保険証登録と公金受取口座の登録を行うために必要な最低限の情報にとどめているという点をお伝えください。</a:t>
            </a:r>
          </a:p>
          <a:p>
            <a:endParaRPr lang="ja-JP" altLang="en-US" sz="11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3</a:t>
            </a:fld>
            <a:endParaRPr kumimoji="1" lang="ja-JP" altLang="en-US"/>
          </a:p>
        </p:txBody>
      </p:sp>
    </p:spTree>
    <p:extLst>
      <p:ext uri="{BB962C8B-B14F-4D97-AF65-F5344CB8AC3E}">
        <p14:creationId xmlns:p14="http://schemas.microsoft.com/office/powerpoint/2010/main" val="12621570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2763" cy="4194175"/>
          </a:xfrm>
        </p:spPr>
      </p:sp>
      <p:sp>
        <p:nvSpPr>
          <p:cNvPr id="3" name="ノート プレースホルダー 2"/>
          <p:cNvSpPr>
            <a:spLocks noGrp="1"/>
          </p:cNvSpPr>
          <p:nvPr>
            <p:ph type="body" idx="1"/>
          </p:nvPr>
        </p:nvSpPr>
        <p:spPr/>
        <p:txBody>
          <a:bodyPr/>
          <a:lstStyle/>
          <a:p>
            <a:pPr defTabSz="954820">
              <a:defRPr/>
            </a:pPr>
            <a:r>
              <a:rPr kumimoji="1" lang="ja-JP" altLang="en-US" dirty="0">
                <a:latin typeface="Meiryo UI" panose="020B0604030504040204" pitchFamily="50" charset="-128"/>
                <a:ea typeface="Meiryo UI" panose="020B0604030504040204" pitchFamily="50" charset="-128"/>
              </a:rPr>
              <a:t>ここでは、マイナポータルの概要についてご説明します。</a:t>
            </a:r>
            <a:endParaRPr kumimoji="1" lang="en-US" altLang="ja-JP" dirty="0">
              <a:latin typeface="Meiryo UI" panose="020B0604030504040204" pitchFamily="50" charset="-128"/>
              <a:ea typeface="Meiryo UI" panose="020B0604030504040204" pitchFamily="50" charset="-128"/>
            </a:endParaRPr>
          </a:p>
          <a:p>
            <a:pPr defTabSz="954820">
              <a:defRPr/>
            </a:pPr>
            <a:endParaRPr kumimoji="1" lang="en-US" altLang="ja-JP" dirty="0">
              <a:latin typeface="Meiryo UI" panose="020B0604030504040204" pitchFamily="50" charset="-128"/>
              <a:ea typeface="Meiryo UI" panose="020B0604030504040204" pitchFamily="50" charset="-128"/>
            </a:endParaRPr>
          </a:p>
          <a:p>
            <a:pPr defTabSz="954820">
              <a:defRPr/>
            </a:pPr>
            <a:endParaRPr kumimoji="1" lang="en-US" altLang="ja-JP" dirty="0">
              <a:latin typeface="Meiryo UI" panose="020B0604030504040204" pitchFamily="50" charset="-128"/>
              <a:ea typeface="Meiryo UI" panose="020B0604030504040204" pitchFamily="50" charset="-128"/>
            </a:endParaRPr>
          </a:p>
          <a:p>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補足説明</a:t>
            </a:r>
            <a:r>
              <a:rPr kumimoji="1" lang="en-US" altLang="ja-JP" dirty="0">
                <a:latin typeface="Meiryo UI" panose="020B0604030504040204" pitchFamily="50" charset="-128"/>
                <a:ea typeface="Meiryo UI" panose="020B0604030504040204" pitchFamily="50" charset="-128"/>
              </a:rPr>
              <a:t>】</a:t>
            </a:r>
          </a:p>
          <a:p>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講師の皆様は、マイナポータルについて質問等を受けた場合は、教材の</a:t>
            </a:r>
            <a:r>
              <a:rPr kumimoji="1" lang="en-US" altLang="ja-JP" dirty="0">
                <a:latin typeface="Meiryo UI" panose="020B0604030504040204" pitchFamily="50" charset="-128"/>
                <a:ea typeface="Meiryo UI" panose="020B0604030504040204" pitchFamily="50" charset="-128"/>
              </a:rPr>
              <a:t>14</a:t>
            </a:r>
            <a:r>
              <a:rPr kumimoji="1" lang="ja-JP" altLang="en-US" dirty="0">
                <a:latin typeface="Meiryo UI" panose="020B0604030504040204" pitchFamily="50" charset="-128"/>
                <a:ea typeface="Meiryo UI" panose="020B0604030504040204" pitchFamily="50" charset="-128"/>
              </a:rPr>
              <a:t>ページに掲載されているマイナポータルに関する確認サイトをご紹介ください。</a:t>
            </a:r>
            <a:endParaRPr kumimoji="1" lang="en-US" altLang="ja-JP" dirty="0">
              <a:latin typeface="Meiryo UI" panose="020B0604030504040204" pitchFamily="50" charset="-128"/>
              <a:ea typeface="Meiryo UI" panose="020B0604030504040204" pitchFamily="50" charset="-128"/>
            </a:endParaRPr>
          </a:p>
          <a:p>
            <a:endParaRPr kumimoji="1"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4</a:t>
            </a:fld>
            <a:endParaRPr kumimoji="1" lang="ja-JP" altLang="en-US"/>
          </a:p>
        </p:txBody>
      </p:sp>
    </p:spTree>
    <p:extLst>
      <p:ext uri="{BB962C8B-B14F-4D97-AF65-F5344CB8AC3E}">
        <p14:creationId xmlns:p14="http://schemas.microsoft.com/office/powerpoint/2010/main" val="21269419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68375" y="576263"/>
            <a:ext cx="4800600" cy="3602037"/>
          </a:xfrm>
        </p:spPr>
      </p:sp>
      <p:sp>
        <p:nvSpPr>
          <p:cNvPr id="3" name="ノート プレースホルダー 2"/>
          <p:cNvSpPr>
            <a:spLocks noGrp="1"/>
          </p:cNvSpPr>
          <p:nvPr>
            <p:ph type="body" idx="1"/>
          </p:nvPr>
        </p:nvSpPr>
        <p:spPr>
          <a:xfrm>
            <a:off x="968375" y="4430688"/>
            <a:ext cx="4800600" cy="4029879"/>
          </a:xfrm>
        </p:spPr>
        <p:txBody>
          <a:bodyPr/>
          <a:lstStyle/>
          <a:p>
            <a:r>
              <a:rPr lang="ja-JP" altLang="en-US" dirty="0">
                <a:latin typeface="Meiryo UI" panose="020B0604030504040204" pitchFamily="50" charset="-128"/>
                <a:ea typeface="Meiryo UI" panose="020B0604030504040204" pitchFamily="50" charset="-128"/>
              </a:rPr>
              <a:t>マイナポータルとは、政府が運営するオンラインサービスです。</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子育てや介護をはじめとする行政サービスの検索やオンライン申請ができたり、行政からのお知らせを受け取ることができる自分専用のサイトです。</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一部の機能の利用にはマイナンバーカードは不要ですが、マイナンバーカードでログインすれば全ての機能を利用することができます。</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pPr>
              <a:spcBef>
                <a:spcPts val="400"/>
              </a:spcBef>
            </a:pPr>
            <a:r>
              <a:rPr lang="ja-JP" altLang="en-US" dirty="0">
                <a:latin typeface="Meiryo UI" panose="020B0604030504040204" pitchFamily="50" charset="-128"/>
                <a:ea typeface="Meiryo UI" panose="020B0604030504040204" pitchFamily="50" charset="-128"/>
              </a:rPr>
              <a:t>マイナポータルを利用するには</a:t>
            </a:r>
            <a:endParaRPr lang="en-US" altLang="ja-JP" dirty="0">
              <a:latin typeface="Meiryo UI" panose="020B0604030504040204" pitchFamily="50" charset="-128"/>
              <a:ea typeface="Meiryo UI" panose="020B0604030504040204" pitchFamily="50" charset="-128"/>
            </a:endParaRPr>
          </a:p>
          <a:p>
            <a:pPr>
              <a:spcBef>
                <a:spcPts val="400"/>
              </a:spcBef>
            </a:pPr>
            <a:r>
              <a:rPr lang="ja-JP" altLang="en-US" dirty="0">
                <a:latin typeface="Meiryo UI" panose="020B0604030504040204" pitchFamily="50" charset="-128"/>
                <a:ea typeface="Meiryo UI" panose="020B0604030504040204" pitchFamily="50" charset="-128"/>
              </a:rPr>
              <a:t>①スマートフォンの場合はマイナンバーカード読取対応の機種、パソコンの場合はマイナンバーカードに対応する</a:t>
            </a:r>
            <a:r>
              <a:rPr lang="en-US" altLang="ja-JP" dirty="0">
                <a:latin typeface="Meiryo UI" panose="020B0604030504040204" pitchFamily="50" charset="-128"/>
                <a:ea typeface="Meiryo UI" panose="020B0604030504040204" pitchFamily="50" charset="-128"/>
              </a:rPr>
              <a:t>IC</a:t>
            </a:r>
            <a:r>
              <a:rPr lang="ja-JP" altLang="en-US" dirty="0">
                <a:latin typeface="Meiryo UI" panose="020B0604030504040204" pitchFamily="50" charset="-128"/>
                <a:ea typeface="Meiryo UI" panose="020B0604030504040204" pitchFamily="50" charset="-128"/>
              </a:rPr>
              <a:t>カードリーダーが必要です。</a:t>
            </a:r>
            <a:endParaRPr lang="en-US" altLang="ja-JP" dirty="0">
              <a:latin typeface="Meiryo UI" panose="020B0604030504040204" pitchFamily="50" charset="-128"/>
              <a:ea typeface="Meiryo UI" panose="020B0604030504040204" pitchFamily="50" charset="-128"/>
            </a:endParaRPr>
          </a:p>
          <a:p>
            <a:pPr>
              <a:spcBef>
                <a:spcPts val="400"/>
              </a:spcBef>
            </a:pPr>
            <a:endParaRPr lang="en-US" altLang="ja-JP" dirty="0">
              <a:latin typeface="Meiryo UI" panose="020B0604030504040204" pitchFamily="50" charset="-128"/>
              <a:ea typeface="Meiryo UI" panose="020B0604030504040204" pitchFamily="50" charset="-128"/>
            </a:endParaRPr>
          </a:p>
          <a:p>
            <a:pPr>
              <a:spcBef>
                <a:spcPts val="400"/>
              </a:spcBef>
            </a:pPr>
            <a:r>
              <a:rPr lang="ja-JP" altLang="en-US" dirty="0">
                <a:latin typeface="Meiryo UI" panose="020B0604030504040204" pitchFamily="50" charset="-128"/>
                <a:ea typeface="Meiryo UI" panose="020B0604030504040204" pitchFamily="50" charset="-128"/>
              </a:rPr>
              <a:t>②ログインの際に、利用者証明用電子証明書のパスワード（数字４桁）が必要です。　　　　</a:t>
            </a:r>
          </a:p>
          <a:p>
            <a:pPr>
              <a:spcBef>
                <a:spcPts val="400"/>
              </a:spcBef>
            </a:pPr>
            <a:endParaRPr lang="en-US" altLang="ja-JP" dirty="0">
              <a:latin typeface="Meiryo UI" panose="020B0604030504040204" pitchFamily="50" charset="-128"/>
              <a:ea typeface="Meiryo UI" panose="020B0604030504040204" pitchFamily="50" charset="-128"/>
            </a:endParaRPr>
          </a:p>
          <a:p>
            <a:pPr>
              <a:spcBef>
                <a:spcPts val="400"/>
              </a:spcBef>
            </a:pP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パスワードは</a:t>
            </a:r>
            <a:r>
              <a:rPr lang="en-US" altLang="ja-JP" dirty="0">
                <a:latin typeface="Meiryo UI" panose="020B0604030504040204" pitchFamily="50" charset="-128"/>
                <a:ea typeface="Meiryo UI" panose="020B0604030504040204" pitchFamily="50" charset="-128"/>
              </a:rPr>
              <a:t>3</a:t>
            </a:r>
            <a:r>
              <a:rPr lang="ja-JP" altLang="en-US" dirty="0">
                <a:latin typeface="Meiryo UI" panose="020B0604030504040204" pitchFamily="50" charset="-128"/>
                <a:ea typeface="Meiryo UI" panose="020B0604030504040204" pitchFamily="50" charset="-128"/>
              </a:rPr>
              <a:t>回連続で間違えるとロックがかかってまいますので、正しいパスワードを事前に確認してから入力してください。</a:t>
            </a:r>
            <a:endParaRPr lang="en-US" altLang="ja-JP" dirty="0">
              <a:latin typeface="Meiryo UI" panose="020B0604030504040204" pitchFamily="50" charset="-128"/>
              <a:ea typeface="Meiryo UI" panose="020B0604030504040204" pitchFamily="50" charset="-128"/>
            </a:endParaRPr>
          </a:p>
          <a:p>
            <a:pPr>
              <a:spcBef>
                <a:spcPts val="400"/>
              </a:spcBef>
            </a:pPr>
            <a:endParaRPr lang="en-US" altLang="ja-JP" dirty="0">
              <a:latin typeface="Meiryo UI" panose="020B0604030504040204" pitchFamily="50" charset="-128"/>
              <a:ea typeface="Meiryo UI" panose="020B0604030504040204" pitchFamily="50" charset="-128"/>
            </a:endParaRPr>
          </a:p>
          <a:p>
            <a:pPr>
              <a:spcBef>
                <a:spcPts val="400"/>
              </a:spcBef>
            </a:pPr>
            <a:r>
              <a:rPr lang="ja-JP" altLang="en-US" dirty="0">
                <a:latin typeface="Meiryo UI" panose="020B0604030504040204" pitchFamily="50" charset="-128"/>
                <a:ea typeface="Meiryo UI" panose="020B0604030504040204" pitchFamily="50" charset="-128"/>
              </a:rPr>
              <a:t>③パスワードを正しく入力した後、マイナンバーカードをスマートフォンまたは</a:t>
            </a:r>
            <a:r>
              <a:rPr lang="en-US" altLang="ja-JP" dirty="0">
                <a:latin typeface="Meiryo UI" panose="020B0604030504040204" pitchFamily="50" charset="-128"/>
                <a:ea typeface="Meiryo UI" panose="020B0604030504040204" pitchFamily="50" charset="-128"/>
              </a:rPr>
              <a:t>IC</a:t>
            </a:r>
            <a:r>
              <a:rPr lang="ja-JP" altLang="en-US" dirty="0">
                <a:latin typeface="Meiryo UI" panose="020B0604030504040204" pitchFamily="50" charset="-128"/>
                <a:ea typeface="Meiryo UI" panose="020B0604030504040204" pitchFamily="50" charset="-128"/>
              </a:rPr>
              <a:t>カードリーダーにかざすことでマイナポータルを利用することができます。</a:t>
            </a:r>
          </a:p>
          <a:p>
            <a:pPr>
              <a:spcBef>
                <a:spcPts val="400"/>
              </a:spcBef>
            </a:pPr>
            <a:endParaRPr lang="ja-JP" altLang="en-US" dirty="0">
              <a:latin typeface="Meiryo UI" panose="020B0604030504040204" pitchFamily="50" charset="-128"/>
              <a:ea typeface="Meiryo UI" panose="020B0604030504040204" pitchFamily="50" charset="-128"/>
            </a:endParaRPr>
          </a:p>
          <a:p>
            <a:r>
              <a:rPr lang="en-US" altLang="ja-JP" dirty="0">
                <a:latin typeface="Meiryo UI" panose="020B0604030504040204" pitchFamily="50" charset="-128"/>
                <a:ea typeface="Meiryo UI" panose="020B0604030504040204" pitchFamily="50" charset="-128"/>
              </a:rPr>
              <a:t>【</a:t>
            </a:r>
            <a:r>
              <a:rPr lang="ja-JP" altLang="en-US" dirty="0"/>
              <a:t>補足説明</a:t>
            </a:r>
            <a:r>
              <a:rPr lang="en-US" altLang="ja-JP" dirty="0">
                <a:latin typeface="Meiryo UI" panose="020B0604030504040204" pitchFamily="50" charset="-128"/>
                <a:ea typeface="Meiryo UI" panose="020B0604030504040204" pitchFamily="50" charset="-128"/>
              </a:rPr>
              <a:t>】</a:t>
            </a: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講師の皆様は、本講座を受講するにあたって、マイナンバーカード読取対応のスマートフォン、マイナンバーカード、利用者証明用電子証明書の数字４桁のパスワードが</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必要である点をご説明ください。</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また、受講者の皆様がパスワードを理解しているかも、講座の中でご確認ください。</a:t>
            </a:r>
          </a:p>
          <a:p>
            <a:endParaRPr lang="ja-JP" altLang="en-US" sz="11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5</a:t>
            </a:fld>
            <a:endParaRPr kumimoji="1" lang="ja-JP" altLang="en-US"/>
          </a:p>
        </p:txBody>
      </p:sp>
    </p:spTree>
    <p:extLst>
      <p:ext uri="{BB962C8B-B14F-4D97-AF65-F5344CB8AC3E}">
        <p14:creationId xmlns:p14="http://schemas.microsoft.com/office/powerpoint/2010/main" val="4818354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68375" y="576263"/>
            <a:ext cx="4800600" cy="3602037"/>
          </a:xfrm>
        </p:spPr>
      </p:sp>
      <p:sp>
        <p:nvSpPr>
          <p:cNvPr id="3" name="ノート プレースホルダー 2"/>
          <p:cNvSpPr>
            <a:spLocks noGrp="1"/>
          </p:cNvSpPr>
          <p:nvPr>
            <p:ph type="body" idx="1"/>
          </p:nvPr>
        </p:nvSpPr>
        <p:spPr>
          <a:xfrm>
            <a:off x="968375" y="4430688"/>
            <a:ext cx="4800600" cy="4029879"/>
          </a:xfrm>
        </p:spPr>
        <p:txBody>
          <a:bodyPr/>
          <a:lstStyle/>
          <a:p>
            <a:r>
              <a:rPr lang="ja-JP" altLang="en-US" dirty="0">
                <a:latin typeface="Meiryo UI" panose="020B0604030504040204" pitchFamily="50" charset="-128"/>
                <a:ea typeface="Meiryo UI" panose="020B0604030504040204" pitchFamily="50" charset="-128"/>
              </a:rPr>
              <a:t>次にマイナポータルでできることをご説明いたします。</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マイナポータルは大きく分けて</a:t>
            </a:r>
            <a:r>
              <a:rPr lang="en-US" altLang="ja-JP" dirty="0">
                <a:latin typeface="Meiryo UI" panose="020B0604030504040204" pitchFamily="50" charset="-128"/>
                <a:ea typeface="Meiryo UI" panose="020B0604030504040204" pitchFamily="50" charset="-128"/>
              </a:rPr>
              <a:t>3</a:t>
            </a:r>
            <a:r>
              <a:rPr lang="ja-JP" altLang="en-US" dirty="0">
                <a:latin typeface="Meiryo UI" panose="020B0604030504040204" pitchFamily="50" charset="-128"/>
                <a:ea typeface="Meiryo UI" panose="020B0604030504040204" pitchFamily="50" charset="-128"/>
              </a:rPr>
              <a:t>つのタブとメニューで構成されております。</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en-US" altLang="ja-JP" dirty="0">
                <a:latin typeface="Meiryo UI" panose="020B0604030504040204" pitchFamily="50" charset="-128"/>
                <a:ea typeface="Meiryo UI" panose="020B0604030504040204" pitchFamily="50" charset="-128"/>
              </a:rPr>
              <a:t>1</a:t>
            </a:r>
            <a:r>
              <a:rPr lang="ja-JP" altLang="en-US" dirty="0">
                <a:latin typeface="Meiryo UI" panose="020B0604030504040204" pitchFamily="50" charset="-128"/>
                <a:ea typeface="Meiryo UI" panose="020B0604030504040204" pitchFamily="50" charset="-128"/>
              </a:rPr>
              <a:t>つ目が「ホーム」で、健康保険証や公金受取口座などの情報の確認が可能です。</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en-US" altLang="ja-JP" dirty="0">
                <a:latin typeface="Meiryo UI" panose="020B0604030504040204" pitchFamily="50" charset="-128"/>
                <a:ea typeface="Meiryo UI" panose="020B0604030504040204" pitchFamily="50" charset="-128"/>
              </a:rPr>
              <a:t>2</a:t>
            </a:r>
            <a:r>
              <a:rPr lang="ja-JP" altLang="en-US" dirty="0">
                <a:latin typeface="Meiryo UI" panose="020B0604030504040204" pitchFamily="50" charset="-128"/>
                <a:ea typeface="Meiryo UI" panose="020B0604030504040204" pitchFamily="50" charset="-128"/>
              </a:rPr>
              <a:t>つ目が「やること」で、利用者証明用電子証明書の更新などの進捗確認をすることができます。</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en-US" altLang="ja-JP" dirty="0">
                <a:latin typeface="Meiryo UI" panose="020B0604030504040204" pitchFamily="50" charset="-128"/>
                <a:ea typeface="Meiryo UI" panose="020B0604030504040204" pitchFamily="50" charset="-128"/>
              </a:rPr>
              <a:t>3</a:t>
            </a:r>
            <a:r>
              <a:rPr lang="ja-JP" altLang="en-US" dirty="0">
                <a:latin typeface="Meiryo UI" panose="020B0604030504040204" pitchFamily="50" charset="-128"/>
                <a:ea typeface="Meiryo UI" panose="020B0604030504040204" pitchFamily="50" charset="-128"/>
              </a:rPr>
              <a:t>つ目が「さがす」でカテゴリから検索をし各項目の申請が出来たり、または情報の確認をすることが可能です。</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en-US" altLang="ja-JP" dirty="0">
                <a:latin typeface="Meiryo UI" panose="020B0604030504040204" pitchFamily="50" charset="-128"/>
                <a:ea typeface="Meiryo UI" panose="020B0604030504040204" pitchFamily="50" charset="-128"/>
              </a:rPr>
              <a:t>【</a:t>
            </a:r>
            <a:r>
              <a:rPr lang="ja-JP" altLang="en-US" dirty="0"/>
              <a:t>補足説明</a:t>
            </a:r>
            <a:r>
              <a:rPr lang="en-US" altLang="ja-JP" dirty="0">
                <a:latin typeface="Meiryo UI" panose="020B0604030504040204" pitchFamily="50" charset="-128"/>
                <a:ea typeface="Meiryo UI" panose="020B0604030504040204" pitchFamily="50" charset="-128"/>
              </a:rPr>
              <a:t>】</a:t>
            </a: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講師の皆様は、マイナポータルで利用できるサービスの詳細について質問があった場合は、マイナポータルのサイトから確認できることをお伝えください。</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また、「健康保険証利用の申込」「公金受取口座の登録・変更」については、別の講座で取り扱うため、</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この講座では取り扱わないことをご説明ください。</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「健康保険証利用の申込」「公金受取口座の登録・変更」に興味のある方は、該当する講座を受講するよう、ご案内ください。</a:t>
            </a:r>
            <a:endParaRPr lang="en-US" altLang="ja-JP" dirty="0">
              <a:latin typeface="Meiryo UI" panose="020B0604030504040204" pitchFamily="50" charset="-128"/>
              <a:ea typeface="Meiryo UI" panose="020B0604030504040204" pitchFamily="50" charset="-128"/>
            </a:endParaRPr>
          </a:p>
          <a:p>
            <a:endParaRPr lang="en-US" altLang="ja-JP" sz="11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6</a:t>
            </a:fld>
            <a:endParaRPr kumimoji="1" lang="ja-JP" altLang="en-US"/>
          </a:p>
        </p:txBody>
      </p:sp>
    </p:spTree>
    <p:extLst>
      <p:ext uri="{BB962C8B-B14F-4D97-AF65-F5344CB8AC3E}">
        <p14:creationId xmlns:p14="http://schemas.microsoft.com/office/powerpoint/2010/main" val="42744009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68375" y="576263"/>
            <a:ext cx="4800600" cy="3602037"/>
          </a:xfrm>
        </p:spPr>
      </p:sp>
      <p:sp>
        <p:nvSpPr>
          <p:cNvPr id="3" name="ノート プレースホルダー 2"/>
          <p:cNvSpPr>
            <a:spLocks noGrp="1"/>
          </p:cNvSpPr>
          <p:nvPr>
            <p:ph type="body" idx="1"/>
          </p:nvPr>
        </p:nvSpPr>
        <p:spPr>
          <a:xfrm>
            <a:off x="968375" y="4356870"/>
            <a:ext cx="4800600" cy="5185668"/>
          </a:xfrm>
        </p:spPr>
        <p:txBody>
          <a:bodyPr/>
          <a:lstStyle/>
          <a:p>
            <a:r>
              <a:rPr lang="ja-JP" altLang="en-US" dirty="0">
                <a:latin typeface="Meiryo UI" panose="020B0604030504040204" pitchFamily="50" charset="-128"/>
                <a:ea typeface="Meiryo UI" panose="020B0604030504040204" pitchFamily="50" charset="-128"/>
              </a:rPr>
              <a:t>スマートフォンによるマイナポータルを利用するための手順についてご説明いたします。　</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全体の流れは、大別して、前半と後半に分かれます。</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前半は、マイナポータルを利用するための準備の部分です。</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マイナンバーカードを使いログイン（利用者用電子証明書の認証）を行うことで、</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自分専用のサイトが開設できます。</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後半は、マイナポータルで用意されている</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「健康保険証利用の登録」と「公金受取口座の登録」を利用する部分になります。</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とても便利なサービスですので是非使ってみてください。</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en-US" altLang="ja-JP" dirty="0">
                <a:latin typeface="Meiryo UI" panose="020B0604030504040204" pitchFamily="50" charset="-128"/>
                <a:ea typeface="Meiryo UI" panose="020B0604030504040204" pitchFamily="50" charset="-128"/>
              </a:rPr>
              <a:t>【</a:t>
            </a:r>
            <a:r>
              <a:rPr lang="ja-JP" altLang="en-US" dirty="0"/>
              <a:t>補足説明</a:t>
            </a:r>
            <a:r>
              <a:rPr lang="en-US" altLang="ja-JP" dirty="0">
                <a:latin typeface="Meiryo UI" panose="020B0604030504040204" pitchFamily="50" charset="-128"/>
                <a:ea typeface="Meiryo UI" panose="020B0604030504040204" pitchFamily="50" charset="-128"/>
              </a:rPr>
              <a:t>】</a:t>
            </a: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講師の皆様は、初めてマイナポータルを利用する場合は、前半部分で利用者の登録が必要になりますが、</a:t>
            </a:r>
            <a:r>
              <a:rPr lang="en-US" altLang="ja-JP" dirty="0">
                <a:latin typeface="Meiryo UI" panose="020B0604030504040204" pitchFamily="50" charset="-128"/>
                <a:ea typeface="Meiryo UI" panose="020B0604030504040204" pitchFamily="50" charset="-128"/>
              </a:rPr>
              <a:t>2</a:t>
            </a:r>
            <a:r>
              <a:rPr lang="ja-JP" altLang="en-US" dirty="0">
                <a:latin typeface="Meiryo UI" panose="020B0604030504040204" pitchFamily="50" charset="-128"/>
                <a:ea typeface="Meiryo UI" panose="020B0604030504040204" pitchFamily="50" charset="-128"/>
              </a:rPr>
              <a:t>回目以降は不要であることをご説明ください。</a:t>
            </a:r>
            <a:endParaRPr lang="en-US" altLang="ja-JP" dirty="0">
              <a:latin typeface="Meiryo UI" panose="020B0604030504040204" pitchFamily="50" charset="-128"/>
              <a:ea typeface="Meiryo UI" panose="020B0604030504040204" pitchFamily="50" charset="-128"/>
            </a:endParaRPr>
          </a:p>
          <a:p>
            <a:endParaRPr lang="en-US" altLang="ja-JP" sz="11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7</a:t>
            </a:fld>
            <a:endParaRPr kumimoji="1" lang="ja-JP" altLang="en-US"/>
          </a:p>
        </p:txBody>
      </p:sp>
    </p:spTree>
    <p:extLst>
      <p:ext uri="{BB962C8B-B14F-4D97-AF65-F5344CB8AC3E}">
        <p14:creationId xmlns:p14="http://schemas.microsoft.com/office/powerpoint/2010/main" val="13835934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2763" cy="4194175"/>
          </a:xfrm>
        </p:spPr>
      </p:sp>
      <p:sp>
        <p:nvSpPr>
          <p:cNvPr id="3" name="ノート プレースホルダー 2"/>
          <p:cNvSpPr>
            <a:spLocks noGrp="1"/>
          </p:cNvSpPr>
          <p:nvPr>
            <p:ph type="body" idx="1"/>
          </p:nvPr>
        </p:nvSpPr>
        <p:spPr>
          <a:xfrm>
            <a:off x="710407" y="4925408"/>
            <a:ext cx="5683250" cy="5047137"/>
          </a:xfrm>
        </p:spPr>
        <p:txBody>
          <a:bodyPr/>
          <a:lstStyle/>
          <a:p>
            <a:pPr indent="96146" defTabSz="954820">
              <a:defRPr/>
            </a:pPr>
            <a:r>
              <a:rPr kumimoji="1" lang="ja-JP" altLang="en-US" dirty="0">
                <a:latin typeface="Meiryo UI" panose="020B0604030504040204" pitchFamily="50" charset="-128"/>
                <a:ea typeface="Meiryo UI" panose="020B0604030504040204" pitchFamily="50" charset="-128"/>
              </a:rPr>
              <a:t>ここでは、マイナポータルを利用する準備についてご説明します。</a:t>
            </a:r>
            <a:endParaRPr kumimoji="1" lang="en-US" altLang="ja-JP" dirty="0">
              <a:latin typeface="Meiryo UI" panose="020B0604030504040204" pitchFamily="50" charset="-128"/>
              <a:ea typeface="Meiryo UI" panose="020B0604030504040204" pitchFamily="50" charset="-128"/>
            </a:endParaRPr>
          </a:p>
          <a:p>
            <a:pPr indent="96146" defTabSz="954820">
              <a:defRPr/>
            </a:pPr>
            <a:endParaRPr kumimoji="1" lang="en-US" altLang="ja-JP" dirty="0">
              <a:latin typeface="Meiryo UI" panose="020B0604030504040204" pitchFamily="50" charset="-128"/>
              <a:ea typeface="Meiryo UI" panose="020B0604030504040204" pitchFamily="50" charset="-128"/>
            </a:endParaRPr>
          </a:p>
          <a:p>
            <a:pPr indent="96146" defTabSz="954820">
              <a:defRPr/>
            </a:pPr>
            <a:r>
              <a:rPr kumimoji="1" lang="ja-JP" altLang="en-US" dirty="0">
                <a:latin typeface="Meiryo UI" panose="020B0604030504040204" pitchFamily="50" charset="-128"/>
                <a:ea typeface="Meiryo UI" panose="020B0604030504040204" pitchFamily="50" charset="-128"/>
              </a:rPr>
              <a:t>マイナポータルアプリやログイン方法、利用者の認証を行っていきます。</a:t>
            </a:r>
            <a:endParaRPr kumimoji="1" lang="en-US" altLang="ja-JP" dirty="0">
              <a:latin typeface="Meiryo UI" panose="020B0604030504040204" pitchFamily="50" charset="-128"/>
              <a:ea typeface="Meiryo UI" panose="020B0604030504040204" pitchFamily="50" charset="-128"/>
            </a:endParaRPr>
          </a:p>
          <a:p>
            <a:pPr indent="96146" defTabSz="954820">
              <a:defRPr/>
            </a:pPr>
            <a:endParaRPr kumimoji="1" lang="en-US" altLang="ja-JP" dirty="0">
              <a:latin typeface="Meiryo UI" panose="020B0604030504040204" pitchFamily="50" charset="-128"/>
              <a:ea typeface="Meiryo UI" panose="020B0604030504040204" pitchFamily="50" charset="-128"/>
            </a:endParaRPr>
          </a:p>
          <a:p>
            <a:pPr indent="96146" defTabSz="954820">
              <a:defRPr/>
            </a:pPr>
            <a:r>
              <a:rPr kumimoji="1" lang="ja-JP" altLang="en-US" dirty="0">
                <a:latin typeface="Meiryo UI" panose="020B0604030504040204" pitchFamily="50" charset="-128"/>
                <a:ea typeface="Meiryo UI" panose="020B0604030504040204" pitchFamily="50" charset="-128"/>
              </a:rPr>
              <a:t>利用者認証の際には、ご自身のマイナンバーカードが必要です。</a:t>
            </a:r>
            <a:endParaRPr kumimoji="1" lang="en-US" altLang="ja-JP" dirty="0">
              <a:latin typeface="Meiryo UI" panose="020B0604030504040204" pitchFamily="50" charset="-128"/>
              <a:ea typeface="Meiryo UI" panose="020B0604030504040204" pitchFamily="50" charset="-128"/>
            </a:endParaRPr>
          </a:p>
          <a:p>
            <a:pPr indent="96146" defTabSz="954820">
              <a:defRPr/>
            </a:pPr>
            <a:endParaRPr kumimoji="1" lang="en-US" altLang="ja-JP" dirty="0">
              <a:latin typeface="Meiryo UI" panose="020B0604030504040204" pitchFamily="50" charset="-128"/>
              <a:ea typeface="Meiryo UI" panose="020B0604030504040204" pitchFamily="50" charset="-128"/>
            </a:endParaRPr>
          </a:p>
          <a:p>
            <a:pPr indent="96146" defTabSz="954820">
              <a:defRPr/>
            </a:pPr>
            <a:r>
              <a:rPr kumimoji="1" lang="ja-JP" altLang="en-US" dirty="0">
                <a:latin typeface="Meiryo UI" panose="020B0604030504040204" pitchFamily="50" charset="-128"/>
                <a:ea typeface="Meiryo UI" panose="020B0604030504040204" pitchFamily="50" charset="-128"/>
              </a:rPr>
              <a:t>マイナンバーカードをお手元にご準備ください。</a:t>
            </a:r>
            <a:endParaRPr kumimoji="1" lang="en-US" altLang="ja-JP" dirty="0">
              <a:latin typeface="Meiryo UI" panose="020B0604030504040204" pitchFamily="50" charset="-128"/>
              <a:ea typeface="Meiryo UI" panose="020B0604030504040204" pitchFamily="50" charset="-128"/>
            </a:endParaRPr>
          </a:p>
          <a:p>
            <a:pPr indent="96146" defTabSz="954820">
              <a:defRPr/>
            </a:pPr>
            <a:endParaRPr kumimoji="1" lang="en-US" altLang="ja-JP" dirty="0">
              <a:latin typeface="Meiryo UI" panose="020B0604030504040204" pitchFamily="50" charset="-128"/>
              <a:ea typeface="Meiryo UI" panose="020B0604030504040204" pitchFamily="50" charset="-128"/>
            </a:endParaRPr>
          </a:p>
          <a:p>
            <a:pPr indent="96146" defTabSz="954820">
              <a:defRPr/>
            </a:pPr>
            <a:endParaRPr kumimoji="1" lang="en-US" altLang="ja-JP" dirty="0">
              <a:latin typeface="Meiryo UI" panose="020B0604030504040204" pitchFamily="50" charset="-128"/>
              <a:ea typeface="Meiryo UI" panose="020B0604030504040204" pitchFamily="50" charset="-128"/>
            </a:endParaRPr>
          </a:p>
          <a:p>
            <a:pPr indent="96146" defTabSz="954820">
              <a:defRPr/>
            </a:pPr>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補足説明</a:t>
            </a:r>
            <a:r>
              <a:rPr kumimoji="1" lang="en-US" altLang="ja-JP" dirty="0">
                <a:latin typeface="Meiryo UI" panose="020B0604030504040204" pitchFamily="50" charset="-128"/>
                <a:ea typeface="Meiryo UI" panose="020B0604030504040204" pitchFamily="50" charset="-128"/>
              </a:rPr>
              <a:t>】</a:t>
            </a:r>
          </a:p>
          <a:p>
            <a:pPr indent="96146" defTabSz="954820">
              <a:defRPr/>
            </a:pPr>
            <a:endParaRPr kumimoji="1" lang="en-US" altLang="ja-JP" dirty="0">
              <a:latin typeface="Meiryo UI" panose="020B0604030504040204" pitchFamily="50" charset="-128"/>
              <a:ea typeface="Meiryo UI" panose="020B0604030504040204" pitchFamily="50" charset="-128"/>
            </a:endParaRPr>
          </a:p>
          <a:p>
            <a:pPr indent="96146" defTabSz="954820">
              <a:defRPr/>
            </a:pPr>
            <a:r>
              <a:rPr kumimoji="1" lang="ja-JP" altLang="en-US" dirty="0">
                <a:latin typeface="Meiryo UI" panose="020B0604030504040204" pitchFamily="50" charset="-128"/>
                <a:ea typeface="Meiryo UI" panose="020B0604030504040204" pitchFamily="50" charset="-128"/>
              </a:rPr>
              <a:t>講師の皆様は、受講者の皆様の手元にマイナンバーカードが用意されているかを確認してから説明を始めてください。</a:t>
            </a:r>
            <a:endParaRPr kumimoji="1"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8</a:t>
            </a:fld>
            <a:endParaRPr kumimoji="1" lang="ja-JP" altLang="en-US"/>
          </a:p>
        </p:txBody>
      </p:sp>
    </p:spTree>
    <p:extLst>
      <p:ext uri="{BB962C8B-B14F-4D97-AF65-F5344CB8AC3E}">
        <p14:creationId xmlns:p14="http://schemas.microsoft.com/office/powerpoint/2010/main" val="6179955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68375" y="576263"/>
            <a:ext cx="4800600" cy="3602037"/>
          </a:xfrm>
        </p:spPr>
      </p:sp>
      <p:sp>
        <p:nvSpPr>
          <p:cNvPr id="3" name="ノート プレースホルダー 2"/>
          <p:cNvSpPr>
            <a:spLocks noGrp="1"/>
          </p:cNvSpPr>
          <p:nvPr>
            <p:ph type="body" idx="1"/>
          </p:nvPr>
        </p:nvSpPr>
        <p:spPr>
          <a:xfrm>
            <a:off x="968375" y="4321390"/>
            <a:ext cx="4800600" cy="5185668"/>
          </a:xfrm>
        </p:spPr>
        <p:txBody>
          <a:bodyPr/>
          <a:lstStyle/>
          <a:p>
            <a:r>
              <a:rPr lang="ja-JP" altLang="en-US" dirty="0">
                <a:latin typeface="Meiryo UI" panose="020B0604030504040204" pitchFamily="50" charset="-128"/>
                <a:ea typeface="Meiryo UI" panose="020B0604030504040204" pitchFamily="50" charset="-128"/>
              </a:rPr>
              <a:t>スマートフォンでマイナポータルを利用するための手順をご説明いたします。</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en-US" altLang="ja-JP" dirty="0">
                <a:latin typeface="Meiryo UI" panose="020B0604030504040204" pitchFamily="50" charset="-128"/>
                <a:ea typeface="Meiryo UI" panose="020B0604030504040204" pitchFamily="50" charset="-128"/>
              </a:rPr>
              <a:t>Android</a:t>
            </a:r>
            <a:r>
              <a:rPr lang="ja-JP" altLang="en-US" dirty="0">
                <a:latin typeface="Meiryo UI" panose="020B0604030504040204" pitchFamily="50" charset="-128"/>
                <a:ea typeface="Meiryo UI" panose="020B0604030504040204" pitchFamily="50" charset="-128"/>
              </a:rPr>
              <a:t>スマートフォンの場合の「マイナポータルアプリ」の入手とおよびインストールのしかたについてです。</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pPr algn="l"/>
            <a:r>
              <a:rPr lang="ja-JP" altLang="en-US" dirty="0">
                <a:solidFill>
                  <a:srgbClr val="374151"/>
                </a:solidFill>
                <a:latin typeface="Meiryo UI" panose="020B0604030504040204" pitchFamily="50" charset="-128"/>
                <a:ea typeface="Meiryo UI" panose="020B0604030504040204" pitchFamily="50" charset="-128"/>
              </a:rPr>
              <a:t>①ホーム画面で「</a:t>
            </a:r>
            <a:r>
              <a:rPr lang="en-US" altLang="ja-JP" dirty="0">
                <a:solidFill>
                  <a:srgbClr val="374151"/>
                </a:solidFill>
                <a:latin typeface="Meiryo UI" panose="020B0604030504040204" pitchFamily="50" charset="-128"/>
                <a:ea typeface="Meiryo UI" panose="020B0604030504040204" pitchFamily="50" charset="-128"/>
              </a:rPr>
              <a:t>Play</a:t>
            </a:r>
            <a:r>
              <a:rPr lang="ja-JP" altLang="en-US" dirty="0">
                <a:solidFill>
                  <a:srgbClr val="374151"/>
                </a:solidFill>
                <a:latin typeface="Meiryo UI" panose="020B0604030504040204" pitchFamily="50" charset="-128"/>
                <a:ea typeface="Meiryo UI" panose="020B0604030504040204" pitchFamily="50" charset="-128"/>
              </a:rPr>
              <a:t>ストア」を押してください。 </a:t>
            </a:r>
            <a:endParaRPr lang="en-US" altLang="ja-JP" dirty="0">
              <a:solidFill>
                <a:srgbClr val="374151"/>
              </a:solidFill>
              <a:latin typeface="Meiryo UI" panose="020B0604030504040204" pitchFamily="50" charset="-128"/>
              <a:ea typeface="Meiryo UI" panose="020B0604030504040204" pitchFamily="50" charset="-128"/>
            </a:endParaRPr>
          </a:p>
          <a:p>
            <a:pPr algn="l"/>
            <a:endParaRPr lang="en-US" altLang="ja-JP" dirty="0">
              <a:solidFill>
                <a:srgbClr val="374151"/>
              </a:solidFill>
              <a:latin typeface="Meiryo UI" panose="020B0604030504040204" pitchFamily="50" charset="-128"/>
              <a:ea typeface="Meiryo UI" panose="020B0604030504040204" pitchFamily="50" charset="-128"/>
            </a:endParaRPr>
          </a:p>
          <a:p>
            <a:pPr algn="l"/>
            <a:r>
              <a:rPr lang="ja-JP" altLang="en-US" dirty="0">
                <a:solidFill>
                  <a:srgbClr val="374151"/>
                </a:solidFill>
                <a:latin typeface="Meiryo UI" panose="020B0604030504040204" pitchFamily="50" charset="-128"/>
                <a:ea typeface="Meiryo UI" panose="020B0604030504040204" pitchFamily="50" charset="-128"/>
              </a:rPr>
              <a:t>②次に、「アプリやゲームを検索」と薄く表示されている検索ボックスを押してください。 </a:t>
            </a:r>
            <a:endParaRPr lang="en-US" altLang="ja-JP" dirty="0">
              <a:solidFill>
                <a:srgbClr val="374151"/>
              </a:solidFill>
              <a:latin typeface="Meiryo UI" panose="020B0604030504040204" pitchFamily="50" charset="-128"/>
              <a:ea typeface="Meiryo UI" panose="020B0604030504040204" pitchFamily="50" charset="-128"/>
            </a:endParaRPr>
          </a:p>
          <a:p>
            <a:pPr algn="l"/>
            <a:endParaRPr lang="en-US" altLang="ja-JP" dirty="0">
              <a:solidFill>
                <a:srgbClr val="374151"/>
              </a:solidFill>
              <a:latin typeface="Meiryo UI" panose="020B0604030504040204" pitchFamily="50" charset="-128"/>
              <a:ea typeface="Meiryo UI" panose="020B0604030504040204" pitchFamily="50" charset="-128"/>
            </a:endParaRPr>
          </a:p>
          <a:p>
            <a:pPr algn="l"/>
            <a:r>
              <a:rPr lang="ja-JP" altLang="en-US" dirty="0">
                <a:solidFill>
                  <a:srgbClr val="374151"/>
                </a:solidFill>
                <a:latin typeface="Meiryo UI" panose="020B0604030504040204" pitchFamily="50" charset="-128"/>
                <a:ea typeface="Meiryo UI" panose="020B0604030504040204" pitchFamily="50" charset="-128"/>
              </a:rPr>
              <a:t>③検索窓に「マイナポータル」と入力し、検索ボタンを押してください。 </a:t>
            </a:r>
            <a:endParaRPr lang="en-US" altLang="ja-JP" dirty="0">
              <a:solidFill>
                <a:srgbClr val="374151"/>
              </a:solidFill>
              <a:latin typeface="Meiryo UI" panose="020B0604030504040204" pitchFamily="50" charset="-128"/>
              <a:ea typeface="Meiryo UI" panose="020B0604030504040204" pitchFamily="50" charset="-128"/>
            </a:endParaRPr>
          </a:p>
          <a:p>
            <a:pPr algn="l"/>
            <a:endParaRPr lang="en-US" altLang="ja-JP" dirty="0">
              <a:solidFill>
                <a:srgbClr val="374151"/>
              </a:solidFill>
              <a:latin typeface="Meiryo UI" panose="020B0604030504040204" pitchFamily="50" charset="-128"/>
              <a:ea typeface="Meiryo UI" panose="020B0604030504040204" pitchFamily="50" charset="-128"/>
            </a:endParaRPr>
          </a:p>
          <a:p>
            <a:pPr algn="l"/>
            <a:r>
              <a:rPr lang="ja-JP" altLang="en-US" dirty="0">
                <a:solidFill>
                  <a:srgbClr val="374151"/>
                </a:solidFill>
                <a:latin typeface="Meiryo UI" panose="020B0604030504040204" pitchFamily="50" charset="-128"/>
                <a:ea typeface="Meiryo UI" panose="020B0604030504040204" pitchFamily="50" charset="-128"/>
              </a:rPr>
              <a:t>④「マイナポータルアプリ」のインストール画面が出てきます。マイナちゃんのアイコンが表示されています。</a:t>
            </a:r>
            <a:endParaRPr lang="en-US" altLang="ja-JP" dirty="0">
              <a:solidFill>
                <a:srgbClr val="374151"/>
              </a:solidFill>
              <a:latin typeface="Meiryo UI" panose="020B0604030504040204" pitchFamily="50" charset="-128"/>
              <a:ea typeface="Meiryo UI" panose="020B0604030504040204" pitchFamily="50" charset="-128"/>
            </a:endParaRPr>
          </a:p>
          <a:p>
            <a:pPr algn="l"/>
            <a:endParaRPr lang="en-US" altLang="ja-JP" dirty="0">
              <a:solidFill>
                <a:srgbClr val="374151"/>
              </a:solidFill>
            </a:endParaRPr>
          </a:p>
          <a:p>
            <a:pPr algn="l"/>
            <a:r>
              <a:rPr lang="ja-JP" altLang="en-US" dirty="0">
                <a:solidFill>
                  <a:srgbClr val="374151"/>
                </a:solidFill>
                <a:latin typeface="Meiryo UI" panose="020B0604030504040204" pitchFamily="50" charset="-128"/>
                <a:ea typeface="Meiryo UI" panose="020B0604030504040204" pitchFamily="50" charset="-128"/>
              </a:rPr>
              <a:t>その下にある「インストール」ボタンを押してください。</a:t>
            </a:r>
          </a:p>
          <a:p>
            <a:pPr algn="l"/>
            <a:endParaRPr lang="en-US" altLang="ja-JP" dirty="0">
              <a:solidFill>
                <a:srgbClr val="374151"/>
              </a:solidFill>
              <a:latin typeface="Meiryo UI" panose="020B0604030504040204" pitchFamily="50" charset="-128"/>
              <a:ea typeface="Meiryo UI" panose="020B0604030504040204" pitchFamily="50" charset="-128"/>
            </a:endParaRPr>
          </a:p>
          <a:p>
            <a:pPr algn="l"/>
            <a:r>
              <a:rPr lang="ja-JP" altLang="en-US" dirty="0">
                <a:solidFill>
                  <a:srgbClr val="374151"/>
                </a:solidFill>
                <a:latin typeface="Meiryo UI" panose="020B0604030504040204" pitchFamily="50" charset="-128"/>
                <a:ea typeface="Meiryo UI" panose="020B0604030504040204" pitchFamily="50" charset="-128"/>
              </a:rPr>
              <a:t>これでアプリのインストールが始まります。</a:t>
            </a:r>
          </a:p>
          <a:p>
            <a:pPr algn="l"/>
            <a:endParaRPr lang="en-US" altLang="ja-JP" dirty="0">
              <a:solidFill>
                <a:srgbClr val="374151"/>
              </a:solidFill>
              <a:latin typeface="Meiryo UI" panose="020B0604030504040204" pitchFamily="50" charset="-128"/>
              <a:ea typeface="Meiryo UI" panose="020B0604030504040204" pitchFamily="50" charset="-128"/>
            </a:endParaRPr>
          </a:p>
          <a:p>
            <a:pPr algn="l"/>
            <a:r>
              <a:rPr lang="en-US" altLang="ja-JP" dirty="0">
                <a:solidFill>
                  <a:srgbClr val="374151"/>
                </a:solidFill>
                <a:latin typeface="Meiryo UI" panose="020B0604030504040204" pitchFamily="50" charset="-128"/>
                <a:ea typeface="Meiryo UI" panose="020B0604030504040204" pitchFamily="50" charset="-128"/>
              </a:rPr>
              <a:t>【</a:t>
            </a:r>
            <a:r>
              <a:rPr lang="ja-JP" altLang="en-US" dirty="0">
                <a:solidFill>
                  <a:srgbClr val="374151"/>
                </a:solidFill>
              </a:rPr>
              <a:t>補足説明</a:t>
            </a:r>
            <a:r>
              <a:rPr lang="en-US" altLang="ja-JP" dirty="0">
                <a:solidFill>
                  <a:srgbClr val="374151"/>
                </a:solidFill>
                <a:latin typeface="Meiryo UI" panose="020B0604030504040204" pitchFamily="50" charset="-128"/>
                <a:ea typeface="Meiryo UI" panose="020B0604030504040204" pitchFamily="50" charset="-128"/>
              </a:rPr>
              <a:t>】</a:t>
            </a:r>
          </a:p>
          <a:p>
            <a:pPr algn="l"/>
            <a:r>
              <a:rPr lang="en-US" altLang="ja-JP" dirty="0">
                <a:solidFill>
                  <a:srgbClr val="374151"/>
                </a:solidFill>
                <a:latin typeface="Meiryo UI" panose="020B0604030504040204" pitchFamily="50" charset="-128"/>
                <a:ea typeface="Meiryo UI" panose="020B0604030504040204" pitchFamily="50" charset="-128"/>
              </a:rPr>
              <a:t> </a:t>
            </a:r>
          </a:p>
          <a:p>
            <a:pPr algn="l"/>
            <a:r>
              <a:rPr lang="ja-JP" altLang="en-US" dirty="0">
                <a:solidFill>
                  <a:srgbClr val="374151"/>
                </a:solidFill>
                <a:latin typeface="Meiryo UI" panose="020B0604030504040204" pitchFamily="50" charset="-128"/>
                <a:ea typeface="Meiryo UI" panose="020B0604030504040204" pitchFamily="50" charset="-128"/>
              </a:rPr>
              <a:t>講師の皆様は、マイナポータルをスマートフォンで使うには、「マイナポータルアプリ」が必要であることを受講者にお伝えください。</a:t>
            </a:r>
            <a:endParaRPr lang="en-US" altLang="ja-JP" dirty="0">
              <a:solidFill>
                <a:srgbClr val="374151"/>
              </a:solidFill>
              <a:latin typeface="Meiryo UI" panose="020B0604030504040204" pitchFamily="50" charset="-128"/>
              <a:ea typeface="Meiryo UI" panose="020B0604030504040204" pitchFamily="50" charset="-128"/>
            </a:endParaRPr>
          </a:p>
          <a:p>
            <a:pPr algn="l"/>
            <a:endParaRPr lang="en-US" altLang="ja-JP" dirty="0">
              <a:solidFill>
                <a:srgbClr val="374151"/>
              </a:solidFill>
              <a:latin typeface="Meiryo UI" panose="020B0604030504040204" pitchFamily="50" charset="-128"/>
              <a:ea typeface="Meiryo UI" panose="020B0604030504040204" pitchFamily="50" charset="-128"/>
            </a:endParaRPr>
          </a:p>
          <a:p>
            <a:pPr algn="l"/>
            <a:r>
              <a:rPr lang="ja-JP" altLang="en-US" dirty="0">
                <a:solidFill>
                  <a:srgbClr val="374151"/>
                </a:solidFill>
                <a:latin typeface="Meiryo UI" panose="020B0604030504040204" pitchFamily="50" charset="-128"/>
                <a:ea typeface="Meiryo UI" panose="020B0604030504040204" pitchFamily="50" charset="-128"/>
              </a:rPr>
              <a:t>また、このアプリは一度インストールすれば、何度もインストールする必要はないことを説明して下さい。</a:t>
            </a:r>
          </a:p>
          <a:p>
            <a:pPr algn="l"/>
            <a:endParaRPr lang="en-US" altLang="ja-JP" dirty="0">
              <a:solidFill>
                <a:srgbClr val="374151"/>
              </a:solidFill>
              <a:latin typeface="Meiryo UI" panose="020B0604030504040204" pitchFamily="50" charset="-128"/>
              <a:ea typeface="Meiryo UI" panose="020B0604030504040204" pitchFamily="50" charset="-128"/>
            </a:endParaRPr>
          </a:p>
          <a:p>
            <a:pPr algn="l"/>
            <a:r>
              <a:rPr lang="ja-JP" altLang="en-US" dirty="0">
                <a:solidFill>
                  <a:srgbClr val="374151"/>
                </a:solidFill>
                <a:latin typeface="Meiryo UI" panose="020B0604030504040204" pitchFamily="50" charset="-128"/>
                <a:ea typeface="Meiryo UI" panose="020B0604030504040204" pitchFamily="50" charset="-128"/>
              </a:rPr>
              <a:t>しかし、古い型のスマートフォンを使っていると、アプリが見つからないことがあります。</a:t>
            </a:r>
            <a:endParaRPr lang="en-US" altLang="ja-JP" dirty="0">
              <a:solidFill>
                <a:srgbClr val="374151"/>
              </a:solidFill>
              <a:latin typeface="Meiryo UI" panose="020B0604030504040204" pitchFamily="50" charset="-128"/>
              <a:ea typeface="Meiryo UI" panose="020B0604030504040204" pitchFamily="50" charset="-128"/>
            </a:endParaRPr>
          </a:p>
          <a:p>
            <a:pPr algn="l"/>
            <a:endParaRPr lang="en-US" altLang="ja-JP" dirty="0">
              <a:solidFill>
                <a:srgbClr val="374151"/>
              </a:solidFill>
              <a:latin typeface="Meiryo UI" panose="020B0604030504040204" pitchFamily="50" charset="-128"/>
              <a:ea typeface="Meiryo UI" panose="020B0604030504040204" pitchFamily="50" charset="-128"/>
            </a:endParaRPr>
          </a:p>
          <a:p>
            <a:pPr algn="l"/>
            <a:r>
              <a:rPr lang="ja-JP" altLang="en-US" dirty="0">
                <a:solidFill>
                  <a:srgbClr val="374151"/>
                </a:solidFill>
                <a:latin typeface="Meiryo UI" panose="020B0604030504040204" pitchFamily="50" charset="-128"/>
                <a:ea typeface="Meiryo UI" panose="020B0604030504040204" pitchFamily="50" charset="-128"/>
              </a:rPr>
              <a:t>その場合、スマートフォンの「設定」から「システム」を開き、「端末情報」を見ると、自分のスマートフォンがどのバージョンか確認できます。</a:t>
            </a:r>
            <a:endParaRPr lang="en-US" altLang="ja-JP" dirty="0">
              <a:solidFill>
                <a:srgbClr val="374151"/>
              </a:solidFill>
              <a:latin typeface="Meiryo UI" panose="020B0604030504040204" pitchFamily="50" charset="-128"/>
              <a:ea typeface="Meiryo UI" panose="020B0604030504040204" pitchFamily="50" charset="-128"/>
            </a:endParaRPr>
          </a:p>
          <a:p>
            <a:pPr algn="l"/>
            <a:endParaRPr lang="en-US" altLang="ja-JP" dirty="0">
              <a:solidFill>
                <a:srgbClr val="374151"/>
              </a:solidFill>
              <a:latin typeface="Meiryo UI" panose="020B0604030504040204" pitchFamily="50" charset="-128"/>
              <a:ea typeface="Meiryo UI" panose="020B0604030504040204" pitchFamily="50" charset="-128"/>
            </a:endParaRPr>
          </a:p>
          <a:p>
            <a:pPr algn="l"/>
            <a:r>
              <a:rPr lang="ja-JP" altLang="en-US" dirty="0">
                <a:solidFill>
                  <a:srgbClr val="374151"/>
                </a:solidFill>
                <a:latin typeface="Meiryo UI" panose="020B0604030504040204" pitchFamily="50" charset="-128"/>
                <a:ea typeface="Meiryo UI" panose="020B0604030504040204" pitchFamily="50" charset="-128"/>
              </a:rPr>
              <a:t>もしバージョンが古いとわかったら、バージョンを更新するように受講者にお知らせください。</a:t>
            </a:r>
          </a:p>
          <a:p>
            <a:endParaRPr lang="en-US" altLang="ja-JP" sz="11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9</a:t>
            </a:fld>
            <a:endParaRPr kumimoji="1" lang="ja-JP" altLang="en-US"/>
          </a:p>
        </p:txBody>
      </p:sp>
    </p:spTree>
    <p:extLst>
      <p:ext uri="{BB962C8B-B14F-4D97-AF65-F5344CB8AC3E}">
        <p14:creationId xmlns:p14="http://schemas.microsoft.com/office/powerpoint/2010/main" val="2402168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タイトル スライド">
    <p:spTree>
      <p:nvGrpSpPr>
        <p:cNvPr id="1" name=""/>
        <p:cNvGrpSpPr/>
        <p:nvPr/>
      </p:nvGrpSpPr>
      <p:grpSpPr>
        <a:xfrm>
          <a:off x="0" y="0"/>
          <a:ext cx="0" cy="0"/>
          <a:chOff x="0" y="0"/>
          <a:chExt cx="0" cy="0"/>
        </a:xfrm>
      </p:grpSpPr>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pPr/>
              <a:t>‹#›</a:t>
            </a:fld>
            <a:endParaRPr lang="ja-JP" altLang="en-US" dirty="0"/>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タイトル スライド">
    <p:spTree>
      <p:nvGrpSpPr>
        <p:cNvPr id="1" name=""/>
        <p:cNvGrpSpPr/>
        <p:nvPr/>
      </p:nvGrpSpPr>
      <p:grpSpPr>
        <a:xfrm>
          <a:off x="0" y="0"/>
          <a:ext cx="0" cy="0"/>
          <a:chOff x="0" y="0"/>
          <a:chExt cx="0" cy="0"/>
        </a:xfrm>
      </p:grpSpPr>
      <p:sp>
        <p:nvSpPr>
          <p:cNvPr id="7" name="角丸四角形 6"/>
          <p:cNvSpPr/>
          <p:nvPr userDrawn="1"/>
        </p:nvSpPr>
        <p:spPr>
          <a:xfrm>
            <a:off x="251289" y="188465"/>
            <a:ext cx="8640000" cy="63000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4" name="直線コネクタ 13"/>
          <p:cNvCxnSpPr/>
          <p:nvPr userDrawn="1"/>
        </p:nvCxnSpPr>
        <p:spPr>
          <a:xfrm>
            <a:off x="1692275" y="187784"/>
            <a:ext cx="0" cy="630000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pPr/>
              <a:t>‹#›</a:t>
            </a:fld>
            <a:endParaRPr lang="ja-JP" altLang="en-US" dirty="0"/>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7" name="角丸四角形 6"/>
          <p:cNvSpPr/>
          <p:nvPr userDrawn="1"/>
        </p:nvSpPr>
        <p:spPr>
          <a:xfrm>
            <a:off x="251289" y="188465"/>
            <a:ext cx="8640000" cy="63000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Title 1"/>
          <p:cNvSpPr>
            <a:spLocks noGrp="1"/>
          </p:cNvSpPr>
          <p:nvPr>
            <p:ph type="ctrTitle"/>
          </p:nvPr>
        </p:nvSpPr>
        <p:spPr>
          <a:xfrm>
            <a:off x="1767718" y="529052"/>
            <a:ext cx="7200000" cy="540000"/>
          </a:xfrm>
        </p:spPr>
        <p:txBody>
          <a:bodyPr anchor="b">
            <a:normAutofit/>
          </a:bodyPr>
          <a:lstStyle>
            <a:lvl1pPr algn="l">
              <a:defRPr sz="3200" b="1" i="0">
                <a:solidFill>
                  <a:srgbClr val="009650"/>
                </a:solidFill>
                <a:latin typeface="Meiryo" charset="-128"/>
                <a:ea typeface="Meiryo" charset="-128"/>
                <a:cs typeface="Meiryo" charset="-128"/>
              </a:defRPr>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1771210" y="1459133"/>
            <a:ext cx="6858000" cy="1655762"/>
          </a:xfrm>
        </p:spPr>
        <p:txBody>
          <a:bodyPr/>
          <a:lstStyle>
            <a:lvl1pPr marL="0" indent="0" algn="l">
              <a:buNone/>
              <a:defRPr sz="2400" b="1" i="0">
                <a:latin typeface="Meiryo" charset="-128"/>
                <a:ea typeface="Meiryo" charset="-128"/>
                <a:cs typeface="Meiryo"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dirty="0"/>
              <a:t>マスター サブタイトルの書式設定</a:t>
            </a:r>
            <a:endParaRPr lang="en-US" dirty="0"/>
          </a:p>
        </p:txBody>
      </p:sp>
      <p:cxnSp>
        <p:nvCxnSpPr>
          <p:cNvPr id="11" name="直線コネクタ 10"/>
          <p:cNvCxnSpPr/>
          <p:nvPr userDrawn="1"/>
        </p:nvCxnSpPr>
        <p:spPr>
          <a:xfrm>
            <a:off x="251289" y="1268413"/>
            <a:ext cx="8640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userDrawn="1"/>
        </p:nvCxnSpPr>
        <p:spPr>
          <a:xfrm>
            <a:off x="1692275" y="1269700"/>
            <a:ext cx="0" cy="522000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pPr/>
              <a:t>‹#›</a:t>
            </a:fld>
            <a:endParaRPr lang="ja-JP" altLang="en-US" dirty="0"/>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guide id="3" pos="158" userDrawn="1">
          <p15:clr>
            <a:srgbClr val="FBAE40"/>
          </p15:clr>
        </p15:guide>
        <p15:guide id="4" pos="5602" userDrawn="1">
          <p15:clr>
            <a:srgbClr val="FBAE40"/>
          </p15:clr>
        </p15:guide>
        <p15:guide id="5" orient="horz" pos="119" userDrawn="1">
          <p15:clr>
            <a:srgbClr val="FBAE40"/>
          </p15:clr>
        </p15:guide>
        <p15:guide id="6" orient="horz" pos="4088" userDrawn="1">
          <p15:clr>
            <a:srgbClr val="FBAE40"/>
          </p15:clr>
        </p15:guide>
        <p15:guide id="7" orient="horz" pos="799" userDrawn="1">
          <p15:clr>
            <a:srgbClr val="FBAE40"/>
          </p15:clr>
        </p15:guide>
        <p15:guide id="8" pos="1066" userDrawn="1">
          <p15:clr>
            <a:srgbClr val="FBAE40"/>
          </p15:clr>
        </p15:guide>
        <p15:guide id="9" orient="horz" pos="572" userDrawn="1">
          <p15:clr>
            <a:srgbClr val="FBAE40"/>
          </p15:clr>
        </p15:guide>
        <p15:guide id="11" orient="horz" pos="346" userDrawn="1">
          <p15:clr>
            <a:srgbClr val="FBAE40"/>
          </p15:clr>
        </p15:guide>
        <p15:guide id="12" pos="385" userDrawn="1">
          <p15:clr>
            <a:srgbClr val="FBAE40"/>
          </p15:clr>
        </p15:guide>
        <p15:guide id="13" pos="1179" userDrawn="1">
          <p15:clr>
            <a:srgbClr val="FBAE40"/>
          </p15:clr>
        </p15:guide>
        <p15:guide id="14" orient="horz" pos="913"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1_タイトル スライド">
    <p:spTree>
      <p:nvGrpSpPr>
        <p:cNvPr id="1" name=""/>
        <p:cNvGrpSpPr/>
        <p:nvPr/>
      </p:nvGrpSpPr>
      <p:grpSpPr>
        <a:xfrm>
          <a:off x="0" y="0"/>
          <a:ext cx="0" cy="0"/>
          <a:chOff x="0" y="0"/>
          <a:chExt cx="0" cy="0"/>
        </a:xfrm>
      </p:grpSpPr>
      <p:sp>
        <p:nvSpPr>
          <p:cNvPr id="7" name="角丸四角形 6"/>
          <p:cNvSpPr/>
          <p:nvPr userDrawn="1"/>
        </p:nvSpPr>
        <p:spPr>
          <a:xfrm>
            <a:off x="251289" y="188465"/>
            <a:ext cx="8640000" cy="63000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Title 1"/>
          <p:cNvSpPr>
            <a:spLocks noGrp="1"/>
          </p:cNvSpPr>
          <p:nvPr>
            <p:ph type="ctrTitle"/>
          </p:nvPr>
        </p:nvSpPr>
        <p:spPr>
          <a:xfrm>
            <a:off x="1767718" y="529052"/>
            <a:ext cx="7200000" cy="540000"/>
          </a:xfrm>
        </p:spPr>
        <p:txBody>
          <a:bodyPr anchor="b">
            <a:normAutofit/>
          </a:bodyPr>
          <a:lstStyle>
            <a:lvl1pPr algn="l">
              <a:defRPr sz="3200" b="1" i="0">
                <a:solidFill>
                  <a:srgbClr val="009650"/>
                </a:solidFill>
                <a:latin typeface="Meiryo" charset="-128"/>
                <a:ea typeface="Meiryo" charset="-128"/>
                <a:cs typeface="Meiryo" charset="-128"/>
              </a:defRPr>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507804" y="1459133"/>
            <a:ext cx="8280000" cy="1655762"/>
          </a:xfrm>
        </p:spPr>
        <p:txBody>
          <a:bodyPr/>
          <a:lstStyle>
            <a:lvl1pPr marL="0" indent="0" algn="l">
              <a:buNone/>
              <a:defRPr sz="2400" b="1" i="0">
                <a:latin typeface="Meiryo" charset="-128"/>
                <a:ea typeface="Meiryo" charset="-128"/>
                <a:cs typeface="Meiryo"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dirty="0"/>
              <a:t>マスター サブタイトルの書式設定</a:t>
            </a:r>
            <a:endParaRPr lang="en-US" dirty="0"/>
          </a:p>
        </p:txBody>
      </p:sp>
      <p:cxnSp>
        <p:nvCxnSpPr>
          <p:cNvPr id="11" name="直線コネクタ 10"/>
          <p:cNvCxnSpPr/>
          <p:nvPr userDrawn="1"/>
        </p:nvCxnSpPr>
        <p:spPr>
          <a:xfrm>
            <a:off x="251289" y="1268413"/>
            <a:ext cx="8640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pPr/>
              <a:t>‹#›</a:t>
            </a:fld>
            <a:endParaRPr lang="ja-JP" altLang="en-US" dirty="0"/>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guide id="15" pos="2086" userDrawn="1">
          <p15:clr>
            <a:srgbClr val="FBAE40"/>
          </p15:clr>
        </p15:guide>
        <p15:guide id="16" pos="3787" userDrawn="1">
          <p15:clr>
            <a:srgbClr val="FBAE40"/>
          </p15:clr>
        </p15:guide>
        <p15:guide id="17" pos="5375" userDrawn="1">
          <p15:clr>
            <a:srgbClr val="FBAE40"/>
          </p15:clr>
        </p15:guide>
        <p15:guide id="18" orient="horz" pos="1253" userDrawn="1">
          <p15:clr>
            <a:srgbClr val="FBAE40"/>
          </p15:clr>
        </p15:guide>
        <p15:guide id="19" orient="horz" pos="1026" userDrawn="1">
          <p15:clr>
            <a:srgbClr val="FBAE40"/>
          </p15:clr>
        </p15:guide>
        <p15:guide id="20" orient="horz" pos="1480" userDrawn="1">
          <p15:clr>
            <a:srgbClr val="FBAE40"/>
          </p15:clr>
        </p15:guide>
        <p15:guide id="21" orient="horz" pos="1706" userDrawn="1">
          <p15:clr>
            <a:srgbClr val="FBAE40"/>
          </p15:clr>
        </p15:guide>
        <p15:guide id="22" orient="horz" pos="3861" userDrawn="1">
          <p15:clr>
            <a:srgbClr val="FBAE40"/>
          </p15:clr>
        </p15:guide>
        <p15:guide id="23" pos="1859"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fld id="{764C1CBF-02BE-C949-8A80-6278B6932A94}" type="datetimeFigureOut">
              <a:rPr kumimoji="1" lang="ja-JP" altLang="en-US" smtClean="0"/>
              <a:t>2024/9/24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D61DC6C-4581-DC44-8E22-5B060113FAEC}" type="slidenum">
              <a:rPr kumimoji="1" lang="ja-JP" altLang="en-US" smtClean="0"/>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slideLayout" Target="../slideLayouts/slideLayout3.xml"/><Relationship Id="rId7" Type="http://schemas.openxmlformats.org/officeDocument/2006/relationships/tags" Target="../tags/tag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8" name="オブジェクト 7" hidden="1">
            <a:extLst>
              <a:ext uri="{FF2B5EF4-FFF2-40B4-BE49-F238E27FC236}">
                <a16:creationId xmlns:a16="http://schemas.microsoft.com/office/drawing/2014/main" id="{64B3BCCB-7D01-488D-9278-2A8143705A84}"/>
              </a:ext>
            </a:extLst>
          </p:cNvPr>
          <p:cNvGraphicFramePr>
            <a:graphicFrameLocks noChangeAspect="1"/>
          </p:cNvGraphicFramePr>
          <p:nvPr userDrawn="1">
            <p:custDataLst>
              <p:tags r:id="rId7"/>
            </p:custDataLst>
            <p:extLst>
              <p:ext uri="{D42A27DB-BD31-4B8C-83A1-F6EECF244321}">
                <p14:modId xmlns:p14="http://schemas.microsoft.com/office/powerpoint/2010/main" val="26386187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8" imgW="554" imgH="551" progId="TCLayout.ActiveDocument.1">
                  <p:embed/>
                </p:oleObj>
              </mc:Choice>
              <mc:Fallback>
                <p:oleObj name="think-cell スライド" r:id="rId8" imgW="554" imgH="551" progId="TCLayout.ActiveDocument.1">
                  <p:embed/>
                  <p:pic>
                    <p:nvPicPr>
                      <p:cNvPr id="8" name="オブジェクト 7" hidden="1">
                        <a:extLst>
                          <a:ext uri="{FF2B5EF4-FFF2-40B4-BE49-F238E27FC236}">
                            <a16:creationId xmlns:a16="http://schemas.microsoft.com/office/drawing/2014/main" id="{64B3BCCB-7D01-488D-9278-2A8143705A84}"/>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4C1CBF-02BE-C949-8A80-6278B6932A94}" type="datetimeFigureOut">
              <a:rPr kumimoji="1" lang="ja-JP" altLang="en-US" smtClean="0"/>
              <a:t>2024/9/24</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61DC6C-4581-DC44-8E22-5B060113FAEC}" type="slidenum">
              <a:rPr kumimoji="1" lang="ja-JP" altLang="en-US" smtClean="0"/>
              <a:t>‹#›</a:t>
            </a:fld>
            <a:endParaRPr kumimoji="1" lang="ja-JP" altLang="en-US"/>
          </a:p>
        </p:txBody>
      </p:sp>
    </p:spTree>
    <p:extLst>
      <p:ext uri="{BB962C8B-B14F-4D97-AF65-F5344CB8AC3E}">
        <p14:creationId xmlns:p14="http://schemas.microsoft.com/office/powerpoint/2010/main" val="1141903494"/>
      </p:ext>
    </p:extLst>
  </p:cSld>
  <p:clrMap bg1="lt1" tx1="dk1" bg2="lt2" tx2="dk2" accent1="accent1" accent2="accent2" accent3="accent3" accent4="accent4" accent5="accent5" accent6="accent6" hlink="hlink" folHlink="folHlink"/>
  <p:sldLayoutIdLst>
    <p:sldLayoutId id="2147483665" r:id="rId1"/>
    <p:sldLayoutId id="2147483664" r:id="rId2"/>
    <p:sldLayoutId id="2147483661" r:id="rId3"/>
    <p:sldLayoutId id="2147483663" r:id="rId4"/>
    <p:sldLayoutId id="2147483662" r:id="rId5"/>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tags" Target="../tags/tag5.xml"/><Relationship Id="rId6" Type="http://schemas.openxmlformats.org/officeDocument/2006/relationships/image" Target="../media/image11.jpeg"/><Relationship Id="rId5" Type="http://schemas.openxmlformats.org/officeDocument/2006/relationships/image" Target="../media/image1.emf"/><Relationship Id="rId4" Type="http://schemas.openxmlformats.org/officeDocument/2006/relationships/oleObject" Target="../embeddings/oleObject4.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xml"/><Relationship Id="rId1" Type="http://schemas.openxmlformats.org/officeDocument/2006/relationships/tags" Target="../tags/tag6.xml"/><Relationship Id="rId6" Type="http://schemas.openxmlformats.org/officeDocument/2006/relationships/image" Target="../media/image12.jpeg"/><Relationship Id="rId5" Type="http://schemas.openxmlformats.org/officeDocument/2006/relationships/image" Target="../media/image1.emf"/><Relationship Id="rId4" Type="http://schemas.openxmlformats.org/officeDocument/2006/relationships/oleObject" Target="../embeddings/oleObject5.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4.xml"/><Relationship Id="rId1" Type="http://schemas.openxmlformats.org/officeDocument/2006/relationships/tags" Target="../tags/tag7.xml"/><Relationship Id="rId6" Type="http://schemas.openxmlformats.org/officeDocument/2006/relationships/image" Target="../media/image13.jpeg"/><Relationship Id="rId5" Type="http://schemas.openxmlformats.org/officeDocument/2006/relationships/image" Target="../media/image1.emf"/><Relationship Id="rId4" Type="http://schemas.openxmlformats.org/officeDocument/2006/relationships/oleObject" Target="../embeddings/oleObject6.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4.xml"/><Relationship Id="rId1" Type="http://schemas.openxmlformats.org/officeDocument/2006/relationships/tags" Target="../tags/tag8.xml"/><Relationship Id="rId6" Type="http://schemas.openxmlformats.org/officeDocument/2006/relationships/image" Target="../media/image14.jpeg"/><Relationship Id="rId5" Type="http://schemas.openxmlformats.org/officeDocument/2006/relationships/image" Target="../media/image1.emf"/><Relationship Id="rId4" Type="http://schemas.openxmlformats.org/officeDocument/2006/relationships/oleObject" Target="../embeddings/oleObject7.bin"/></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xml"/><Relationship Id="rId1" Type="http://schemas.openxmlformats.org/officeDocument/2006/relationships/tags" Target="../tags/tag3.xml"/><Relationship Id="rId6" Type="http://schemas.openxmlformats.org/officeDocument/2006/relationships/image" Target="../media/image3.jpeg"/><Relationship Id="rId5" Type="http://schemas.openxmlformats.org/officeDocument/2006/relationships/image" Target="../media/image1.emf"/><Relationship Id="rId4" Type="http://schemas.openxmlformats.org/officeDocument/2006/relationships/oleObject" Target="../embeddings/oleObject2.bin"/></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xml"/><Relationship Id="rId1" Type="http://schemas.openxmlformats.org/officeDocument/2006/relationships/tags" Target="../tags/tag4.xml"/><Relationship Id="rId6" Type="http://schemas.openxmlformats.org/officeDocument/2006/relationships/image" Target="../media/image10.jpeg"/><Relationship Id="rId5" Type="http://schemas.openxmlformats.org/officeDocument/2006/relationships/image" Target="../media/image1.emf"/><Relationship Id="rId4" Type="http://schemas.openxmlformats.org/officeDocument/2006/relationships/oleObject" Target="../embeddings/oleObject3.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75388F31-BD14-B860-2CE0-A5F5A6C9683B}"/>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5312008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オブジェクト 6" hidden="1">
            <a:extLst>
              <a:ext uri="{FF2B5EF4-FFF2-40B4-BE49-F238E27FC236}">
                <a16:creationId xmlns:a16="http://schemas.microsoft.com/office/drawing/2014/main" id="{51B0512B-4A26-41DE-BBEB-94883AC564C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7" name="オブジェクト 6" hidden="1">
                        <a:extLst>
                          <a:ext uri="{FF2B5EF4-FFF2-40B4-BE49-F238E27FC236}">
                            <a16:creationId xmlns:a16="http://schemas.microsoft.com/office/drawing/2014/main" id="{51B0512B-4A26-41DE-BBEB-94883AC564C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タイトル 5">
            <a:extLst>
              <a:ext uri="{FF2B5EF4-FFF2-40B4-BE49-F238E27FC236}">
                <a16:creationId xmlns:a16="http://schemas.microsoft.com/office/drawing/2014/main" id="{CDD68879-14E5-C700-FAC2-8A139CA4DFB7}"/>
              </a:ext>
            </a:extLst>
          </p:cNvPr>
          <p:cNvSpPr>
            <a:spLocks noGrp="1"/>
          </p:cNvSpPr>
          <p:nvPr>
            <p:ph type="ctrTitle"/>
          </p:nvPr>
        </p:nvSpPr>
        <p:spPr/>
        <p:txBody>
          <a:bodyPr>
            <a:normAutofit fontScale="90000"/>
          </a:bodyPr>
          <a:lstStyle/>
          <a:p>
            <a:endParaRPr lang="ja-JP" altLang="en-US"/>
          </a:p>
        </p:txBody>
      </p:sp>
      <p:sp>
        <p:nvSpPr>
          <p:cNvPr id="10" name="字幕 9">
            <a:extLst>
              <a:ext uri="{FF2B5EF4-FFF2-40B4-BE49-F238E27FC236}">
                <a16:creationId xmlns:a16="http://schemas.microsoft.com/office/drawing/2014/main" id="{D0DEDD3A-E226-3058-1798-D5899F38B425}"/>
              </a:ext>
            </a:extLst>
          </p:cNvPr>
          <p:cNvSpPr>
            <a:spLocks noGrp="1"/>
          </p:cNvSpPr>
          <p:nvPr>
            <p:ph type="subTitle" idx="1"/>
          </p:nvPr>
        </p:nvSpPr>
        <p:spPr/>
        <p:txBody>
          <a:bodyPr/>
          <a:lstStyle/>
          <a:p>
            <a:endParaRPr lang="ja-JP" altLang="en-US"/>
          </a:p>
        </p:txBody>
      </p:sp>
      <p:pic>
        <p:nvPicPr>
          <p:cNvPr id="11" name="図 10">
            <a:extLst>
              <a:ext uri="{FF2B5EF4-FFF2-40B4-BE49-F238E27FC236}">
                <a16:creationId xmlns:a16="http://schemas.microsoft.com/office/drawing/2014/main" id="{81F21776-AA80-9C92-EA5F-916349B032FE}"/>
              </a:ext>
            </a:extLst>
          </p:cNvPr>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6158504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オブジェクト 6" hidden="1">
            <a:extLst>
              <a:ext uri="{FF2B5EF4-FFF2-40B4-BE49-F238E27FC236}">
                <a16:creationId xmlns:a16="http://schemas.microsoft.com/office/drawing/2014/main" id="{582A7969-8303-417F-8528-3376DF1C0EB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7" name="オブジェクト 6" hidden="1">
                        <a:extLst>
                          <a:ext uri="{FF2B5EF4-FFF2-40B4-BE49-F238E27FC236}">
                            <a16:creationId xmlns:a16="http://schemas.microsoft.com/office/drawing/2014/main" id="{582A7969-8303-417F-8528-3376DF1C0EB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字幕 2">
            <a:extLst>
              <a:ext uri="{FF2B5EF4-FFF2-40B4-BE49-F238E27FC236}">
                <a16:creationId xmlns:a16="http://schemas.microsoft.com/office/drawing/2014/main" id="{80677157-6CC2-1508-10A9-FF04D9B2E853}"/>
              </a:ext>
            </a:extLst>
          </p:cNvPr>
          <p:cNvSpPr>
            <a:spLocks noGrp="1"/>
          </p:cNvSpPr>
          <p:nvPr>
            <p:ph type="subTitle" idx="1"/>
          </p:nvPr>
        </p:nvSpPr>
        <p:spPr/>
        <p:txBody>
          <a:bodyPr/>
          <a:lstStyle/>
          <a:p>
            <a:endParaRPr lang="ja-JP" altLang="en-US"/>
          </a:p>
        </p:txBody>
      </p:sp>
      <p:sp>
        <p:nvSpPr>
          <p:cNvPr id="5" name="タイトル 4">
            <a:extLst>
              <a:ext uri="{FF2B5EF4-FFF2-40B4-BE49-F238E27FC236}">
                <a16:creationId xmlns:a16="http://schemas.microsoft.com/office/drawing/2014/main" id="{18C7C426-5751-B5A9-C269-620C484C456B}"/>
              </a:ext>
            </a:extLst>
          </p:cNvPr>
          <p:cNvSpPr>
            <a:spLocks noGrp="1"/>
          </p:cNvSpPr>
          <p:nvPr>
            <p:ph type="ctrTitle"/>
          </p:nvPr>
        </p:nvSpPr>
        <p:spPr/>
        <p:txBody>
          <a:bodyPr>
            <a:normAutofit fontScale="90000"/>
          </a:bodyPr>
          <a:lstStyle/>
          <a:p>
            <a:endParaRPr lang="ja-JP" altLang="en-US"/>
          </a:p>
        </p:txBody>
      </p:sp>
      <p:pic>
        <p:nvPicPr>
          <p:cNvPr id="13" name="図 12">
            <a:extLst>
              <a:ext uri="{FF2B5EF4-FFF2-40B4-BE49-F238E27FC236}">
                <a16:creationId xmlns:a16="http://schemas.microsoft.com/office/drawing/2014/main" id="{8834F7DC-F2C8-EFB9-EBAE-F5BC5877547C}"/>
              </a:ext>
            </a:extLst>
          </p:cNvPr>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25849791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オブジェクト 8" hidden="1">
            <a:extLst>
              <a:ext uri="{FF2B5EF4-FFF2-40B4-BE49-F238E27FC236}">
                <a16:creationId xmlns:a16="http://schemas.microsoft.com/office/drawing/2014/main" id="{5740E3A7-FEB0-46B0-933C-164BA4C08EEC}"/>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9" name="オブジェクト 8" hidden="1">
                        <a:extLst>
                          <a:ext uri="{FF2B5EF4-FFF2-40B4-BE49-F238E27FC236}">
                            <a16:creationId xmlns:a16="http://schemas.microsoft.com/office/drawing/2014/main" id="{5740E3A7-FEB0-46B0-933C-164BA4C08EE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字幕 2">
            <a:extLst>
              <a:ext uri="{FF2B5EF4-FFF2-40B4-BE49-F238E27FC236}">
                <a16:creationId xmlns:a16="http://schemas.microsoft.com/office/drawing/2014/main" id="{4D9C0593-0955-A2A8-1F5A-051BFAD9FD23}"/>
              </a:ext>
            </a:extLst>
          </p:cNvPr>
          <p:cNvSpPr>
            <a:spLocks noGrp="1"/>
          </p:cNvSpPr>
          <p:nvPr>
            <p:ph type="subTitle" idx="1"/>
          </p:nvPr>
        </p:nvSpPr>
        <p:spPr/>
        <p:txBody>
          <a:bodyPr/>
          <a:lstStyle/>
          <a:p>
            <a:endParaRPr lang="ja-JP" altLang="en-US"/>
          </a:p>
        </p:txBody>
      </p:sp>
      <p:sp>
        <p:nvSpPr>
          <p:cNvPr id="7" name="タイトル 6">
            <a:extLst>
              <a:ext uri="{FF2B5EF4-FFF2-40B4-BE49-F238E27FC236}">
                <a16:creationId xmlns:a16="http://schemas.microsoft.com/office/drawing/2014/main" id="{B59541E0-A544-B5CF-B556-BDDC5B9EF4D3}"/>
              </a:ext>
            </a:extLst>
          </p:cNvPr>
          <p:cNvSpPr>
            <a:spLocks noGrp="1"/>
          </p:cNvSpPr>
          <p:nvPr>
            <p:ph type="ctrTitle"/>
          </p:nvPr>
        </p:nvSpPr>
        <p:spPr/>
        <p:txBody>
          <a:bodyPr>
            <a:normAutofit fontScale="90000"/>
          </a:bodyPr>
          <a:lstStyle/>
          <a:p>
            <a:endParaRPr lang="ja-JP" altLang="en-US"/>
          </a:p>
        </p:txBody>
      </p:sp>
      <p:pic>
        <p:nvPicPr>
          <p:cNvPr id="8" name="図 7">
            <a:extLst>
              <a:ext uri="{FF2B5EF4-FFF2-40B4-BE49-F238E27FC236}">
                <a16:creationId xmlns:a16="http://schemas.microsoft.com/office/drawing/2014/main" id="{13845ABB-A005-4123-D8AC-FCB0807EDCC4}"/>
              </a:ext>
            </a:extLst>
          </p:cNvPr>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973702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オブジェクト 9" hidden="1">
            <a:extLst>
              <a:ext uri="{FF2B5EF4-FFF2-40B4-BE49-F238E27FC236}">
                <a16:creationId xmlns:a16="http://schemas.microsoft.com/office/drawing/2014/main" id="{F245D726-E943-43FF-B9FB-B0F36C96FF2B}"/>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0" name="オブジェクト 9" hidden="1">
                        <a:extLst>
                          <a:ext uri="{FF2B5EF4-FFF2-40B4-BE49-F238E27FC236}">
                            <a16:creationId xmlns:a16="http://schemas.microsoft.com/office/drawing/2014/main" id="{F245D726-E943-43FF-B9FB-B0F36C96FF2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字幕 2">
            <a:extLst>
              <a:ext uri="{FF2B5EF4-FFF2-40B4-BE49-F238E27FC236}">
                <a16:creationId xmlns:a16="http://schemas.microsoft.com/office/drawing/2014/main" id="{93AB35DD-8F57-D185-75BC-BF542DC360FA}"/>
              </a:ext>
            </a:extLst>
          </p:cNvPr>
          <p:cNvSpPr>
            <a:spLocks noGrp="1"/>
          </p:cNvSpPr>
          <p:nvPr>
            <p:ph type="subTitle" idx="1"/>
          </p:nvPr>
        </p:nvSpPr>
        <p:spPr/>
        <p:txBody>
          <a:bodyPr/>
          <a:lstStyle/>
          <a:p>
            <a:endParaRPr lang="ja-JP" altLang="en-US"/>
          </a:p>
        </p:txBody>
      </p:sp>
      <p:sp>
        <p:nvSpPr>
          <p:cNvPr id="9" name="タイトル 8">
            <a:extLst>
              <a:ext uri="{FF2B5EF4-FFF2-40B4-BE49-F238E27FC236}">
                <a16:creationId xmlns:a16="http://schemas.microsoft.com/office/drawing/2014/main" id="{E53B0400-4C77-F044-9886-EDF69BF1833D}"/>
              </a:ext>
            </a:extLst>
          </p:cNvPr>
          <p:cNvSpPr>
            <a:spLocks noGrp="1"/>
          </p:cNvSpPr>
          <p:nvPr>
            <p:ph type="ctrTitle"/>
          </p:nvPr>
        </p:nvSpPr>
        <p:spPr/>
        <p:txBody>
          <a:bodyPr>
            <a:normAutofit fontScale="90000"/>
          </a:bodyPr>
          <a:lstStyle/>
          <a:p>
            <a:endParaRPr lang="ja-JP" altLang="en-US"/>
          </a:p>
        </p:txBody>
      </p:sp>
      <p:pic>
        <p:nvPicPr>
          <p:cNvPr id="12" name="図 11">
            <a:extLst>
              <a:ext uri="{FF2B5EF4-FFF2-40B4-BE49-F238E27FC236}">
                <a16:creationId xmlns:a16="http://schemas.microsoft.com/office/drawing/2014/main" id="{84C7CA50-C290-5A7A-1196-5602CA0E2CDA}"/>
              </a:ext>
            </a:extLst>
          </p:cNvPr>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36226259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a:extLst>
              <a:ext uri="{FF2B5EF4-FFF2-40B4-BE49-F238E27FC236}">
                <a16:creationId xmlns:a16="http://schemas.microsoft.com/office/drawing/2014/main" id="{C92D183C-1AE8-BFE3-50E5-0B36E34350A7}"/>
              </a:ext>
            </a:extLst>
          </p:cNvPr>
          <p:cNvSpPr>
            <a:spLocks noGrp="1"/>
          </p:cNvSpPr>
          <p:nvPr>
            <p:ph type="ctrTitle"/>
          </p:nvPr>
        </p:nvSpPr>
        <p:spPr/>
        <p:txBody>
          <a:bodyPr>
            <a:normAutofit fontScale="90000"/>
          </a:bodyPr>
          <a:lstStyle/>
          <a:p>
            <a:endParaRPr lang="ja-JP" altLang="en-US"/>
          </a:p>
        </p:txBody>
      </p:sp>
      <p:sp>
        <p:nvSpPr>
          <p:cNvPr id="16" name="字幕 15">
            <a:extLst>
              <a:ext uri="{FF2B5EF4-FFF2-40B4-BE49-F238E27FC236}">
                <a16:creationId xmlns:a16="http://schemas.microsoft.com/office/drawing/2014/main" id="{D695CBA6-5BE3-D3D2-973A-26453DEA631D}"/>
              </a:ext>
            </a:extLst>
          </p:cNvPr>
          <p:cNvSpPr>
            <a:spLocks noGrp="1"/>
          </p:cNvSpPr>
          <p:nvPr>
            <p:ph type="subTitle" idx="1"/>
          </p:nvPr>
        </p:nvSpPr>
        <p:spPr/>
        <p:txBody>
          <a:bodyPr/>
          <a:lstStyle/>
          <a:p>
            <a:endParaRPr lang="ja-JP" altLang="en-US"/>
          </a:p>
        </p:txBody>
      </p:sp>
      <p:pic>
        <p:nvPicPr>
          <p:cNvPr id="17" name="図 16">
            <a:extLst>
              <a:ext uri="{FF2B5EF4-FFF2-40B4-BE49-F238E27FC236}">
                <a16:creationId xmlns:a16="http://schemas.microsoft.com/office/drawing/2014/main" id="{003F2FA4-E019-BA00-B902-02D5FBA10C78}"/>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8924204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オブジェクト 3" hidden="1">
            <a:extLst>
              <a:ext uri="{FF2B5EF4-FFF2-40B4-BE49-F238E27FC236}">
                <a16:creationId xmlns:a16="http://schemas.microsoft.com/office/drawing/2014/main" id="{EC3FDDA6-3FE5-4802-A9E1-14FC1EAE462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4" name="オブジェクト 3" hidden="1">
                        <a:extLst>
                          <a:ext uri="{FF2B5EF4-FFF2-40B4-BE49-F238E27FC236}">
                            <a16:creationId xmlns:a16="http://schemas.microsoft.com/office/drawing/2014/main" id="{EC3FDDA6-3FE5-4802-A9E1-14FC1EAE462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タイトル 2">
            <a:extLst>
              <a:ext uri="{FF2B5EF4-FFF2-40B4-BE49-F238E27FC236}">
                <a16:creationId xmlns:a16="http://schemas.microsoft.com/office/drawing/2014/main" id="{93FED5D8-79D9-D682-25E4-079944E4F42C}"/>
              </a:ext>
            </a:extLst>
          </p:cNvPr>
          <p:cNvSpPr>
            <a:spLocks noGrp="1"/>
          </p:cNvSpPr>
          <p:nvPr>
            <p:ph type="ctrTitle"/>
          </p:nvPr>
        </p:nvSpPr>
        <p:spPr/>
        <p:txBody>
          <a:bodyPr>
            <a:normAutofit fontScale="90000"/>
          </a:bodyPr>
          <a:lstStyle/>
          <a:p>
            <a:endParaRPr lang="ja-JP" altLang="en-US"/>
          </a:p>
        </p:txBody>
      </p:sp>
      <p:pic>
        <p:nvPicPr>
          <p:cNvPr id="5" name="図 4">
            <a:extLst>
              <a:ext uri="{FF2B5EF4-FFF2-40B4-BE49-F238E27FC236}">
                <a16:creationId xmlns:a16="http://schemas.microsoft.com/office/drawing/2014/main" id="{1961B72A-C7AA-FD76-15AE-A06C7B792E71}"/>
              </a:ext>
            </a:extLst>
          </p:cNvPr>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3058862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93C1FF89-B3F6-35DE-3B24-A6B339B7141C}"/>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8754577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581A6688-9629-B97E-E294-9F3ECAFE2D83}"/>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6089657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7">
            <a:extLst>
              <a:ext uri="{FF2B5EF4-FFF2-40B4-BE49-F238E27FC236}">
                <a16:creationId xmlns:a16="http://schemas.microsoft.com/office/drawing/2014/main" id="{DF3CCB01-FBB8-20CE-CC7C-F535220427B5}"/>
              </a:ext>
            </a:extLst>
          </p:cNvPr>
          <p:cNvSpPr>
            <a:spLocks noGrp="1"/>
          </p:cNvSpPr>
          <p:nvPr>
            <p:ph type="ctrTitle"/>
          </p:nvPr>
        </p:nvSpPr>
        <p:spPr/>
        <p:txBody>
          <a:bodyPr>
            <a:normAutofit fontScale="90000"/>
          </a:bodyPr>
          <a:lstStyle/>
          <a:p>
            <a:endParaRPr lang="ja-JP" altLang="en-US"/>
          </a:p>
        </p:txBody>
      </p:sp>
      <p:sp>
        <p:nvSpPr>
          <p:cNvPr id="11" name="字幕 10">
            <a:extLst>
              <a:ext uri="{FF2B5EF4-FFF2-40B4-BE49-F238E27FC236}">
                <a16:creationId xmlns:a16="http://schemas.microsoft.com/office/drawing/2014/main" id="{98F1A0AB-DD32-9B11-9B6D-40E528B7085D}"/>
              </a:ext>
            </a:extLst>
          </p:cNvPr>
          <p:cNvSpPr>
            <a:spLocks noGrp="1"/>
          </p:cNvSpPr>
          <p:nvPr>
            <p:ph type="subTitle" idx="1"/>
          </p:nvPr>
        </p:nvSpPr>
        <p:spPr/>
        <p:txBody>
          <a:bodyPr/>
          <a:lstStyle/>
          <a:p>
            <a:endParaRPr lang="ja-JP" altLang="en-US"/>
          </a:p>
        </p:txBody>
      </p:sp>
      <p:pic>
        <p:nvPicPr>
          <p:cNvPr id="13" name="図 12">
            <a:extLst>
              <a:ext uri="{FF2B5EF4-FFF2-40B4-BE49-F238E27FC236}">
                <a16:creationId xmlns:a16="http://schemas.microsoft.com/office/drawing/2014/main" id="{7744AA1A-694B-BA0E-042F-536698A84E43}"/>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8966734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a:extLst>
              <a:ext uri="{FF2B5EF4-FFF2-40B4-BE49-F238E27FC236}">
                <a16:creationId xmlns:a16="http://schemas.microsoft.com/office/drawing/2014/main" id="{1FDB6601-EA68-0C13-C75A-4EEE98B81CA0}"/>
              </a:ext>
            </a:extLst>
          </p:cNvPr>
          <p:cNvSpPr>
            <a:spLocks noGrp="1"/>
          </p:cNvSpPr>
          <p:nvPr>
            <p:ph type="ctrTitle"/>
          </p:nvPr>
        </p:nvSpPr>
        <p:spPr/>
        <p:txBody>
          <a:bodyPr>
            <a:normAutofit fontScale="90000"/>
          </a:bodyPr>
          <a:lstStyle/>
          <a:p>
            <a:endParaRPr lang="ja-JP" altLang="en-US"/>
          </a:p>
        </p:txBody>
      </p:sp>
      <p:sp>
        <p:nvSpPr>
          <p:cNvPr id="9" name="字幕 8">
            <a:extLst>
              <a:ext uri="{FF2B5EF4-FFF2-40B4-BE49-F238E27FC236}">
                <a16:creationId xmlns:a16="http://schemas.microsoft.com/office/drawing/2014/main" id="{75B06A54-41C0-D6E6-D2B3-316C61B52E84}"/>
              </a:ext>
            </a:extLst>
          </p:cNvPr>
          <p:cNvSpPr>
            <a:spLocks noGrp="1"/>
          </p:cNvSpPr>
          <p:nvPr>
            <p:ph type="subTitle" idx="1"/>
          </p:nvPr>
        </p:nvSpPr>
        <p:spPr/>
        <p:txBody>
          <a:bodyPr/>
          <a:lstStyle/>
          <a:p>
            <a:endParaRPr lang="ja-JP" altLang="en-US"/>
          </a:p>
        </p:txBody>
      </p:sp>
      <p:pic>
        <p:nvPicPr>
          <p:cNvPr id="10" name="図 9">
            <a:extLst>
              <a:ext uri="{FF2B5EF4-FFF2-40B4-BE49-F238E27FC236}">
                <a16:creationId xmlns:a16="http://schemas.microsoft.com/office/drawing/2014/main" id="{D842887E-09BA-5120-0D30-9D0340042324}"/>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6282976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タイトル 14">
            <a:extLst>
              <a:ext uri="{FF2B5EF4-FFF2-40B4-BE49-F238E27FC236}">
                <a16:creationId xmlns:a16="http://schemas.microsoft.com/office/drawing/2014/main" id="{630DF89A-F651-524D-0E45-3374759712BF}"/>
              </a:ext>
            </a:extLst>
          </p:cNvPr>
          <p:cNvSpPr>
            <a:spLocks noGrp="1"/>
          </p:cNvSpPr>
          <p:nvPr>
            <p:ph type="ctrTitle"/>
          </p:nvPr>
        </p:nvSpPr>
        <p:spPr/>
        <p:txBody>
          <a:bodyPr>
            <a:normAutofit fontScale="90000"/>
          </a:bodyPr>
          <a:lstStyle/>
          <a:p>
            <a:endParaRPr lang="ja-JP" altLang="en-US"/>
          </a:p>
        </p:txBody>
      </p:sp>
      <p:sp>
        <p:nvSpPr>
          <p:cNvPr id="17" name="字幕 16">
            <a:extLst>
              <a:ext uri="{FF2B5EF4-FFF2-40B4-BE49-F238E27FC236}">
                <a16:creationId xmlns:a16="http://schemas.microsoft.com/office/drawing/2014/main" id="{7FE98C26-0E54-52A4-8117-6756B1B39A05}"/>
              </a:ext>
            </a:extLst>
          </p:cNvPr>
          <p:cNvSpPr>
            <a:spLocks noGrp="1"/>
          </p:cNvSpPr>
          <p:nvPr>
            <p:ph type="subTitle" idx="1"/>
          </p:nvPr>
        </p:nvSpPr>
        <p:spPr/>
        <p:txBody>
          <a:bodyPr/>
          <a:lstStyle/>
          <a:p>
            <a:endParaRPr lang="ja-JP" altLang="en-US"/>
          </a:p>
        </p:txBody>
      </p:sp>
      <p:pic>
        <p:nvPicPr>
          <p:cNvPr id="18" name="図 17">
            <a:extLst>
              <a:ext uri="{FF2B5EF4-FFF2-40B4-BE49-F238E27FC236}">
                <a16:creationId xmlns:a16="http://schemas.microsoft.com/office/drawing/2014/main" id="{F0B35F2E-9478-F2E2-B82C-E0EE6E203D4C}"/>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41107356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A8954FCC-DF1C-A105-DB45-77BD39EFDF7E}"/>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1016970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タイトル 4">
            <a:extLst>
              <a:ext uri="{FF2B5EF4-FFF2-40B4-BE49-F238E27FC236}">
                <a16:creationId xmlns:a16="http://schemas.microsoft.com/office/drawing/2014/main" id="{49F4F0CC-5441-3A6B-AFBE-E34E78B7AE79}"/>
              </a:ext>
            </a:extLst>
          </p:cNvPr>
          <p:cNvSpPr>
            <a:spLocks noGrp="1"/>
          </p:cNvSpPr>
          <p:nvPr>
            <p:ph type="ctrTitle"/>
          </p:nvPr>
        </p:nvSpPr>
        <p:spPr/>
        <p:txBody>
          <a:bodyPr>
            <a:normAutofit fontScale="90000"/>
          </a:bodyPr>
          <a:lstStyle/>
          <a:p>
            <a:endParaRPr lang="ja-JP" altLang="en-US"/>
          </a:p>
        </p:txBody>
      </p:sp>
      <p:sp>
        <p:nvSpPr>
          <p:cNvPr id="7" name="字幕 6">
            <a:extLst>
              <a:ext uri="{FF2B5EF4-FFF2-40B4-BE49-F238E27FC236}">
                <a16:creationId xmlns:a16="http://schemas.microsoft.com/office/drawing/2014/main" id="{0313DF87-1BEE-5BBF-AF86-A952642A1D1F}"/>
              </a:ext>
            </a:extLst>
          </p:cNvPr>
          <p:cNvSpPr>
            <a:spLocks noGrp="1"/>
          </p:cNvSpPr>
          <p:nvPr>
            <p:ph type="subTitle" idx="1"/>
          </p:nvPr>
        </p:nvSpPr>
        <p:spPr/>
        <p:txBody>
          <a:bodyPr/>
          <a:lstStyle/>
          <a:p>
            <a:endParaRPr lang="ja-JP" altLang="en-US"/>
          </a:p>
        </p:txBody>
      </p:sp>
      <p:pic>
        <p:nvPicPr>
          <p:cNvPr id="9" name="図 8">
            <a:extLst>
              <a:ext uri="{FF2B5EF4-FFF2-40B4-BE49-F238E27FC236}">
                <a16:creationId xmlns:a16="http://schemas.microsoft.com/office/drawing/2014/main" id="{629EC4D0-2147-1E7F-1D87-3FA80964C88E}"/>
              </a:ext>
            </a:extLst>
          </p:cNvPr>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42425321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ホワイト">
  <a:themeElements>
    <a:clrScheme name="ホワイ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ホワイ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ホワイ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FFCC"/>
        </a:solidFill>
        <a:ln>
          <a:solidFill>
            <a:schemeClr val="accent6">
              <a:lumMod val="75000"/>
            </a:schemeClr>
          </a:solidFill>
        </a:ln>
      </a:spPr>
      <a:bodyPr rtlCol="0" anchor="ctr"/>
      <a:lstStyle>
        <a:defPPr algn="ctr">
          <a:defRPr kumimoji="1"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Yu Gothic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Yu Gothic"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2D989780B5394E4C90BB822BB27333F3" ma:contentTypeVersion="12" ma:contentTypeDescription="新しいドキュメントを作成します。" ma:contentTypeScope="" ma:versionID="6e5101fd8c9a498dc70dd5b302edcbee">
  <xsd:schema xmlns:xsd="http://www.w3.org/2001/XMLSchema" xmlns:xs="http://www.w3.org/2001/XMLSchema" xmlns:p="http://schemas.microsoft.com/office/2006/metadata/properties" xmlns:ns1="http://schemas.microsoft.com/sharepoint/v3" xmlns:ns2="deba4b51-64a5-4b77-ab7f-812b7f55eafa" targetNamespace="http://schemas.microsoft.com/office/2006/metadata/properties" ma:root="true" ma:fieldsID="86a8ac51b1a4d23747e991e0d5cdf460" ns1:_="" ns2:_="">
    <xsd:import namespace="http://schemas.microsoft.com/sharepoint/v3"/>
    <xsd:import namespace="deba4b51-64a5-4b77-ab7f-812b7f55eaf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1:_ip_UnifiedCompliancePolicyProperties" minOccurs="0"/>
                <xsd:element ref="ns1:_ip_UnifiedCompliancePolicyUIAction"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2" nillable="true" ma:displayName="統合コンプライアンス ポリシーのプロパティ" ma:hidden="true" ma:internalName="_ip_UnifiedCompliancePolicyProperties">
      <xsd:simpleType>
        <xsd:restriction base="dms:Note"/>
      </xsd:simpleType>
    </xsd:element>
    <xsd:element name="_ip_UnifiedCompliancePolicyUIAction" ma:index="13" nillable="true" ma:displayName="統合コンプライアンス ポリシーの UI アクション"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eba4b51-64a5-4b77-ab7f-812b7f55eaf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45E8405-322E-4A13-8E84-4ADFD06B1E2F}">
  <ds:schemaRefs>
    <ds:schemaRef ds:uri="http://schemas.microsoft.com/sharepoint/v3"/>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deba4b51-64a5-4b77-ab7f-812b7f55eafa"/>
    <ds:schemaRef ds:uri="http://www.w3.org/XML/1998/namespace"/>
    <ds:schemaRef ds:uri="http://purl.org/dc/dcmitype/"/>
  </ds:schemaRefs>
</ds:datastoreItem>
</file>

<file path=customXml/itemProps2.xml><?xml version="1.0" encoding="utf-8"?>
<ds:datastoreItem xmlns:ds="http://schemas.openxmlformats.org/officeDocument/2006/customXml" ds:itemID="{6D7F8FE1-4434-4E62-9961-999C052E8A1D}">
  <ds:schemaRefs>
    <ds:schemaRef ds:uri="http://schemas.microsoft.com/sharepoint/v3/contenttype/forms"/>
  </ds:schemaRefs>
</ds:datastoreItem>
</file>

<file path=customXml/itemProps3.xml><?xml version="1.0" encoding="utf-8"?>
<ds:datastoreItem xmlns:ds="http://schemas.openxmlformats.org/officeDocument/2006/customXml" ds:itemID="{4642175F-BB82-471C-9562-CC2BD0ADEF9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deba4b51-64a5-4b77-ab7f-812b7f55eaf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2672</Words>
  <Application>Microsoft Office PowerPoint</Application>
  <PresentationFormat>画面に合わせる (4:3)</PresentationFormat>
  <Paragraphs>287</Paragraphs>
  <Slides>14</Slides>
  <Notes>14</Notes>
  <HiddenSlides>0</HiddenSlides>
  <MMClips>0</MMClips>
  <ScaleCrop>false</ScaleCrop>
  <HeadingPairs>
    <vt:vector size="8" baseType="variant">
      <vt:variant>
        <vt:lpstr>使用されているフォント</vt:lpstr>
      </vt:variant>
      <vt:variant>
        <vt:i4>8</vt:i4>
      </vt:variant>
      <vt:variant>
        <vt:lpstr>テーマ</vt:lpstr>
      </vt:variant>
      <vt:variant>
        <vt:i4>1</vt:i4>
      </vt:variant>
      <vt:variant>
        <vt:lpstr>埋め込まれた OLE サーバー</vt:lpstr>
      </vt:variant>
      <vt:variant>
        <vt:i4>1</vt:i4>
      </vt:variant>
      <vt:variant>
        <vt:lpstr>スライド タイトル</vt:lpstr>
      </vt:variant>
      <vt:variant>
        <vt:i4>14</vt:i4>
      </vt:variant>
    </vt:vector>
  </HeadingPairs>
  <TitlesOfParts>
    <vt:vector size="24" baseType="lpstr">
      <vt:lpstr>Meiryo UI</vt:lpstr>
      <vt:lpstr>Meiryo</vt:lpstr>
      <vt:lpstr>Yu Gothic</vt:lpstr>
      <vt:lpstr>Arial</vt:lpstr>
      <vt:lpstr>Calibri</vt:lpstr>
      <vt:lpstr>Calibri Light</vt:lpstr>
      <vt:lpstr>Courier New</vt:lpstr>
      <vt:lpstr>Times New Roman</vt:lpstr>
      <vt:lpstr>ホワイト</vt:lpstr>
      <vt:lpstr>think-cell スライド</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2021-08-16T09:05:36Z</dcterms:created>
  <dcterms:modified xsi:type="dcterms:W3CDTF">2024-09-24T05:29:43Z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0x0101002D989780B5394E4C90BB822BB27333F3</vt:lpwstr>
  </property>
</Properties>
</file>