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7"/>
  </p:notesMasterIdLst>
  <p:sldIdLst>
    <p:sldId id="269" r:id="rId5"/>
    <p:sldId id="297" r:id="rId6"/>
    <p:sldId id="266" r:id="rId7"/>
    <p:sldId id="469" r:id="rId8"/>
    <p:sldId id="454" r:id="rId9"/>
    <p:sldId id="470" r:id="rId10"/>
    <p:sldId id="471" r:id="rId11"/>
    <p:sldId id="472" r:id="rId12"/>
    <p:sldId id="482" r:id="rId13"/>
    <p:sldId id="483" r:id="rId14"/>
    <p:sldId id="485" r:id="rId15"/>
    <p:sldId id="486" r:id="rId16"/>
    <p:sldId id="487" r:id="rId17"/>
    <p:sldId id="484" r:id="rId18"/>
    <p:sldId id="372" r:id="rId19"/>
    <p:sldId id="488" r:id="rId20"/>
    <p:sldId id="491" r:id="rId21"/>
    <p:sldId id="478" r:id="rId22"/>
    <p:sldId id="479" r:id="rId23"/>
    <p:sldId id="489" r:id="rId24"/>
    <p:sldId id="480" r:id="rId25"/>
    <p:sldId id="490" r:id="rId26"/>
  </p:sldIdLst>
  <p:sldSz cx="9144000" cy="6858000" type="screen4x3"/>
  <p:notesSz cx="6737350" cy="9869488"/>
  <p:custDataLst>
    <p:tags r:id="rId2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2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66B6A3"/>
    <a:srgbClr val="83CCAA"/>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A655E-7105-463A-A393-7F901BEDD37D}" v="23" dt="2024-03-10T04:29:33.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87855" autoAdjust="0"/>
  </p:normalViewPr>
  <p:slideViewPr>
    <p:cSldViewPr snapToObjects="1">
      <p:cViewPr varScale="1">
        <p:scale>
          <a:sx n="73" d="100"/>
          <a:sy n="73" d="100"/>
        </p:scale>
        <p:origin x="1896" y="67"/>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80" d="100"/>
          <a:sy n="80" d="100"/>
        </p:scale>
        <p:origin x="40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519" cy="495188"/>
          </a:xfrm>
          <a:prstGeom prst="rect">
            <a:avLst/>
          </a:prstGeom>
        </p:spPr>
        <p:txBody>
          <a:bodyPr vert="horz" lIns="91453" tIns="45727" rIns="91453" bIns="4572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2" y="1"/>
            <a:ext cx="2919519" cy="495188"/>
          </a:xfrm>
          <a:prstGeom prst="rect">
            <a:avLst/>
          </a:prstGeom>
        </p:spPr>
        <p:txBody>
          <a:bodyPr vert="horz" lIns="91453" tIns="45727" rIns="91453" bIns="45727" rtlCol="0"/>
          <a:lstStyle>
            <a:lvl1pPr algn="r">
              <a:defRPr sz="1200"/>
            </a:lvl1pPr>
          </a:lstStyle>
          <a:p>
            <a:fld id="{BA50B120-CD90-CA4A-A384-DB7B908530F3}"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725488" y="598488"/>
            <a:ext cx="5286375" cy="3965575"/>
          </a:xfrm>
          <a:prstGeom prst="rect">
            <a:avLst/>
          </a:prstGeom>
          <a:noFill/>
          <a:ln w="12700">
            <a:solidFill>
              <a:prstClr val="black"/>
            </a:solidFill>
          </a:ln>
        </p:spPr>
        <p:txBody>
          <a:bodyPr vert="horz" lIns="91453" tIns="45727" rIns="91453" bIns="45727" rtlCol="0" anchor="ctr"/>
          <a:lstStyle/>
          <a:p>
            <a:endParaRPr lang="ja-JP" altLang="en-US"/>
          </a:p>
        </p:txBody>
      </p:sp>
      <p:sp>
        <p:nvSpPr>
          <p:cNvPr id="5" name="ノート プレースホルダー 4"/>
          <p:cNvSpPr>
            <a:spLocks noGrp="1"/>
          </p:cNvSpPr>
          <p:nvPr>
            <p:ph type="body" sz="quarter" idx="3"/>
          </p:nvPr>
        </p:nvSpPr>
        <p:spPr>
          <a:xfrm>
            <a:off x="307612" y="4749692"/>
            <a:ext cx="6122122" cy="4624610"/>
          </a:xfrm>
          <a:prstGeom prst="rect">
            <a:avLst/>
          </a:prstGeom>
        </p:spPr>
        <p:txBody>
          <a:bodyPr vert="horz" lIns="91453" tIns="45727" rIns="91453" bIns="457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4302"/>
            <a:ext cx="2919519" cy="495187"/>
          </a:xfrm>
          <a:prstGeom prst="rect">
            <a:avLst/>
          </a:prstGeom>
        </p:spPr>
        <p:txBody>
          <a:bodyPr vert="horz" lIns="91453" tIns="45727" rIns="91453" bIns="457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2" y="9374302"/>
            <a:ext cx="2919519" cy="495187"/>
          </a:xfrm>
          <a:prstGeom prst="rect">
            <a:avLst/>
          </a:prstGeom>
        </p:spPr>
        <p:txBody>
          <a:bodyPr vert="horz" lIns="91453" tIns="45727" rIns="91453" bIns="45727"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08" userDrawn="1">
          <p15:clr>
            <a:srgbClr val="F26B43"/>
          </p15:clr>
        </p15:guide>
        <p15:guide id="2" pos="212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en-US" sz="1700" dirty="0">
                <a:latin typeface="Meiryo UI" panose="020B0604030504040204" pitchFamily="50" charset="-128"/>
                <a:ea typeface="Meiryo UI" panose="020B0604030504040204" pitchFamily="50" charset="-128"/>
              </a:rPr>
              <a:t>アプリを使って楽しく歩こう 」</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みなさん、こんにちは。</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これから</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en-US" sz="1700" dirty="0">
                <a:latin typeface="Meiryo UI" panose="020B0604030504040204" pitchFamily="50" charset="-128"/>
                <a:ea typeface="Meiryo UI" panose="020B0604030504040204" pitchFamily="50" charset="-128"/>
              </a:rPr>
              <a:t>アプリの使い方についてご説明いたします。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どうぞよろしくお願いいたします。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r>
              <a:rPr lang="ja-JP" altLang="en-US" sz="1700" dirty="0">
                <a:latin typeface="Meiryo UI" panose="020B0604030504040204" pitchFamily="50" charset="-128"/>
                <a:ea typeface="Meiryo UI" panose="020B0604030504040204" pitchFamily="50" charset="-128"/>
              </a:rPr>
              <a:t>講師の皆様は、講座を行うにあたり、次の点を注意してください。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受講者の皆様から、</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WALKPROJECT</a:t>
            </a:r>
            <a:r>
              <a:rPr lang="ja-JP" altLang="en-US" sz="1700" dirty="0">
                <a:latin typeface="Meiryo UI" panose="020B0604030504040204" pitchFamily="50" charset="-128"/>
                <a:ea typeface="Meiryo UI" panose="020B0604030504040204" pitchFamily="50" charset="-128"/>
              </a:rPr>
              <a:t>の詳細等について、教材での説明にない内容についての質問を受けた場合は、</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自身の理解で回答せずに、この教材で紹介している</a:t>
            </a:r>
            <a:r>
              <a:rPr lang="en-US" altLang="ja-JP" sz="1700" dirty="0">
                <a:latin typeface="Meiryo UI" panose="020B0604030504040204" pitchFamily="50" charset="-128"/>
                <a:ea typeface="Meiryo UI" panose="020B0604030504040204" pitchFamily="50" charset="-128"/>
              </a:rPr>
              <a:t>URL</a:t>
            </a:r>
            <a:r>
              <a:rPr lang="ja-JP" altLang="en-US" sz="1700" dirty="0">
                <a:latin typeface="Meiryo UI" panose="020B0604030504040204" pitchFamily="50" charset="-128"/>
                <a:ea typeface="Meiryo UI" panose="020B0604030504040204" pitchFamily="50" charset="-128"/>
              </a:rPr>
              <a:t>をご案内ください。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D01DEA1F-B1E9-C67C-9F93-B4C3B924304A}"/>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⑤身長、体重、</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日の目標歩数を入力し「次へ」を押します。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⑥一緒に歩くキャラクターの選択をしますので、「キャラクター一覧」を押します。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⑦キャラクター画面が表示されましたら、画面をスワイプしてお気に入りのキャラクターを探します。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⑧キャラクターが決まったら該当のキャラクターを押し、「キャラクター決定」を押します。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講師の皆さまは、全国各地のゆるキャラが登録されているので好きなキャラクターを選ぶことができる点、</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これから歩いた歩数によってここで選んだキャラクターが様々に変身する点、</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キャラクターはあとから自由に変更可能な点をご案内ください。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E7064D8A-EDD2-8979-713B-88D4F2B21450}"/>
              </a:ext>
            </a:extLst>
          </p:cNvPr>
          <p:cNvSpPr>
            <a:spLocks noGrp="1" noRot="1" noChangeAspect="1"/>
          </p:cNvSpPr>
          <p:nvPr>
            <p:ph type="sldImg"/>
          </p:nvPr>
        </p:nvSpPr>
        <p:spPr/>
      </p:sp>
    </p:spTree>
    <p:extLst>
      <p:ext uri="{BB962C8B-B14F-4D97-AF65-F5344CB8AC3E}">
        <p14:creationId xmlns:p14="http://schemas.microsoft.com/office/powerpoint/2010/main" val="3684759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⑨キャラクター選択が終わりましたので「このキャラクターで歩き始める」を押します。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⑩アプリの説明が出ますので⓫の画面になるまでスワイプします。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⑪表示された「注意」を読み「スタート！」を押します。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18F9F316-0606-3B23-075C-9EC0F2746EAB}"/>
              </a:ext>
            </a:extLst>
          </p:cNvPr>
          <p:cNvSpPr>
            <a:spLocks noGrp="1" noRot="1" noChangeAspect="1"/>
          </p:cNvSpPr>
          <p:nvPr>
            <p:ph type="sldImg"/>
          </p:nvPr>
        </p:nvSpPr>
        <p:spPr/>
      </p:sp>
    </p:spTree>
    <p:extLst>
      <p:ext uri="{BB962C8B-B14F-4D97-AF65-F5344CB8AC3E}">
        <p14:creationId xmlns:p14="http://schemas.microsoft.com/office/powerpoint/2010/main" val="219810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ここからの設定は、お使いの</a:t>
            </a:r>
            <a:r>
              <a:rPr lang="en-US" altLang="ja-JP" sz="1700" dirty="0">
                <a:latin typeface="Meiryo UI" panose="020B0604030504040204" pitchFamily="50" charset="-128"/>
                <a:ea typeface="Meiryo UI" panose="020B0604030504040204" pitchFamily="50" charset="-128"/>
              </a:rPr>
              <a:t>OS</a:t>
            </a:r>
            <a:r>
              <a:rPr lang="ja-JP" altLang="en-US" sz="1700" dirty="0">
                <a:latin typeface="Meiryo UI" panose="020B0604030504040204" pitchFamily="50" charset="-128"/>
                <a:ea typeface="Meiryo UI" panose="020B0604030504040204" pitchFamily="50" charset="-128"/>
              </a:rPr>
              <a:t>によって異なります。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まずは</a:t>
            </a:r>
            <a:r>
              <a:rPr lang="en-US" altLang="ja-JP" sz="1700" dirty="0">
                <a:latin typeface="Meiryo UI" panose="020B0604030504040204" pitchFamily="50" charset="-128"/>
                <a:ea typeface="Meiryo UI" panose="020B0604030504040204" pitchFamily="50" charset="-128"/>
              </a:rPr>
              <a:t>android</a:t>
            </a:r>
            <a:r>
              <a:rPr lang="ja-JP" altLang="en-US" sz="1700" dirty="0">
                <a:latin typeface="Meiryo UI" panose="020B0604030504040204" pitchFamily="50" charset="-128"/>
                <a:ea typeface="Meiryo UI" panose="020B0604030504040204" pitchFamily="50" charset="-128"/>
              </a:rPr>
              <a:t>スマートフォンの場合をご説明いたします。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⑫位置情報の使用を尋ねられるので、「アプリの使用時のみ」もしくは「今回のみ」を押します。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⑬身体活動データのアクセスを尋ねられるので、「許可」を押します。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⑭グーグルの機能の使用を尋ねられるので、「</a:t>
            </a:r>
            <a:r>
              <a:rPr lang="en-US" altLang="ja-JP" sz="1700" dirty="0">
                <a:latin typeface="Meiryo UI" panose="020B0604030504040204" pitchFamily="50" charset="-128"/>
                <a:ea typeface="Meiryo UI" panose="020B0604030504040204" pitchFamily="50" charset="-128"/>
              </a:rPr>
              <a:t>OK</a:t>
            </a:r>
            <a:r>
              <a:rPr lang="ja-JP" altLang="en-US" sz="1700" dirty="0">
                <a:latin typeface="Meiryo UI" panose="020B0604030504040204" pitchFamily="50" charset="-128"/>
                <a:ea typeface="Meiryo UI" panose="020B0604030504040204" pitchFamily="50" charset="-128"/>
              </a:rPr>
              <a:t>」を押します。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講師の皆さまは、位置情報の使用及びモーションとフィットネスのアクティビティへのアクセスが</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アプリの利用に必要なことをご案内ください。</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2E15DDA7-C4AC-8B5E-90D9-564DC45936E6}"/>
              </a:ext>
            </a:extLst>
          </p:cNvPr>
          <p:cNvSpPr>
            <a:spLocks noGrp="1" noRot="1" noChangeAspect="1"/>
          </p:cNvSpPr>
          <p:nvPr>
            <p:ph type="sldImg"/>
          </p:nvPr>
        </p:nvSpPr>
        <p:spPr/>
      </p:sp>
    </p:spTree>
    <p:extLst>
      <p:ext uri="{BB962C8B-B14F-4D97-AF65-F5344CB8AC3E}">
        <p14:creationId xmlns:p14="http://schemas.microsoft.com/office/powerpoint/2010/main" val="3155158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⑮グーグルアカウントの選択画面になりますので、お使いのアカウントを押します。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⑯アカウントへのアクセスを尋ねられるので、「許可」を押します。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⑰ホーム画面が表示されれば初期設定は完了です。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E957149F-0928-498C-9D71-2721E27DC544}"/>
              </a:ext>
            </a:extLst>
          </p:cNvPr>
          <p:cNvSpPr>
            <a:spLocks noGrp="1" noRot="1" noChangeAspect="1"/>
          </p:cNvSpPr>
          <p:nvPr>
            <p:ph type="sldImg"/>
          </p:nvPr>
        </p:nvSpPr>
        <p:spPr/>
      </p:sp>
    </p:spTree>
    <p:extLst>
      <p:ext uri="{BB962C8B-B14F-4D97-AF65-F5344CB8AC3E}">
        <p14:creationId xmlns:p14="http://schemas.microsoft.com/office/powerpoint/2010/main" val="3970045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iPhone</a:t>
            </a:r>
            <a:r>
              <a:rPr lang="ja-JP" altLang="en-US" sz="1700" dirty="0">
                <a:latin typeface="Meiryo UI" panose="020B0604030504040204" pitchFamily="50" charset="-128"/>
                <a:ea typeface="Meiryo UI" panose="020B0604030504040204" pitchFamily="50" charset="-128"/>
              </a:rPr>
              <a:t>の場合をご説明いたします。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⑫通知の選択画面が表示されますので、「許可しない」か「許可」を押します。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⑬位置情報の使用を尋ねられるので、「</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度だけ許可」もしくは「</a:t>
            </a:r>
            <a:r>
              <a:rPr lang="en-US" altLang="ja-JP" sz="1700" dirty="0">
                <a:latin typeface="Meiryo UI" panose="020B0604030504040204" pitchFamily="50" charset="-128"/>
                <a:ea typeface="Meiryo UI" panose="020B0604030504040204" pitchFamily="50" charset="-128"/>
              </a:rPr>
              <a:t>app</a:t>
            </a:r>
            <a:r>
              <a:rPr lang="ja-JP" altLang="en-US" sz="1700" dirty="0">
                <a:latin typeface="Meiryo UI" panose="020B0604030504040204" pitchFamily="50" charset="-128"/>
                <a:ea typeface="Meiryo UI" panose="020B0604030504040204" pitchFamily="50" charset="-128"/>
              </a:rPr>
              <a:t>の使用中は許可」を押します。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⑭モーションとフィットネスのアクティビティを尋ねられるので「</a:t>
            </a:r>
            <a:r>
              <a:rPr lang="en-US" altLang="ja-JP" sz="1700" dirty="0">
                <a:latin typeface="Meiryo UI" panose="020B0604030504040204" pitchFamily="50" charset="-128"/>
                <a:ea typeface="Meiryo UI" panose="020B0604030504040204" pitchFamily="50" charset="-128"/>
              </a:rPr>
              <a:t>OK</a:t>
            </a:r>
            <a:r>
              <a:rPr lang="ja-JP" altLang="en-US" sz="1700" dirty="0">
                <a:latin typeface="Meiryo UI" panose="020B0604030504040204" pitchFamily="50" charset="-128"/>
                <a:ea typeface="Meiryo UI" panose="020B0604030504040204" pitchFamily="50" charset="-128"/>
              </a:rPr>
              <a:t>」を押します。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⑮ホーム画面が表示されれば初期設定完了です。</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A0C99B51-E534-05C2-C0BE-20C3C51EFFD6}"/>
              </a:ext>
            </a:extLst>
          </p:cNvPr>
          <p:cNvSpPr>
            <a:spLocks noGrp="1" noRot="1" noChangeAspect="1"/>
          </p:cNvSpPr>
          <p:nvPr>
            <p:ph type="sldImg"/>
          </p:nvPr>
        </p:nvSpPr>
        <p:spPr/>
      </p:sp>
    </p:spTree>
    <p:extLst>
      <p:ext uri="{BB962C8B-B14F-4D97-AF65-F5344CB8AC3E}">
        <p14:creationId xmlns:p14="http://schemas.microsoft.com/office/powerpoint/2010/main" val="3729800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ここでは</a:t>
            </a:r>
            <a:r>
              <a:rPr lang="en-US" altLang="ja-JP" sz="1700" dirty="0">
                <a:latin typeface="Meiryo UI" panose="020B0604030504040204" pitchFamily="50" charset="-128"/>
                <a:ea typeface="Meiryo UI" panose="020B0604030504040204" pitchFamily="50" charset="-128"/>
              </a:rPr>
              <a:t>FUN</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ja-JP" sz="1700" dirty="0">
                <a:latin typeface="Meiryo UI" panose="020B0604030504040204" pitchFamily="50" charset="-128"/>
                <a:ea typeface="Meiryo UI" panose="020B0604030504040204" pitchFamily="50" charset="-128"/>
              </a:rPr>
              <a:t>アプリの</a:t>
            </a:r>
            <a:r>
              <a:rPr lang="ja-JP" altLang="en-US" sz="1700" dirty="0">
                <a:latin typeface="Meiryo UI" panose="020B0604030504040204" pitchFamily="50" charset="-128"/>
                <a:ea typeface="Meiryo UI" panose="020B0604030504040204" pitchFamily="50" charset="-128"/>
              </a:rPr>
              <a:t>活用方法について、ご説明いたします。</a:t>
            </a:r>
            <a:endParaRPr lang="en-US" altLang="ja-JP" sz="1700" dirty="0">
              <a:latin typeface="Meiryo UI" panose="020B0604030504040204" pitchFamily="50" charset="-128"/>
              <a:ea typeface="Meiryo UI" panose="020B0604030504040204" pitchFamily="50" charset="-128"/>
            </a:endParaRP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1D64AF38-2BF5-6E44-9C56-1AFA92446D07}"/>
              </a:ext>
            </a:extLst>
          </p:cNvPr>
          <p:cNvSpPr>
            <a:spLocks noGrp="1" noRot="1" noChangeAspect="1"/>
          </p:cNvSpPr>
          <p:nvPr>
            <p:ph type="sldImg"/>
          </p:nvPr>
        </p:nvSpPr>
        <p:spPr/>
      </p:sp>
    </p:spTree>
    <p:extLst>
      <p:ext uri="{BB962C8B-B14F-4D97-AF65-F5344CB8AC3E}">
        <p14:creationId xmlns:p14="http://schemas.microsoft.com/office/powerpoint/2010/main" val="108819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それではアプリを活用してみましょう。</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アプリ内では歩数に応じてキャラクターを変身させることができます。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好きなご当地キャラを選んで歩くと、歩数に応じてキャラクターを様々な姿に変身させることができます。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毎日たくさん歩いて、まだ見たことのないご当地キャラクターの姿に出会ってください。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9A370F73-6602-2F73-A3BB-D94F82187F42}"/>
              </a:ext>
            </a:extLst>
          </p:cNvPr>
          <p:cNvSpPr>
            <a:spLocks noGrp="1" noRot="1" noChangeAspect="1"/>
          </p:cNvSpPr>
          <p:nvPr>
            <p:ph type="sldImg"/>
          </p:nvPr>
        </p:nvSpPr>
        <p:spPr/>
      </p:sp>
    </p:spTree>
    <p:extLst>
      <p:ext uri="{BB962C8B-B14F-4D97-AF65-F5344CB8AC3E}">
        <p14:creationId xmlns:p14="http://schemas.microsoft.com/office/powerpoint/2010/main" val="244453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en-US" altLang="ja-JP" sz="1700" dirty="0">
                <a:latin typeface="Meiryo UI" panose="020B0604030504040204" pitchFamily="50" charset="-128"/>
                <a:ea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rPr>
              <a:t>それでは実際にキャラクターを変身させる操作方法をご紹介いたします。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①画面左上の三本線を押します。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②上から二番目の「キャラクター図鑑」を押します。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③現在のキャラクターを押します。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④沢山歩くと赤枠内に色んな姿が出てくるので押すと変身が出来ます。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講師の皆さまは、たくさん歩けば歩くほど好きなキャラクターがこのアプリでしか見られない姿に変身することをご案内ください。</a:t>
            </a:r>
            <a:endParaRPr lang="en-US" altLang="ja-JP" sz="1700" dirty="0">
              <a:latin typeface="Meiryo UI" panose="020B0604030504040204" pitchFamily="50" charset="-128"/>
              <a:ea typeface="Meiryo UI" panose="020B0604030504040204" pitchFamily="50" charset="-128"/>
            </a:endParaRP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4CF3AC94-3D1B-03C0-5ABC-DBB58F3E9F64}"/>
              </a:ext>
            </a:extLst>
          </p:cNvPr>
          <p:cNvSpPr>
            <a:spLocks noGrp="1" noRot="1" noChangeAspect="1"/>
          </p:cNvSpPr>
          <p:nvPr>
            <p:ph type="sldImg"/>
          </p:nvPr>
        </p:nvSpPr>
        <p:spPr/>
      </p:sp>
    </p:spTree>
    <p:extLst>
      <p:ext uri="{BB962C8B-B14F-4D97-AF65-F5344CB8AC3E}">
        <p14:creationId xmlns:p14="http://schemas.microsoft.com/office/powerpoint/2010/main" val="134054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次に、キャラクターを変更する操作方法をご紹介いたします。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①画面左上の三本線を押します。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②上から二番目の「キャラクター図鑑」を押します。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③好きなキャラクターを押しましょう。</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D6F80B06-04CB-6AE9-52E5-AEB9802E59C2}"/>
              </a:ext>
            </a:extLst>
          </p:cNvPr>
          <p:cNvSpPr>
            <a:spLocks noGrp="1" noRot="1" noChangeAspect="1"/>
          </p:cNvSpPr>
          <p:nvPr>
            <p:ph type="sldImg"/>
          </p:nvPr>
        </p:nvSpPr>
        <p:spPr/>
      </p:sp>
    </p:spTree>
    <p:extLst>
      <p:ext uri="{BB962C8B-B14F-4D97-AF65-F5344CB8AC3E}">
        <p14:creationId xmlns:p14="http://schemas.microsoft.com/office/powerpoint/2010/main" val="297245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④選択したキャラクターの画面に切り変わるので「このキャラクターで歩き始める」</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⑤ホーム画面に切り変わればキャラクターの変更は完了です。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3FD31137-9366-8B77-A9BA-A3145CD1FE15}"/>
              </a:ext>
            </a:extLst>
          </p:cNvPr>
          <p:cNvSpPr>
            <a:spLocks noGrp="1" noRot="1" noChangeAspect="1"/>
          </p:cNvSpPr>
          <p:nvPr>
            <p:ph type="sldImg"/>
          </p:nvPr>
        </p:nvSpPr>
        <p:spPr/>
      </p:sp>
    </p:spTree>
    <p:extLst>
      <p:ext uri="{BB962C8B-B14F-4D97-AF65-F5344CB8AC3E}">
        <p14:creationId xmlns:p14="http://schemas.microsoft.com/office/powerpoint/2010/main" val="301051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ja-JP" sz="1700" dirty="0">
                <a:latin typeface="Meiryo UI" panose="020B0604030504040204" pitchFamily="50" charset="-128"/>
                <a:ea typeface="Meiryo UI" panose="020B0604030504040204" pitchFamily="50" charset="-128"/>
              </a:rPr>
              <a:t>この講座は、</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WALKPROJECT</a:t>
            </a:r>
            <a:r>
              <a:rPr lang="ja-JP" altLang="ja-JP" sz="1700" dirty="0">
                <a:latin typeface="Meiryo UI" panose="020B0604030504040204" pitchFamily="50" charset="-128"/>
                <a:ea typeface="Meiryo UI" panose="020B0604030504040204" pitchFamily="50" charset="-128"/>
              </a:rPr>
              <a:t>について学ぶ講座です。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1</a:t>
            </a:r>
            <a:r>
              <a:rPr lang="ja-JP" altLang="ja-JP" sz="1700" dirty="0">
                <a:latin typeface="Meiryo UI" panose="020B0604030504040204" pitchFamily="50" charset="-128"/>
                <a:ea typeface="Meiryo UI" panose="020B0604030504040204" pitchFamily="50" charset="-128"/>
              </a:rPr>
              <a:t>章では、</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WALKPROJECT</a:t>
            </a:r>
            <a:r>
              <a:rPr lang="ja-JP" altLang="en-US" sz="1700" dirty="0">
                <a:latin typeface="Meiryo UI" panose="020B0604030504040204" pitchFamily="50" charset="-128"/>
                <a:ea typeface="Meiryo UI" panose="020B0604030504040204" pitchFamily="50" charset="-128"/>
              </a:rPr>
              <a:t>とはなにか</a:t>
            </a:r>
            <a:r>
              <a:rPr lang="ja-JP" altLang="ja-JP" sz="1700" dirty="0">
                <a:latin typeface="Meiryo UI" panose="020B0604030504040204" pitchFamily="50" charset="-128"/>
                <a:ea typeface="Meiryo UI" panose="020B0604030504040204" pitchFamily="50" charset="-128"/>
              </a:rPr>
              <a:t>について学びます。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2</a:t>
            </a:r>
            <a:r>
              <a:rPr lang="ja-JP" altLang="ja-JP" sz="1700" dirty="0">
                <a:latin typeface="Meiryo UI" panose="020B0604030504040204" pitchFamily="50" charset="-128"/>
                <a:ea typeface="Meiryo UI" panose="020B0604030504040204" pitchFamily="50" charset="-128"/>
              </a:rPr>
              <a:t>章では、</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ja-JP" sz="1700" dirty="0">
                <a:latin typeface="Meiryo UI" panose="020B0604030504040204" pitchFamily="50" charset="-128"/>
                <a:ea typeface="Meiryo UI" panose="020B0604030504040204" pitchFamily="50" charset="-128"/>
              </a:rPr>
              <a:t>アプリのインストール</a:t>
            </a:r>
            <a:r>
              <a:rPr lang="ja-JP" altLang="en-US" sz="1700" dirty="0">
                <a:latin typeface="Meiryo UI" panose="020B0604030504040204" pitchFamily="50" charset="-128"/>
                <a:ea typeface="Meiryo UI" panose="020B0604030504040204" pitchFamily="50" charset="-128"/>
              </a:rPr>
              <a:t>方法</a:t>
            </a:r>
            <a:r>
              <a:rPr lang="ja-JP" altLang="ja-JP" sz="1700" dirty="0">
                <a:latin typeface="Meiryo UI" panose="020B0604030504040204" pitchFamily="50" charset="-128"/>
                <a:ea typeface="Meiryo UI" panose="020B0604030504040204" pitchFamily="50" charset="-128"/>
              </a:rPr>
              <a:t>を学びます。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3</a:t>
            </a:r>
            <a:r>
              <a:rPr lang="ja-JP" altLang="ja-JP" sz="1700" dirty="0">
                <a:latin typeface="Meiryo UI" panose="020B0604030504040204" pitchFamily="50" charset="-128"/>
                <a:ea typeface="Meiryo UI" panose="020B0604030504040204" pitchFamily="50" charset="-128"/>
              </a:rPr>
              <a:t>章では</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en-US" sz="1700" dirty="0">
                <a:latin typeface="Meiryo UI" panose="020B0604030504040204" pitchFamily="50" charset="-128"/>
                <a:ea typeface="Meiryo UI" panose="020B0604030504040204" pitchFamily="50" charset="-128"/>
              </a:rPr>
              <a:t>アプリの活用方法</a:t>
            </a:r>
            <a:r>
              <a:rPr lang="ja-JP" altLang="ja-JP" sz="1700" dirty="0">
                <a:latin typeface="Meiryo UI" panose="020B0604030504040204" pitchFamily="50" charset="-128"/>
                <a:ea typeface="Meiryo UI" panose="020B0604030504040204" pitchFamily="50" charset="-128"/>
              </a:rPr>
              <a:t>についてご説明いたします。</a:t>
            </a:r>
            <a:endParaRPr lang="en-US" altLang="ja-JP" sz="1700" dirty="0">
              <a:latin typeface="Meiryo UI" panose="020B0604030504040204" pitchFamily="50" charset="-128"/>
              <a:ea typeface="Meiryo UI" panose="020B0604030504040204" pitchFamily="50" charset="-128"/>
            </a:endParaRPr>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6AF633AF-A922-9503-28CD-C4696EAC4ACA}"/>
              </a:ext>
            </a:extLst>
          </p:cNvPr>
          <p:cNvSpPr>
            <a:spLocks noGrp="1" noRot="1" noChangeAspect="1"/>
          </p:cNvSpPr>
          <p:nvPr>
            <p:ph type="sldImg"/>
          </p:nvPr>
        </p:nvSpPr>
        <p:spPr/>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次に、歩いて溜まったポイントとクーポンを交換しましょう。</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ポイントは</a:t>
            </a:r>
            <a:r>
              <a:rPr lang="en-US" altLang="ja-JP" sz="1700" dirty="0">
                <a:latin typeface="Meiryo UI" panose="020B0604030504040204" pitchFamily="50" charset="-128"/>
                <a:ea typeface="Meiryo UI" panose="020B0604030504040204" pitchFamily="50" charset="-128"/>
              </a:rPr>
              <a:t>1000</a:t>
            </a:r>
            <a:r>
              <a:rPr lang="ja-JP" altLang="en-US" sz="1700" dirty="0">
                <a:latin typeface="Meiryo UI" panose="020B0604030504040204" pitchFamily="50" charset="-128"/>
                <a:ea typeface="Meiryo UI" panose="020B0604030504040204" pitchFamily="50" charset="-128"/>
              </a:rPr>
              <a:t>歩歩くごとに</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ポイントたまり</a:t>
            </a:r>
            <a:r>
              <a:rPr lang="en-US" altLang="ja-JP" sz="1700" dirty="0">
                <a:latin typeface="Meiryo UI" panose="020B0604030504040204" pitchFamily="50" charset="-128"/>
                <a:ea typeface="Meiryo UI" panose="020B0604030504040204" pitchFamily="50" charset="-128"/>
              </a:rPr>
              <a:t>8</a:t>
            </a:r>
            <a:r>
              <a:rPr lang="ja-JP" altLang="en-US" sz="1700" dirty="0">
                <a:latin typeface="Meiryo UI" panose="020B0604030504040204" pitchFamily="50" charset="-128"/>
                <a:ea typeface="Meiryo UI" panose="020B0604030504040204" pitchFamily="50" charset="-128"/>
              </a:rPr>
              <a:t>ポイントで様々なお得なクーポン</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枚と交換することができます。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月末にはポイントがリセットされるので早めに交換するようにしましょう。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96FDBB45-8857-0BE2-E63B-0A1BE1E55784}"/>
              </a:ext>
            </a:extLst>
          </p:cNvPr>
          <p:cNvSpPr>
            <a:spLocks noGrp="1" noRot="1" noChangeAspect="1"/>
          </p:cNvSpPr>
          <p:nvPr>
            <p:ph type="sldImg"/>
          </p:nvPr>
        </p:nvSpPr>
        <p:spPr/>
      </p:sp>
    </p:spTree>
    <p:extLst>
      <p:ext uri="{BB962C8B-B14F-4D97-AF65-F5344CB8AC3E}">
        <p14:creationId xmlns:p14="http://schemas.microsoft.com/office/powerpoint/2010/main" val="3569794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ポイントとクーポンを交換する操作方法をご紹介いたします。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①画面上部の「もらう」を押します。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②交換できるクーポンが表示されますので、交換したいクーポンを選択します。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③選択したクーポンの詳細が表示されますので内容を確認し、「このクーポンを</a:t>
            </a:r>
            <a:r>
              <a:rPr lang="en-US" altLang="ja-JP" sz="1700" dirty="0">
                <a:latin typeface="Meiryo UI" panose="020B0604030504040204" pitchFamily="50" charset="-128"/>
                <a:ea typeface="Meiryo UI" panose="020B0604030504040204" pitchFamily="50" charset="-128"/>
              </a:rPr>
              <a:t>GET</a:t>
            </a:r>
            <a:r>
              <a:rPr lang="ja-JP" altLang="en-US" sz="1700" dirty="0">
                <a:latin typeface="Meiryo UI" panose="020B0604030504040204" pitchFamily="50" charset="-128"/>
                <a:ea typeface="Meiryo UI" panose="020B0604030504040204" pitchFamily="50" charset="-128"/>
              </a:rPr>
              <a:t>する」を押します。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④赤枠内に取得したクーポンが表示されれば完了です。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講師の皆様は、以下の注意喚起をおこなう様にしてください。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機種変更などにより、新しいスマホにインストールしても歩数、ポイントなどの情報は一切引き継ぎができません。</a:t>
            </a:r>
            <a:br>
              <a:rPr lang="ja-JP" altLang="en-US" sz="1700" dirty="0">
                <a:latin typeface="Meiryo UI" panose="020B0604030504040204" pitchFamily="50" charset="-128"/>
                <a:ea typeface="Meiryo UI" panose="020B0604030504040204" pitchFamily="50" charset="-128"/>
              </a:rPr>
            </a:b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アンインストールして、同じスマホで再インストールしても同様です。</a:t>
            </a:r>
            <a:br>
              <a:rPr lang="ja-JP" altLang="en-US" sz="1700" dirty="0">
                <a:latin typeface="Meiryo UI" panose="020B0604030504040204" pitchFamily="50" charset="-128"/>
                <a:ea typeface="Meiryo UI" panose="020B0604030504040204" pitchFamily="50" charset="-128"/>
              </a:rPr>
            </a:br>
            <a:br>
              <a:rPr lang="ja-JP" altLang="en-US" sz="1700" dirty="0">
                <a:latin typeface="Meiryo UI" panose="020B0604030504040204" pitchFamily="50" charset="-128"/>
                <a:ea typeface="Meiryo UI" panose="020B0604030504040204" pitchFamily="50" charset="-128"/>
              </a:rPr>
            </a:br>
            <a:r>
              <a:rPr lang="ja-JP" altLang="en-US" sz="1700" dirty="0">
                <a:latin typeface="Meiryo UI" panose="020B0604030504040204" pitchFamily="50" charset="-128"/>
                <a:ea typeface="Meiryo UI" panose="020B0604030504040204" pitchFamily="50" charset="-128"/>
              </a:rPr>
              <a:t>　また、クーポンはスマホの位置情報（都道府県単位）をもとに配信しています。</a:t>
            </a:r>
            <a:br>
              <a:rPr lang="ja-JP" altLang="en-US" sz="1700" dirty="0">
                <a:latin typeface="Meiryo UI" panose="020B0604030504040204" pitchFamily="50" charset="-128"/>
                <a:ea typeface="Meiryo UI" panose="020B0604030504040204" pitchFamily="50" charset="-128"/>
              </a:rPr>
            </a:b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よって、県境などにお住まいのかたなどは、となりの県として認識される場合がございます。</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32B3FC88-ACFE-3690-3D00-94DE01AEAF52}"/>
              </a:ext>
            </a:extLst>
          </p:cNvPr>
          <p:cNvSpPr>
            <a:spLocks noGrp="1" noRot="1" noChangeAspect="1"/>
          </p:cNvSpPr>
          <p:nvPr>
            <p:ph type="sldImg"/>
          </p:nvPr>
        </p:nvSpPr>
        <p:spPr/>
      </p:sp>
    </p:spTree>
    <p:extLst>
      <p:ext uri="{BB962C8B-B14F-4D97-AF65-F5344CB8AC3E}">
        <p14:creationId xmlns:p14="http://schemas.microsoft.com/office/powerpoint/2010/main" val="4012045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最後にお問い合わせ先についてです。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プロジェクトに関するお問い合わせは記載のメールアドレスまでお問い合わせください。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講師の皆様は、</a:t>
            </a:r>
          </a:p>
          <a:p>
            <a:r>
              <a:rPr lang="ja-JP" altLang="en-US" sz="1700" dirty="0">
                <a:latin typeface="Meiryo UI" panose="020B0604030504040204" pitchFamily="50" charset="-128"/>
                <a:ea typeface="Meiryo UI" panose="020B0604030504040204" pitchFamily="50" charset="-128"/>
              </a:rPr>
              <a:t>プロジェクト専用の問い合わせ先であるため、アプリに関する質問にはお答えできないことを必ず周知してください。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以上で</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en-US" sz="1700" dirty="0">
                <a:latin typeface="Meiryo UI" panose="020B0604030504040204" pitchFamily="50" charset="-128"/>
                <a:ea typeface="Meiryo UI" panose="020B0604030504040204" pitchFamily="50" charset="-128"/>
              </a:rPr>
              <a:t>アプリについての講座は終わりです。</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70E9E3BB-81C4-62D7-A8F5-8DC8606F2D1C}"/>
              </a:ext>
            </a:extLst>
          </p:cNvPr>
          <p:cNvSpPr>
            <a:spLocks noGrp="1" noRot="1" noChangeAspect="1"/>
          </p:cNvSpPr>
          <p:nvPr>
            <p:ph type="sldImg"/>
          </p:nvPr>
        </p:nvSpPr>
        <p:spPr/>
      </p:sp>
    </p:spTree>
    <p:extLst>
      <p:ext uri="{BB962C8B-B14F-4D97-AF65-F5344CB8AC3E}">
        <p14:creationId xmlns:p14="http://schemas.microsoft.com/office/powerpoint/2010/main" val="188717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ここでは、</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 PROJECT</a:t>
            </a:r>
            <a:r>
              <a:rPr lang="ja-JP" altLang="en-US" sz="1700" dirty="0">
                <a:latin typeface="Meiryo UI" panose="020B0604030504040204" pitchFamily="50" charset="-128"/>
                <a:ea typeface="Meiryo UI" panose="020B0604030504040204" pitchFamily="50" charset="-128"/>
              </a:rPr>
              <a:t>の概要についてご説明し、 そして、</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en-US" sz="1700" dirty="0">
                <a:latin typeface="Meiryo UI" panose="020B0604030504040204" pitchFamily="50" charset="-128"/>
                <a:ea typeface="Meiryo UI" panose="020B0604030504040204" pitchFamily="50" charset="-128"/>
              </a:rPr>
              <a:t>アプリについてもご紹介します。</a:t>
            </a: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50325495-BD08-21F2-CABA-03CE3BE6F441}"/>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WALKPROJECT</a:t>
            </a:r>
            <a:r>
              <a:rPr lang="ja-JP" altLang="en-US" sz="1700" dirty="0">
                <a:latin typeface="Meiryo UI" panose="020B0604030504040204" pitchFamily="50" charset="-128"/>
                <a:ea typeface="Meiryo UI" panose="020B0604030504040204" pitchFamily="50" charset="-128"/>
              </a:rPr>
              <a:t>とは</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歩くことをもっと楽しく、楽しいことをもっと健康的なものにする</a:t>
            </a:r>
            <a:br>
              <a:rPr lang="ja-JP" altLang="en-US" sz="1700" dirty="0">
                <a:latin typeface="Meiryo UI" panose="020B0604030504040204" pitchFamily="50" charset="-128"/>
                <a:ea typeface="Meiryo UI" panose="020B0604030504040204" pitchFamily="50" charset="-128"/>
              </a:rPr>
            </a:br>
            <a:r>
              <a:rPr lang="ja-JP" altLang="en-US" sz="1700" dirty="0">
                <a:latin typeface="Meiryo UI" panose="020B0604030504040204" pitchFamily="50" charset="-128"/>
                <a:ea typeface="Meiryo UI" panose="020B0604030504040204" pitchFamily="50" charset="-128"/>
              </a:rPr>
              <a:t>　スポーツ庁の官民連携プロジェクトです。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日々の生活＋（プラス）</a:t>
            </a:r>
            <a:r>
              <a:rPr lang="en-US" altLang="ja-JP" sz="1700" dirty="0">
                <a:latin typeface="Meiryo UI" panose="020B0604030504040204" pitchFamily="50" charset="-128"/>
                <a:ea typeface="Meiryo UI" panose="020B0604030504040204" pitchFamily="50" charset="-128"/>
              </a:rPr>
              <a:t>WALK</a:t>
            </a:r>
            <a:r>
              <a:rPr lang="ja-JP" altLang="en-US" sz="1700" dirty="0">
                <a:latin typeface="Meiryo UI" panose="020B0604030504040204" pitchFamily="50" charset="-128"/>
                <a:ea typeface="Meiryo UI" panose="020B0604030504040204" pitchFamily="50" charset="-128"/>
              </a:rPr>
              <a:t>を掲げ、「歩く」を入口に、国民の健康増進を目指しています。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WALKPROJECT</a:t>
            </a:r>
            <a:r>
              <a:rPr lang="ja-JP" altLang="en-US" sz="1700" dirty="0">
                <a:latin typeface="Meiryo UI" panose="020B0604030504040204" pitchFamily="50" charset="-128"/>
                <a:ea typeface="Meiryo UI" panose="020B0604030504040204" pitchFamily="50" charset="-128"/>
              </a:rPr>
              <a:t>では</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「歩く</a:t>
            </a:r>
            <a:r>
              <a:rPr lang="en-US" altLang="ja-JP" sz="1700" dirty="0">
                <a:latin typeface="Meiryo UI" panose="020B0604030504040204" pitchFamily="50" charset="-128"/>
                <a:ea typeface="Meiryo UI" panose="020B0604030504040204" pitchFamily="50" charset="-128"/>
              </a:rPr>
              <a:t>(WALK)</a:t>
            </a:r>
            <a:r>
              <a:rPr lang="ja-JP" altLang="en-US" sz="1700" dirty="0">
                <a:latin typeface="Meiryo UI" panose="020B0604030504040204" pitchFamily="50" charset="-128"/>
                <a:ea typeface="Meiryo UI" panose="020B0604030504040204" pitchFamily="50" charset="-128"/>
              </a:rPr>
              <a:t>」にグルメ、音楽、写真、自然、ショッピングなど様々な「楽しい</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」を組み合わせ、自然と歩く習慣を身につけることを目指します。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F469FD27-5470-9157-B39C-8E3571CF51E1}"/>
              </a:ext>
            </a:extLst>
          </p:cNvPr>
          <p:cNvSpPr>
            <a:spLocks noGrp="1" noRot="1" noChangeAspect="1"/>
          </p:cNvSpPr>
          <p:nvPr>
            <p:ph type="sldImg"/>
          </p:nvPr>
        </p:nvSpPr>
        <p:spPr/>
      </p:sp>
    </p:spTree>
    <p:extLst>
      <p:ext uri="{BB962C8B-B14F-4D97-AF65-F5344CB8AC3E}">
        <p14:creationId xmlns:p14="http://schemas.microsoft.com/office/powerpoint/2010/main" val="419658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en-US" sz="1700" dirty="0">
                <a:latin typeface="Meiryo UI" panose="020B0604030504040204" pitchFamily="50" charset="-128"/>
                <a:ea typeface="Meiryo UI" panose="020B0604030504040204" pitchFamily="50" charset="-128"/>
              </a:rPr>
              <a:t>アプリの概要をご説明いたします。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en-US" sz="1700" dirty="0">
                <a:latin typeface="Meiryo UI" panose="020B0604030504040204" pitchFamily="50" charset="-128"/>
                <a:ea typeface="Meiryo UI" panose="020B0604030504040204" pitchFamily="50" charset="-128"/>
              </a:rPr>
              <a:t>アプリは、歩くことをより楽しく、健康的にするためのスポーツ庁の</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 PROJECT』</a:t>
            </a:r>
            <a:r>
              <a:rPr lang="ja-JP" altLang="en-US" sz="1700" dirty="0">
                <a:latin typeface="Meiryo UI" panose="020B0604030504040204" pitchFamily="50" charset="-128"/>
                <a:ea typeface="Meiryo UI" panose="020B0604030504040204" pitchFamily="50" charset="-128"/>
              </a:rPr>
              <a:t>をサポートするアプリです。</a:t>
            </a: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日の歩数に応じて、ご当地キャラクターが変身したり、</a:t>
            </a:r>
            <a:r>
              <a:rPr lang="en-US" altLang="ja-JP" sz="1700" dirty="0">
                <a:latin typeface="Meiryo UI" panose="020B0604030504040204" pitchFamily="50" charset="-128"/>
                <a:ea typeface="Meiryo UI" panose="020B0604030504040204" pitchFamily="50" charset="-128"/>
              </a:rPr>
              <a:t>1000</a:t>
            </a:r>
            <a:r>
              <a:rPr lang="ja-JP" altLang="en-US" sz="1700" dirty="0">
                <a:latin typeface="Meiryo UI" panose="020B0604030504040204" pitchFamily="50" charset="-128"/>
                <a:ea typeface="Meiryo UI" panose="020B0604030504040204" pitchFamily="50" charset="-128"/>
              </a:rPr>
              <a:t>歩ごとにポイントがたまり、それらを割引クーポンと交換することができます。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さらに、歩くモチベーションを高めるための機能がたくさん詰まったアプリです。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208C6627-4780-34F6-5280-901C82533019}"/>
              </a:ext>
            </a:extLst>
          </p:cNvPr>
          <p:cNvSpPr>
            <a:spLocks noGrp="1" noRot="1" noChangeAspect="1"/>
          </p:cNvSpPr>
          <p:nvPr>
            <p:ph type="sldImg"/>
          </p:nvPr>
        </p:nvSpPr>
        <p:spPr/>
      </p:sp>
    </p:spTree>
    <p:extLst>
      <p:ext uri="{BB962C8B-B14F-4D97-AF65-F5344CB8AC3E}">
        <p14:creationId xmlns:p14="http://schemas.microsoft.com/office/powerpoint/2010/main" val="277145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ja-JP" sz="1700" dirty="0">
                <a:latin typeface="Meiryo UI" panose="020B0604030504040204" pitchFamily="50" charset="-128"/>
                <a:ea typeface="Meiryo UI" panose="020B0604030504040204" pitchFamily="50" charset="-128"/>
              </a:rPr>
              <a:t>ここでは、「</a:t>
            </a:r>
            <a:r>
              <a:rPr lang="en-US" altLang="ja-JP" sz="1700" dirty="0">
                <a:latin typeface="Meiryo UI" panose="020B0604030504040204" pitchFamily="50" charset="-128"/>
                <a:ea typeface="Meiryo UI" panose="020B0604030504040204" pitchFamily="50" charset="-128"/>
              </a:rPr>
              <a:t>FUN</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ja-JP" sz="1700" dirty="0">
                <a:latin typeface="Meiryo UI" panose="020B0604030504040204" pitchFamily="50" charset="-128"/>
                <a:ea typeface="Meiryo UI" panose="020B0604030504040204" pitchFamily="50" charset="-128"/>
              </a:rPr>
              <a:t>アプリ」を利用する準備についてご説明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具体的には、「</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en-US" sz="1700" dirty="0">
                <a:latin typeface="Meiryo UI" panose="020B0604030504040204" pitchFamily="50" charset="-128"/>
                <a:ea typeface="Meiryo UI" panose="020B0604030504040204" pitchFamily="50" charset="-128"/>
              </a:rPr>
              <a:t>アプリ」のインストールや利用設定についてご説明を行います。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DA8FDD47-6B93-5B8C-9A6A-53197107CCAE}"/>
              </a:ext>
            </a:extLst>
          </p:cNvPr>
          <p:cNvSpPr>
            <a:spLocks noGrp="1" noRot="1" noChangeAspect="1"/>
          </p:cNvSpPr>
          <p:nvPr>
            <p:ph type="sldImg"/>
          </p:nvPr>
        </p:nvSpPr>
        <p:spPr/>
      </p:sp>
    </p:spTree>
    <p:extLst>
      <p:ext uri="{BB962C8B-B14F-4D97-AF65-F5344CB8AC3E}">
        <p14:creationId xmlns:p14="http://schemas.microsoft.com/office/powerpoint/2010/main" val="351592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FUN</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ja-JP" sz="1700" dirty="0">
                <a:latin typeface="Meiryo UI" panose="020B0604030504040204" pitchFamily="50" charset="-128"/>
                <a:ea typeface="Meiryo UI" panose="020B0604030504040204" pitchFamily="50" charset="-128"/>
              </a:rPr>
              <a:t>アプリ」のインストールの仕方について</a:t>
            </a:r>
            <a:r>
              <a:rPr lang="ja-JP" altLang="en-US" sz="1700" dirty="0">
                <a:latin typeface="Meiryo UI" panose="020B0604030504040204" pitchFamily="50" charset="-128"/>
                <a:ea typeface="Meiryo UI" panose="020B0604030504040204" pitchFamily="50" charset="-128"/>
              </a:rPr>
              <a:t>ご</a:t>
            </a:r>
            <a:r>
              <a:rPr lang="ja-JP" altLang="ja-JP" sz="1700" dirty="0">
                <a:latin typeface="Meiryo UI" panose="020B0604030504040204" pitchFamily="50" charset="-128"/>
                <a:ea typeface="Meiryo UI" panose="020B0604030504040204" pitchFamily="50" charset="-128"/>
              </a:rPr>
              <a:t>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最初に、</a:t>
            </a:r>
            <a:r>
              <a:rPr lang="en-US" altLang="ja-JP" sz="1700" dirty="0">
                <a:latin typeface="Meiryo UI" panose="020B0604030504040204" pitchFamily="50" charset="-128"/>
                <a:ea typeface="Meiryo UI" panose="020B0604030504040204" pitchFamily="50" charset="-128"/>
              </a:rPr>
              <a:t>Android</a:t>
            </a:r>
            <a:r>
              <a:rPr lang="ja-JP" altLang="ja-JP" sz="1700" dirty="0">
                <a:latin typeface="Meiryo UI" panose="020B0604030504040204" pitchFamily="50" charset="-128"/>
                <a:ea typeface="Meiryo UI" panose="020B0604030504040204" pitchFamily="50" charset="-128"/>
              </a:rPr>
              <a:t>スマートフォンをお持ちの方の操作方法です。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①「</a:t>
            </a:r>
            <a:r>
              <a:rPr lang="en-US" altLang="ja-JP" sz="1700" dirty="0">
                <a:latin typeface="Meiryo UI" panose="020B0604030504040204" pitchFamily="50" charset="-128"/>
                <a:ea typeface="Meiryo UI" panose="020B0604030504040204" pitchFamily="50" charset="-128"/>
              </a:rPr>
              <a:t>Play </a:t>
            </a:r>
            <a:r>
              <a:rPr lang="ja-JP" altLang="ja-JP" sz="1700" dirty="0">
                <a:latin typeface="Meiryo UI" panose="020B0604030504040204" pitchFamily="50" charset="-128"/>
                <a:ea typeface="Meiryo UI" panose="020B0604030504040204" pitchFamily="50" charset="-128"/>
              </a:rPr>
              <a:t>ストア」を押します。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②「アプリやゲームを検索」を押します。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③検索文章の入力箇所に「</a:t>
            </a:r>
            <a:r>
              <a:rPr lang="en-US" altLang="ja-JP" sz="1700" dirty="0" err="1">
                <a:latin typeface="Meiryo UI" panose="020B0604030504040204" pitchFamily="50" charset="-128"/>
                <a:ea typeface="Meiryo UI" panose="020B0604030504040204" pitchFamily="50" charset="-128"/>
              </a:rPr>
              <a:t>fun+walk</a:t>
            </a:r>
            <a:r>
              <a:rPr lang="ja-JP" altLang="ja-JP" sz="1700" dirty="0">
                <a:latin typeface="Meiryo UI" panose="020B0604030504040204" pitchFamily="50" charset="-128"/>
                <a:ea typeface="Meiryo UI" panose="020B0604030504040204" pitchFamily="50" charset="-128"/>
              </a:rPr>
              <a:t>」と入力し、検索します。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④「</a:t>
            </a:r>
            <a:r>
              <a:rPr lang="en-US" altLang="ja-JP" sz="1700" dirty="0">
                <a:latin typeface="Meiryo UI" panose="020B0604030504040204" pitchFamily="50" charset="-128"/>
                <a:ea typeface="Meiryo UI" panose="020B0604030504040204" pitchFamily="50" charset="-128"/>
              </a:rPr>
              <a:t>FUN</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ja-JP" sz="1700" dirty="0">
                <a:latin typeface="Meiryo UI" panose="020B0604030504040204" pitchFamily="50" charset="-128"/>
                <a:ea typeface="Meiryo UI" panose="020B0604030504040204" pitchFamily="50" charset="-128"/>
              </a:rPr>
              <a:t>アプリ」が表示されたら「インストール」を押します。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　インストールが始まります。</a:t>
            </a:r>
            <a:endParaRPr lang="en-US" altLang="ja-JP" sz="1700" dirty="0">
              <a:latin typeface="Meiryo UI" panose="020B0604030504040204" pitchFamily="50" charset="-128"/>
              <a:ea typeface="Meiryo UI" panose="020B0604030504040204" pitchFamily="50" charset="-128"/>
            </a:endParaRP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69720CC3-48F9-F8F2-9EA4-889C1BFDFDEB}"/>
              </a:ext>
            </a:extLst>
          </p:cNvPr>
          <p:cNvSpPr>
            <a:spLocks noGrp="1" noRot="1" noChangeAspect="1"/>
          </p:cNvSpPr>
          <p:nvPr>
            <p:ph type="sldImg"/>
          </p:nvPr>
        </p:nvSpPr>
        <p:spPr/>
      </p:sp>
    </p:spTree>
    <p:extLst>
      <p:ext uri="{BB962C8B-B14F-4D97-AF65-F5344CB8AC3E}">
        <p14:creationId xmlns:p14="http://schemas.microsoft.com/office/powerpoint/2010/main" val="423252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ja-JP"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iPhone</a:t>
            </a:r>
            <a:r>
              <a:rPr lang="ja-JP" altLang="en-US" sz="1700" dirty="0">
                <a:latin typeface="Meiryo UI" panose="020B0604030504040204" pitchFamily="50" charset="-128"/>
                <a:ea typeface="Meiryo UI" panose="020B0604030504040204" pitchFamily="50" charset="-128"/>
              </a:rPr>
              <a:t>をお持ちの方</a:t>
            </a:r>
            <a:r>
              <a:rPr lang="ja-JP" altLang="ja-JP" sz="1700" dirty="0">
                <a:latin typeface="Meiryo UI" panose="020B0604030504040204" pitchFamily="50" charset="-128"/>
                <a:ea typeface="Meiryo UI" panose="020B0604030504040204" pitchFamily="50" charset="-128"/>
              </a:rPr>
              <a:t>の操作方法です。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①「</a:t>
            </a:r>
            <a:r>
              <a:rPr lang="en-US" altLang="ja-JP" sz="1700" dirty="0">
                <a:latin typeface="Meiryo UI" panose="020B0604030504040204" pitchFamily="50" charset="-128"/>
                <a:ea typeface="Meiryo UI" panose="020B0604030504040204" pitchFamily="50" charset="-128"/>
              </a:rPr>
              <a:t>App Store</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②「検索」を押します。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a:t>
            </a:r>
            <a:r>
              <a:rPr lang="ja-JP" altLang="en-US" sz="1700" dirty="0">
                <a:latin typeface="Meiryo UI" panose="020B0604030504040204" pitchFamily="50" charset="-128"/>
                <a:ea typeface="Meiryo UI" panose="020B0604030504040204" pitchFamily="50" charset="-128"/>
              </a:rPr>
              <a:t>検索ボックスを押して　  「</a:t>
            </a:r>
            <a:r>
              <a:rPr lang="en-US" altLang="ja-JP" sz="1700" dirty="0">
                <a:latin typeface="Meiryo UI" panose="020B0604030504040204" pitchFamily="50" charset="-128"/>
                <a:ea typeface="Meiryo UI" panose="020B0604030504040204" pitchFamily="50" charset="-128"/>
              </a:rPr>
              <a:t> </a:t>
            </a:r>
            <a:r>
              <a:rPr lang="en-US" altLang="ja-JP" sz="1700" dirty="0" err="1">
                <a:latin typeface="Meiryo UI" panose="020B0604030504040204" pitchFamily="50" charset="-128"/>
                <a:ea typeface="Meiryo UI" panose="020B0604030504040204" pitchFamily="50" charset="-128"/>
              </a:rPr>
              <a:t>fun+walk</a:t>
            </a:r>
            <a:r>
              <a:rPr lang="en-US" altLang="ja-JP" sz="1700" dirty="0">
                <a:latin typeface="Meiryo UI" panose="020B0604030504040204" pitchFamily="50" charset="-128"/>
                <a:ea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rPr>
              <a:t>」と入力し検索します。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④</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入手」を押します。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　インストールが始まります。</a:t>
            </a:r>
            <a:endParaRPr lang="en-US" altLang="ja-JP" sz="1700" dirty="0">
              <a:latin typeface="Meiryo UI" panose="020B0604030504040204" pitchFamily="50" charset="-128"/>
              <a:ea typeface="Meiryo UI" panose="020B0604030504040204" pitchFamily="50" charset="-128"/>
            </a:endParaRP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DA5C3642-1E69-EE5E-5028-C018E9724C17}"/>
              </a:ext>
            </a:extLst>
          </p:cNvPr>
          <p:cNvSpPr>
            <a:spLocks noGrp="1" noRot="1" noChangeAspect="1"/>
          </p:cNvSpPr>
          <p:nvPr>
            <p:ph type="sldImg"/>
          </p:nvPr>
        </p:nvSpPr>
        <p:spPr/>
      </p:sp>
    </p:spTree>
    <p:extLst>
      <p:ext uri="{BB962C8B-B14F-4D97-AF65-F5344CB8AC3E}">
        <p14:creationId xmlns:p14="http://schemas.microsoft.com/office/powerpoint/2010/main" val="285074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25488" y="4749692"/>
            <a:ext cx="5286375" cy="4624610"/>
          </a:xfrm>
        </p:spPr>
        <p:txBody>
          <a:bodyPr/>
          <a:lstStyle/>
          <a:p>
            <a:r>
              <a:rPr lang="ja-JP" altLang="en-US" sz="1700" dirty="0">
                <a:latin typeface="Meiryo UI" panose="020B0604030504040204" pitchFamily="50" charset="-128"/>
                <a:ea typeface="Meiryo UI" panose="020B0604030504040204" pitchFamily="50" charset="-128"/>
              </a:rPr>
              <a:t>次に、アプリの初期設定をご説明いたします。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ホーム画面から「</a:t>
            </a:r>
            <a:r>
              <a:rPr lang="en-US" altLang="ja-JP" sz="1700" dirty="0">
                <a:latin typeface="Meiryo UI" panose="020B0604030504040204" pitchFamily="50" charset="-128"/>
                <a:ea typeface="Meiryo UI" panose="020B0604030504040204" pitchFamily="50" charset="-128"/>
              </a:rPr>
              <a:t>FUN</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WALK</a:t>
            </a:r>
            <a:r>
              <a:rPr lang="ja-JP" altLang="en-US" sz="1700" dirty="0">
                <a:latin typeface="Meiryo UI" panose="020B0604030504040204" pitchFamily="50" charset="-128"/>
                <a:ea typeface="Meiryo UI" panose="020B0604030504040204" pitchFamily="50" charset="-128"/>
              </a:rPr>
              <a:t>アプリ」を押し、アプリの初期設定を始めましょう。</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①アプリ内のキャラクターのデータをダウンロードする画面が表示されますので「続ける」を押します。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②ダウンロード画面に切り変わるので終わるまで待ってください。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③利用規約を読み、問題なければ「利用規約を同意して次に進む」を押します。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④ニックネームをキーボードで入力し、性別、年齢、都道府県、市区町村をそれぞれ右の「下向きの三角」を押して選択し、「次へ」を押します。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既に存在するニックネームであった場合、メッセージが表示され登録することが出来ませんので、</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講師の皆さまは、受講者の皆さまがそのようなエラーメッセージが表示された場合、</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別のニックネームを試してみるようご案内ください。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D3B45E54-3B3C-D88C-5498-BD3C6B7941C9}"/>
              </a:ext>
            </a:extLst>
          </p:cNvPr>
          <p:cNvSpPr>
            <a:spLocks noGrp="1" noRot="1" noChangeAspect="1"/>
          </p:cNvSpPr>
          <p:nvPr>
            <p:ph type="sldImg"/>
          </p:nvPr>
        </p:nvSpPr>
        <p:spPr/>
      </p:sp>
    </p:spTree>
    <p:extLst>
      <p:ext uri="{BB962C8B-B14F-4D97-AF65-F5344CB8AC3E}">
        <p14:creationId xmlns:p14="http://schemas.microsoft.com/office/powerpoint/2010/main" val="54320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69CC182-718A-D54C-C70F-6735E570B50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B020246-DF63-84E9-AE37-9ABF6F38582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8054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98D0FC0-0A1C-0F0B-E077-6F848F37F53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44569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D901D4D-36F7-EC01-D7FF-E575C3F77FE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107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D172B95A-6912-25E1-FC25-BB2D26C6964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0224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CEC9318-14AE-1080-99E6-4C97BAF7A70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0783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C2B803A-2BA8-BCAC-E8F0-AC62E6BDD07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867F77B-7BE5-CF2B-E5C4-95F650F705D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7999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8FA99DCE-454E-2ED1-FB3E-AAB0D44E7AB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821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865872F4-84F6-E1A8-1C26-975FDC5EAAF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45364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7B7F721E-0488-628A-108B-29B5B4C36C5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8422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F9091D4-1B7F-0537-B474-5C99E6DADC5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A126C0B-D6FC-8ABC-C8F9-EB46F9649BA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92306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E4E1BA3C-007F-B408-E44B-16E9120502C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6579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0FD540E-5E1D-A422-9C91-B506F2900C2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2972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6C6232F-DD97-3EA9-9CCF-3F02033939D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BBB99EC-6BAE-15E2-2418-7E22788A56F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3054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417B154-0DC3-711D-115B-8DF254B6D60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6389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8AB934B-4A1D-C801-552C-769CF07FA6E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1857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61FEE7C-26DC-E656-6710-EEB3164B411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68224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0DE32569-0473-2F26-87BC-CFD0AF65C97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7099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D64F105-F0A9-2BBD-0584-042BA529F78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75534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454EEA9D8A1DB4E9BDCB8A76C9D38A3" ma:contentTypeVersion="8" ma:contentTypeDescription="新しいドキュメントを作成します。" ma:contentTypeScope="" ma:versionID="c75c1c830c1cfdcbb3d2311c19105905">
  <xsd:schema xmlns:xsd="http://www.w3.org/2001/XMLSchema" xmlns:xs="http://www.w3.org/2001/XMLSchema" xmlns:p="http://schemas.microsoft.com/office/2006/metadata/properties" xmlns:ns2="088d0739-5ef6-42a5-8f5d-886d70a2a450" targetNamespace="http://schemas.microsoft.com/office/2006/metadata/properties" ma:root="true" ma:fieldsID="de6f4e01c924ad6b110a71b87a40e97d" ns2:_="">
    <xsd:import namespace="088d0739-5ef6-42a5-8f5d-886d70a2a4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d0739-5ef6-42a5-8f5d-886d70a2a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E613E-AC0E-457C-A9EE-3158A811A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8d0739-5ef6-42a5-8f5d-886d70a2a4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33E578-A070-43C3-8299-FBA9D3E18431}">
  <ds:schemaRefs>
    <ds:schemaRef ds:uri="http://purl.org/dc/terms/"/>
    <ds:schemaRef ds:uri="088d0739-5ef6-42a5-8f5d-886d70a2a450"/>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8A21F4-62DD-4529-B5E1-B7E61A1C71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1743</Words>
  <Application>Microsoft Office PowerPoint</Application>
  <PresentationFormat>画面に合わせる (4:3)</PresentationFormat>
  <Paragraphs>213</Paragraphs>
  <Slides>22</Slides>
  <Notes>22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0"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cp:revision>
  <dcterms:created xsi:type="dcterms:W3CDTF">2023-09-26T07:08:30Z</dcterms:created>
  <dcterms:modified xsi:type="dcterms:W3CDTF">2025-03-18T02:54:59Z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0x0101003454EEA9D8A1DB4E9BDCB8A76C9D38A3</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_SourceUrl">
    <vt:lpwstr/>
  </property>
  <property fmtid="{D5CDD505-2E9C-101B-9397-08002B2CF9AE}" pid="10" name="_SharedFileIndex">
    <vt:lpwstr/>
  </property>
</Properties>
</file>