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0" r:id="rId1"/>
  </p:sldMasterIdLst>
  <p:notesMasterIdLst>
    <p:notesMasterId r:id="rId13"/>
  </p:notesMasterIdLst>
  <p:sldIdLst>
    <p:sldId id="269" r:id="rId2"/>
    <p:sldId id="297" r:id="rId3"/>
    <p:sldId id="266" r:id="rId4"/>
    <p:sldId id="412" r:id="rId5"/>
    <p:sldId id="414" r:id="rId6"/>
    <p:sldId id="415" r:id="rId7"/>
    <p:sldId id="343" r:id="rId8"/>
    <p:sldId id="413" r:id="rId9"/>
    <p:sldId id="419" r:id="rId10"/>
    <p:sldId id="417" r:id="rId11"/>
    <p:sldId id="418" r:id="rId12"/>
  </p:sldIdLst>
  <p:sldSz cx="9144000" cy="6858000" type="screen4x3"/>
  <p:notesSz cx="7104063" cy="10234613"/>
  <p:custDataLst>
    <p:tags r:id="rId14"/>
  </p:custDataLst>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作成者" initials="A" lastIdx="94"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650"/>
    <a:srgbClr val="007864"/>
    <a:srgbClr val="FFFFFF"/>
    <a:srgbClr val="FFFFCC"/>
    <a:srgbClr val="CCFFCC"/>
    <a:srgbClr val="2F52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415" autoAdjust="0"/>
    <p:restoredTop sz="80588" autoAdjust="0"/>
  </p:normalViewPr>
  <p:slideViewPr>
    <p:cSldViewPr snapToObjects="1">
      <p:cViewPr varScale="1">
        <p:scale>
          <a:sx n="90" d="100"/>
          <a:sy n="90" d="100"/>
        </p:scale>
        <p:origin x="2112" y="78"/>
      </p:cViewPr>
      <p:guideLst/>
    </p:cSldViewPr>
  </p:slideViewPr>
  <p:outlineViewPr>
    <p:cViewPr>
      <p:scale>
        <a:sx n="33" d="100"/>
        <a:sy n="33" d="100"/>
      </p:scale>
      <p:origin x="0" y="0"/>
    </p:cViewPr>
  </p:outlineViewPr>
  <p:notesTextViewPr>
    <p:cViewPr>
      <p:scale>
        <a:sx n="75" d="100"/>
        <a:sy n="75" d="100"/>
      </p:scale>
      <p:origin x="0" y="0"/>
    </p:cViewPr>
  </p:notesTextViewPr>
  <p:sorterViewPr>
    <p:cViewPr>
      <p:scale>
        <a:sx n="125" d="100"/>
        <a:sy n="125" d="100"/>
      </p:scale>
      <p:origin x="0" y="-3246"/>
    </p:cViewPr>
  </p:sorterViewPr>
  <p:notesViewPr>
    <p:cSldViewPr snapToObjects="1">
      <p:cViewPr varScale="1">
        <p:scale>
          <a:sx n="76" d="100"/>
          <a:sy n="76" d="100"/>
        </p:scale>
        <p:origin x="4032"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3078428" cy="513508"/>
          </a:xfrm>
          <a:prstGeom prst="rect">
            <a:avLst/>
          </a:prstGeom>
        </p:spPr>
        <p:txBody>
          <a:bodyPr vert="horz" lIns="95477" tIns="47739" rIns="95477" bIns="47739" rtlCol="0"/>
          <a:lstStyle>
            <a:lvl1pPr algn="l">
              <a:defRPr sz="1300"/>
            </a:lvl1pPr>
          </a:lstStyle>
          <a:p>
            <a:endParaRPr kumimoji="1" lang="ja-JP" altLang="en-US"/>
          </a:p>
        </p:txBody>
      </p:sp>
      <p:sp>
        <p:nvSpPr>
          <p:cNvPr id="3" name="日付プレースホルダー 2"/>
          <p:cNvSpPr>
            <a:spLocks noGrp="1"/>
          </p:cNvSpPr>
          <p:nvPr>
            <p:ph type="dt" idx="1"/>
          </p:nvPr>
        </p:nvSpPr>
        <p:spPr>
          <a:xfrm>
            <a:off x="4023992" y="1"/>
            <a:ext cx="3078428" cy="513508"/>
          </a:xfrm>
          <a:prstGeom prst="rect">
            <a:avLst/>
          </a:prstGeom>
        </p:spPr>
        <p:txBody>
          <a:bodyPr vert="horz" lIns="95477" tIns="47739" rIns="95477" bIns="47739" rtlCol="0"/>
          <a:lstStyle>
            <a:lvl1pPr algn="r">
              <a:defRPr sz="1300"/>
            </a:lvl1pPr>
          </a:lstStyle>
          <a:p>
            <a:fld id="{BA50B120-CD90-CA4A-A384-DB7B908530F3}" type="datetimeFigureOut">
              <a:rPr kumimoji="1" lang="ja-JP" altLang="en-US" smtClean="0"/>
              <a:t>2025/3/27</a:t>
            </a:fld>
            <a:endParaRPr kumimoji="1" lang="ja-JP" altLang="en-US"/>
          </a:p>
        </p:txBody>
      </p:sp>
      <p:sp>
        <p:nvSpPr>
          <p:cNvPr id="4" name="スライド イメージ プレースホルダー 3"/>
          <p:cNvSpPr>
            <a:spLocks noGrp="1" noRot="1" noChangeAspect="1"/>
          </p:cNvSpPr>
          <p:nvPr>
            <p:ph type="sldImg" idx="2"/>
          </p:nvPr>
        </p:nvSpPr>
        <p:spPr>
          <a:xfrm>
            <a:off x="755650" y="538163"/>
            <a:ext cx="5592763" cy="4194175"/>
          </a:xfrm>
          <a:prstGeom prst="rect">
            <a:avLst/>
          </a:prstGeom>
          <a:noFill/>
          <a:ln w="12700">
            <a:solidFill>
              <a:prstClr val="black"/>
            </a:solidFill>
          </a:ln>
        </p:spPr>
        <p:txBody>
          <a:bodyPr vert="horz" lIns="95477" tIns="47739" rIns="95477" bIns="47739" rtlCol="0" anchor="ctr"/>
          <a:lstStyle/>
          <a:p>
            <a:endParaRPr lang="ja-JP" altLang="en-US"/>
          </a:p>
        </p:txBody>
      </p:sp>
      <p:sp>
        <p:nvSpPr>
          <p:cNvPr id="5" name="ノート プレースホルダー 4"/>
          <p:cNvSpPr>
            <a:spLocks noGrp="1"/>
          </p:cNvSpPr>
          <p:nvPr>
            <p:ph type="body" sz="quarter" idx="3"/>
          </p:nvPr>
        </p:nvSpPr>
        <p:spPr>
          <a:xfrm>
            <a:off x="710407" y="4925409"/>
            <a:ext cx="5683250" cy="4029879"/>
          </a:xfrm>
          <a:prstGeom prst="rect">
            <a:avLst/>
          </a:prstGeom>
        </p:spPr>
        <p:txBody>
          <a:bodyPr vert="horz" lIns="95477" tIns="47739" rIns="95477" bIns="47739" rtlCol="0"/>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フッター プレースホルダー 5"/>
          <p:cNvSpPr>
            <a:spLocks noGrp="1"/>
          </p:cNvSpPr>
          <p:nvPr>
            <p:ph type="ftr" sz="quarter" idx="4"/>
          </p:nvPr>
        </p:nvSpPr>
        <p:spPr>
          <a:xfrm>
            <a:off x="1" y="9721108"/>
            <a:ext cx="3078428" cy="513507"/>
          </a:xfrm>
          <a:prstGeom prst="rect">
            <a:avLst/>
          </a:prstGeom>
        </p:spPr>
        <p:txBody>
          <a:bodyPr vert="horz" lIns="95477" tIns="47739" rIns="95477" bIns="47739"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4023992" y="9721108"/>
            <a:ext cx="3078428" cy="513507"/>
          </a:xfrm>
          <a:prstGeom prst="rect">
            <a:avLst/>
          </a:prstGeom>
        </p:spPr>
        <p:txBody>
          <a:bodyPr vert="horz" lIns="95477" tIns="47739" rIns="95477" bIns="47739" rtlCol="0" anchor="b"/>
          <a:lstStyle>
            <a:lvl1pPr algn="r">
              <a:defRPr sz="1300"/>
            </a:lvl1pPr>
          </a:lstStyle>
          <a:p>
            <a:fld id="{2B53D04A-B60E-1241-96E3-BBB7CC6C31A8}" type="slidenum">
              <a:rPr kumimoji="1" lang="ja-JP" altLang="en-US" smtClean="0"/>
              <a:t>‹#›</a:t>
            </a:fld>
            <a:endParaRPr kumimoji="1" lang="ja-JP" altLang="en-US"/>
          </a:p>
        </p:txBody>
      </p:sp>
    </p:spTree>
    <p:extLst>
      <p:ext uri="{BB962C8B-B14F-4D97-AF65-F5344CB8AC3E}">
        <p14:creationId xmlns:p14="http://schemas.microsoft.com/office/powerpoint/2010/main" val="208331087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700" kern="1200" baseline="0">
        <a:solidFill>
          <a:schemeClr val="tx1"/>
        </a:solidFill>
        <a:latin typeface="Meiryo UI" panose="020B0604030504040204" pitchFamily="50" charset="-128"/>
        <a:ea typeface="Meiryo UI" panose="020B0604030504040204" pitchFamily="50" charset="-128"/>
        <a:cs typeface="+mn-cs"/>
      </a:defRPr>
    </a:lvl1pPr>
    <a:lvl2pPr marL="457200" algn="l" defTabSz="914400" rtl="0" eaLnBrk="1" latinLnBrk="0" hangingPunct="1">
      <a:defRPr kumimoji="1" sz="1700" kern="1200" baseline="0">
        <a:solidFill>
          <a:schemeClr val="tx1"/>
        </a:solidFill>
        <a:latin typeface="Meiryo UI" panose="020B0604030504040204" pitchFamily="50" charset="-128"/>
        <a:ea typeface="Meiryo UI" panose="020B0604030504040204" pitchFamily="50" charset="-128"/>
        <a:cs typeface="+mn-cs"/>
      </a:defRPr>
    </a:lvl2pPr>
    <a:lvl3pPr marL="914400" algn="l" defTabSz="914400" rtl="0" eaLnBrk="1" latinLnBrk="0" hangingPunct="1">
      <a:defRPr kumimoji="1" sz="1700" kern="1200" baseline="0">
        <a:solidFill>
          <a:schemeClr val="tx1"/>
        </a:solidFill>
        <a:latin typeface="Meiryo UI" panose="020B0604030504040204" pitchFamily="50" charset="-128"/>
        <a:ea typeface="Meiryo UI" panose="020B0604030504040204" pitchFamily="50" charset="-128"/>
        <a:cs typeface="+mn-cs"/>
      </a:defRPr>
    </a:lvl3pPr>
    <a:lvl4pPr marL="1371600" algn="l" defTabSz="914400" rtl="0" eaLnBrk="1" latinLnBrk="0" hangingPunct="1">
      <a:defRPr kumimoji="1" sz="1700" kern="1200" baseline="0">
        <a:solidFill>
          <a:schemeClr val="tx1"/>
        </a:solidFill>
        <a:latin typeface="Meiryo UI" panose="020B0604030504040204" pitchFamily="50" charset="-128"/>
        <a:ea typeface="Meiryo UI" panose="020B0604030504040204" pitchFamily="50" charset="-128"/>
        <a:cs typeface="+mn-cs"/>
      </a:defRPr>
    </a:lvl4pPr>
    <a:lvl5pPr marL="1828800" algn="l" defTabSz="914400" rtl="0" eaLnBrk="1" latinLnBrk="0" hangingPunct="1">
      <a:defRPr kumimoji="1" sz="1700" kern="1200" baseline="0">
        <a:solidFill>
          <a:schemeClr val="tx1"/>
        </a:solidFill>
        <a:latin typeface="Meiryo UI" panose="020B0604030504040204" pitchFamily="50" charset="-128"/>
        <a:ea typeface="Meiryo UI" panose="020B0604030504040204" pitchFamily="50"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2763" cy="4194175"/>
          </a:xfrm>
        </p:spPr>
      </p:sp>
      <p:sp>
        <p:nvSpPr>
          <p:cNvPr id="3" name="ノート プレースホルダー 2"/>
          <p:cNvSpPr>
            <a:spLocks noGrp="1"/>
          </p:cNvSpPr>
          <p:nvPr>
            <p:ph type="body" idx="1"/>
          </p:nvPr>
        </p:nvSpPr>
        <p:spPr>
          <a:xfrm>
            <a:off x="710407" y="4743827"/>
            <a:ext cx="5683250" cy="4977281"/>
          </a:xfrm>
        </p:spPr>
        <p:txBody>
          <a:bodyPr/>
          <a:lstStyle/>
          <a:p>
            <a:pPr indent="93349"/>
            <a:r>
              <a:rPr kumimoji="1" lang="ja-JP" altLang="en-US" dirty="0">
                <a:latin typeface="Meiryo UI" panose="020B0604030504040204" pitchFamily="50" charset="-128"/>
                <a:ea typeface="Meiryo UI" panose="020B0604030504040204" pitchFamily="50" charset="-128"/>
              </a:rPr>
              <a:t>みなさん、こんにちは。</a:t>
            </a:r>
            <a:endParaRPr kumimoji="1" lang="en-US" altLang="ja-JP" dirty="0">
              <a:latin typeface="Meiryo UI" panose="020B0604030504040204" pitchFamily="50" charset="-128"/>
              <a:ea typeface="Meiryo UI" panose="020B0604030504040204" pitchFamily="50" charset="-128"/>
            </a:endParaRPr>
          </a:p>
          <a:p>
            <a:pPr indent="93349"/>
            <a:endParaRPr kumimoji="1" lang="en-US" altLang="ja-JP" dirty="0">
              <a:latin typeface="Meiryo UI" panose="020B0604030504040204" pitchFamily="50" charset="-128"/>
              <a:ea typeface="Meiryo UI" panose="020B0604030504040204" pitchFamily="50" charset="-128"/>
            </a:endParaRPr>
          </a:p>
          <a:p>
            <a:pPr indent="93349"/>
            <a:r>
              <a:rPr kumimoji="1" lang="ja-JP" altLang="en-US" dirty="0">
                <a:latin typeface="Meiryo UI" panose="020B0604030504040204" pitchFamily="50" charset="-128"/>
                <a:ea typeface="Meiryo UI" panose="020B0604030504040204" pitchFamily="50" charset="-128"/>
              </a:rPr>
              <a:t>この講座はスマートフォンを買われてから、まだあまり操作方法をよくご存じではない方を対象として、電話のかけ方のご説明をします</a:t>
            </a:r>
            <a:r>
              <a:rPr lang="ja-JP" altLang="en-US" dirty="0"/>
              <a:t>。</a:t>
            </a:r>
            <a:endParaRPr lang="en-US" altLang="ja-JP" dirty="0"/>
          </a:p>
          <a:p>
            <a:pPr indent="93349"/>
            <a:endParaRPr kumimoji="1" lang="en-US" altLang="ja-JP" dirty="0">
              <a:latin typeface="Meiryo UI" panose="020B0604030504040204" pitchFamily="50" charset="-128"/>
              <a:ea typeface="Meiryo UI" panose="020B0604030504040204" pitchFamily="50" charset="-128"/>
            </a:endParaRPr>
          </a:p>
          <a:p>
            <a:pPr indent="93349"/>
            <a:r>
              <a:rPr kumimoji="1" lang="ja-JP" altLang="en-US" dirty="0">
                <a:latin typeface="Meiryo UI" panose="020B0604030504040204" pitchFamily="50" charset="-128"/>
                <a:ea typeface="Meiryo UI" panose="020B0604030504040204" pitchFamily="50" charset="-128"/>
              </a:rPr>
              <a:t>よろしくお願い致します。</a:t>
            </a:r>
            <a:endParaRPr kumimoji="1" lang="en-US" altLang="ja-JP" dirty="0">
              <a:latin typeface="Meiryo UI" panose="020B0604030504040204" pitchFamily="50" charset="-128"/>
              <a:ea typeface="Meiryo UI" panose="020B0604030504040204" pitchFamily="50" charset="-128"/>
            </a:endParaRPr>
          </a:p>
          <a:p>
            <a:pPr indent="93349"/>
            <a:endParaRPr lang="en-US" altLang="ja-JP" dirty="0">
              <a:latin typeface="Meiryo UI" panose="020B0604030504040204" pitchFamily="50" charset="-128"/>
              <a:ea typeface="Meiryo UI" panose="020B0604030504040204" pitchFamily="50" charset="-128"/>
            </a:endParaRPr>
          </a:p>
          <a:p>
            <a:pPr indent="93349"/>
            <a:r>
              <a:rPr kumimoji="1" lang="ja-JP" altLang="en-US" dirty="0">
                <a:latin typeface="Meiryo UI" panose="020B0604030504040204" pitchFamily="50" charset="-128"/>
                <a:ea typeface="Meiryo UI" panose="020B0604030504040204" pitchFamily="50" charset="-128"/>
              </a:rPr>
              <a:t>まず講座を始める前に皆様がお持ちのスマートフォンの裏側を見てください。</a:t>
            </a:r>
            <a:endParaRPr kumimoji="1" lang="en-US" altLang="ja-JP" dirty="0">
              <a:latin typeface="Meiryo UI" panose="020B0604030504040204" pitchFamily="50" charset="-128"/>
              <a:ea typeface="Meiryo UI" panose="020B0604030504040204" pitchFamily="50" charset="-128"/>
            </a:endParaRPr>
          </a:p>
          <a:p>
            <a:pPr indent="93349"/>
            <a:endParaRPr lang="en-US" altLang="ja-JP" dirty="0"/>
          </a:p>
          <a:p>
            <a:pPr indent="93349"/>
            <a:r>
              <a:rPr lang="ja-JP" altLang="en-US" dirty="0">
                <a:latin typeface="Meiryo UI" panose="020B0604030504040204" pitchFamily="50" charset="-128"/>
                <a:ea typeface="Meiryo UI" panose="020B0604030504040204" pitchFamily="50" charset="-128"/>
              </a:rPr>
              <a:t>リンゴのマークがスマートフォンについていませんか？</a:t>
            </a:r>
            <a:endParaRPr lang="en-US" altLang="ja-JP" dirty="0">
              <a:latin typeface="Meiryo UI" panose="020B0604030504040204" pitchFamily="50" charset="-128"/>
              <a:ea typeface="Meiryo UI" panose="020B0604030504040204" pitchFamily="50" charset="-128"/>
            </a:endParaRPr>
          </a:p>
          <a:p>
            <a:pPr indent="93349"/>
            <a:endParaRPr lang="en-US" altLang="ja-JP" dirty="0">
              <a:latin typeface="Meiryo UI" panose="020B0604030504040204" pitchFamily="50" charset="-128"/>
              <a:ea typeface="Meiryo UI" panose="020B0604030504040204" pitchFamily="50" charset="-128"/>
            </a:endParaRPr>
          </a:p>
          <a:p>
            <a:pPr indent="93349" defTabSz="954820">
              <a:defRPr/>
            </a:pPr>
            <a:r>
              <a:rPr lang="ja-JP" altLang="en-US" dirty="0">
                <a:latin typeface="Meiryo UI" panose="020B0604030504040204" pitchFamily="50" charset="-128"/>
                <a:ea typeface="Meiryo UI" panose="020B0604030504040204" pitchFamily="50" charset="-128"/>
                <a:cs typeface="Microsoft New Tai Lue" panose="020B0502040204020203" pitchFamily="34" charset="0"/>
              </a:rPr>
              <a:t>もしついている場合、</a:t>
            </a:r>
            <a:r>
              <a:rPr lang="en-US" altLang="ja-JP" dirty="0">
                <a:latin typeface="Meiryo UI" panose="020B0604030504040204" pitchFamily="50" charset="-128"/>
                <a:ea typeface="Meiryo UI" panose="020B0604030504040204" pitchFamily="50" charset="-128"/>
                <a:cs typeface="Microsoft New Tai Lue" panose="020B0502040204020203" pitchFamily="34" charset="0"/>
              </a:rPr>
              <a:t>Apple</a:t>
            </a:r>
            <a:r>
              <a:rPr lang="ja-JP" altLang="en-US" dirty="0">
                <a:latin typeface="Meiryo UI" panose="020B0604030504040204" pitchFamily="50" charset="-128"/>
                <a:ea typeface="Meiryo UI" panose="020B0604030504040204" pitchFamily="50" charset="-128"/>
                <a:cs typeface="Microsoft New Tai Lue" panose="020B0502040204020203" pitchFamily="34" charset="0"/>
              </a:rPr>
              <a:t>社のアイフォン（</a:t>
            </a:r>
            <a:r>
              <a:rPr lang="en-US" altLang="ja-JP" dirty="0">
                <a:latin typeface="Meiryo UI" panose="020B0604030504040204" pitchFamily="50" charset="-128"/>
                <a:ea typeface="Meiryo UI" panose="020B0604030504040204" pitchFamily="50" charset="-128"/>
                <a:cs typeface="Microsoft New Tai Lue" panose="020B0502040204020203" pitchFamily="34" charset="0"/>
              </a:rPr>
              <a:t>iPhone</a:t>
            </a:r>
            <a:r>
              <a:rPr lang="ja-JP" altLang="en-US" dirty="0">
                <a:latin typeface="Meiryo UI" panose="020B0604030504040204" pitchFamily="50" charset="-128"/>
                <a:ea typeface="Meiryo UI" panose="020B0604030504040204" pitchFamily="50" charset="-128"/>
                <a:cs typeface="Microsoft New Tai Lue" panose="020B0502040204020203" pitchFamily="34" charset="0"/>
              </a:rPr>
              <a:t>）という機種です。</a:t>
            </a:r>
            <a:endParaRPr lang="en-US" altLang="ja-JP" dirty="0">
              <a:latin typeface="Meiryo UI" panose="020B0604030504040204" pitchFamily="50" charset="-128"/>
              <a:ea typeface="Meiryo UI" panose="020B0604030504040204" pitchFamily="50" charset="-128"/>
              <a:cs typeface="Microsoft New Tai Lue" panose="020B0502040204020203" pitchFamily="34" charset="0"/>
            </a:endParaRPr>
          </a:p>
          <a:p>
            <a:pPr indent="93349" defTabSz="954820">
              <a:defRPr/>
            </a:pPr>
            <a:endParaRPr lang="en-US" altLang="ja-JP" dirty="0">
              <a:cs typeface="Microsoft New Tai Lue" panose="020B0502040204020203" pitchFamily="34" charset="0"/>
            </a:endParaRPr>
          </a:p>
          <a:p>
            <a:pPr indent="89407">
              <a:defRPr/>
            </a:pPr>
            <a:r>
              <a:rPr lang="ja-JP" altLang="en-US" sz="1600" dirty="0">
                <a:cs typeface="Microsoft New Tai Lue" panose="020B0502040204020203" pitchFamily="34" charset="0"/>
              </a:rPr>
              <a:t>今回は</a:t>
            </a:r>
            <a:r>
              <a:rPr lang="ja-JP" altLang="en-US" sz="1600" dirty="0"/>
              <a:t>残念ながらあまり参考にならないかもしれないことを予めご承知おき願います。</a:t>
            </a:r>
            <a:endParaRPr lang="en-US" altLang="ja-JP" sz="1600"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a:t>
            </a:fld>
            <a:endParaRPr kumimoji="1" lang="ja-JP" altLang="en-US"/>
          </a:p>
        </p:txBody>
      </p:sp>
    </p:spTree>
    <p:extLst>
      <p:ext uri="{BB962C8B-B14F-4D97-AF65-F5344CB8AC3E}">
        <p14:creationId xmlns:p14="http://schemas.microsoft.com/office/powerpoint/2010/main" val="16325626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2763" cy="4194175"/>
          </a:xfrm>
        </p:spPr>
      </p:sp>
      <p:sp>
        <p:nvSpPr>
          <p:cNvPr id="3" name="ノート プレースホルダー 2"/>
          <p:cNvSpPr>
            <a:spLocks noGrp="1"/>
          </p:cNvSpPr>
          <p:nvPr>
            <p:ph type="body" idx="1"/>
          </p:nvPr>
        </p:nvSpPr>
        <p:spPr>
          <a:xfrm>
            <a:off x="710407" y="4925410"/>
            <a:ext cx="5683250" cy="5309205"/>
          </a:xfrm>
        </p:spPr>
        <p:txBody>
          <a:bodyPr/>
          <a:lstStyle/>
          <a:p>
            <a:pPr indent="96146"/>
            <a:r>
              <a:rPr lang="ja-JP" altLang="en-US" dirty="0">
                <a:latin typeface="Meiryo UI" panose="020B0604030504040204" pitchFamily="50" charset="-128"/>
                <a:ea typeface="Meiryo UI" panose="020B0604030504040204" pitchFamily="50" charset="-128"/>
              </a:rPr>
              <a:t>それではこれから「連絡先」の登録の仕方をご説明します。</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①まずホーム画面で「電話」アイコンを</a:t>
            </a:r>
            <a:r>
              <a:rPr lang="ja-JP" altLang="en-US" dirty="0"/>
              <a:t>押</a:t>
            </a:r>
            <a:r>
              <a:rPr lang="ja-JP" altLang="en-US" dirty="0">
                <a:latin typeface="Meiryo UI" panose="020B0604030504040204" pitchFamily="50" charset="-128"/>
                <a:ea typeface="Meiryo UI" panose="020B0604030504040204" pitchFamily="50" charset="-128"/>
              </a:rPr>
              <a:t>し電話機能を起動します。</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起動後に画面下部に表示される「連絡先」を</a:t>
            </a:r>
            <a:r>
              <a:rPr lang="ja-JP" altLang="en-US" dirty="0"/>
              <a:t>押し</a:t>
            </a:r>
            <a:r>
              <a:rPr lang="ja-JP" altLang="en-US" dirty="0">
                <a:latin typeface="Meiryo UI" panose="020B0604030504040204" pitchFamily="50" charset="-128"/>
                <a:ea typeface="Meiryo UI" panose="020B0604030504040204" pitchFamily="50" charset="-128"/>
              </a:rPr>
              <a:t>ます。</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②連絡先一覧の中にある「新しい連絡先を作成」を</a:t>
            </a:r>
            <a:r>
              <a:rPr lang="ja-JP" altLang="en-US" dirty="0"/>
              <a:t>押</a:t>
            </a:r>
            <a:r>
              <a:rPr lang="ja-JP" altLang="en-US" dirty="0">
                <a:latin typeface="Meiryo UI" panose="020B0604030504040204" pitchFamily="50" charset="-128"/>
                <a:ea typeface="Meiryo UI" panose="020B0604030504040204" pitchFamily="50" charset="-128"/>
              </a:rPr>
              <a:t>します。</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右側のような登録画面が表示され、③で名前や電話番号を入力し終えたら、④の「保存」を</a:t>
            </a:r>
            <a:r>
              <a:rPr lang="ja-JP" altLang="en-US" dirty="0"/>
              <a:t>押せ</a:t>
            </a:r>
            <a:r>
              <a:rPr lang="ja-JP" altLang="en-US" dirty="0">
                <a:latin typeface="Meiryo UI" panose="020B0604030504040204" pitchFamily="50" charset="-128"/>
                <a:ea typeface="Meiryo UI" panose="020B0604030504040204" pitchFamily="50" charset="-128"/>
              </a:rPr>
              <a:t>ば登録は完了します。</a:t>
            </a:r>
          </a:p>
          <a:p>
            <a:pPr indent="96146"/>
            <a:endParaRPr lang="en-US" altLang="ja-JP" dirty="0">
              <a:latin typeface="Meiryo UI" panose="020B0604030504040204" pitchFamily="50" charset="-128"/>
              <a:ea typeface="Meiryo UI" panose="020B0604030504040204" pitchFamily="50" charset="-128"/>
            </a:endParaRPr>
          </a:p>
          <a:p>
            <a:pPr indent="96146"/>
            <a:endParaRPr lang="en-US" altLang="ja-JP" dirty="0">
              <a:latin typeface="Meiryo UI" panose="020B0604030504040204" pitchFamily="50" charset="-128"/>
              <a:ea typeface="Meiryo UI" panose="020B0604030504040204" pitchFamily="50" charset="-128"/>
            </a:endParaRPr>
          </a:p>
          <a:p>
            <a:pPr indent="96146"/>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補足説明</a:t>
            </a:r>
            <a:r>
              <a:rPr lang="en-US" altLang="ja-JP" dirty="0">
                <a:latin typeface="Meiryo UI" panose="020B0604030504040204" pitchFamily="50" charset="-128"/>
                <a:ea typeface="Meiryo UI" panose="020B0604030504040204" pitchFamily="50" charset="-128"/>
              </a:rPr>
              <a:t>】</a:t>
            </a:r>
          </a:p>
          <a:p>
            <a:pPr indent="96146"/>
            <a:endParaRPr lang="en-US" altLang="ja-JP"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講師の皆様は、連絡先を登録する際に、全ての情報を入力しなくても登録することは可能であることをご説明ください。</a:t>
            </a:r>
            <a:endParaRPr lang="en-US" altLang="ja-JP" dirty="0">
              <a:latin typeface="Meiryo UI" panose="020B0604030504040204" pitchFamily="50" charset="-128"/>
              <a:ea typeface="Meiryo UI" panose="020B0604030504040204" pitchFamily="50" charset="-128"/>
            </a:endParaRPr>
          </a:p>
          <a:p>
            <a:pPr indent="96146"/>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10</a:t>
            </a:fld>
            <a:endParaRPr kumimoji="1" lang="ja-JP" altLang="en-US"/>
          </a:p>
        </p:txBody>
      </p:sp>
    </p:spTree>
    <p:extLst>
      <p:ext uri="{BB962C8B-B14F-4D97-AF65-F5344CB8AC3E}">
        <p14:creationId xmlns:p14="http://schemas.microsoft.com/office/powerpoint/2010/main" val="15795365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2763" cy="4194175"/>
          </a:xfrm>
        </p:spPr>
      </p:sp>
      <p:sp>
        <p:nvSpPr>
          <p:cNvPr id="3" name="ノート プレースホルダー 2"/>
          <p:cNvSpPr>
            <a:spLocks noGrp="1"/>
          </p:cNvSpPr>
          <p:nvPr>
            <p:ph type="body" idx="1"/>
          </p:nvPr>
        </p:nvSpPr>
        <p:spPr>
          <a:xfrm>
            <a:off x="710407" y="4925409"/>
            <a:ext cx="5683250" cy="4795699"/>
          </a:xfrm>
        </p:spPr>
        <p:txBody>
          <a:bodyPr/>
          <a:lstStyle/>
          <a:p>
            <a:pPr indent="96146"/>
            <a:r>
              <a:rPr lang="ja-JP" altLang="en-US" dirty="0">
                <a:latin typeface="Meiryo UI" panose="020B0604030504040204" pitchFamily="50" charset="-128"/>
                <a:ea typeface="Meiryo UI" panose="020B0604030504040204" pitchFamily="50" charset="-128"/>
              </a:rPr>
              <a:t>今までにかかって来た履歴を使って登録する方法です。これが一番手軽な登録方法になります。</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まずホーム画面から「電話」マークを</a:t>
            </a:r>
            <a:r>
              <a:rPr lang="ja-JP" altLang="en-US" dirty="0"/>
              <a:t>押し</a:t>
            </a:r>
            <a:r>
              <a:rPr lang="ja-JP" altLang="en-US" dirty="0">
                <a:latin typeface="Meiryo UI" panose="020B0604030504040204" pitchFamily="50" charset="-128"/>
                <a:ea typeface="Meiryo UI" panose="020B0604030504040204" pitchFamily="50" charset="-128"/>
              </a:rPr>
              <a:t>ます。</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次の画面で「着信履歴」</a:t>
            </a:r>
            <a:r>
              <a:rPr lang="ja-JP" altLang="en-US" dirty="0"/>
              <a:t>を押し</a:t>
            </a:r>
            <a:r>
              <a:rPr lang="ja-JP" altLang="en-US" dirty="0">
                <a:latin typeface="Meiryo UI" panose="020B0604030504040204" pitchFamily="50" charset="-128"/>
                <a:ea typeface="Meiryo UI" panose="020B0604030504040204" pitchFamily="50" charset="-128"/>
              </a:rPr>
              <a:t>、着信履歴が出てきたら②のように登録したい人の番号を</a:t>
            </a:r>
            <a:r>
              <a:rPr lang="ja-JP" altLang="en-US" dirty="0"/>
              <a:t>押し</a:t>
            </a:r>
            <a:r>
              <a:rPr lang="ja-JP" altLang="en-US" dirty="0">
                <a:latin typeface="Meiryo UI" panose="020B0604030504040204" pitchFamily="50" charset="-128"/>
                <a:ea typeface="Meiryo UI" panose="020B0604030504040204" pitchFamily="50" charset="-128"/>
              </a:rPr>
              <a:t>てください。</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すると、その番号の下に、「新しい連絡先の作成」という項目が表示されますので</a:t>
            </a:r>
            <a:r>
              <a:rPr lang="ja-JP" altLang="en-US" dirty="0"/>
              <a:t>押し</a:t>
            </a:r>
            <a:r>
              <a:rPr lang="ja-JP" altLang="en-US" dirty="0">
                <a:latin typeface="Meiryo UI" panose="020B0604030504040204" pitchFamily="50" charset="-128"/>
                <a:ea typeface="Meiryo UI" panose="020B0604030504040204" pitchFamily="50" charset="-128"/>
              </a:rPr>
              <a:t>ます。</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これで前の項目と同じ登録画面が表示されますので、必要項目を追加入力すれば同じように登録することができます。</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電話のかけ方についての説明は以上となります。</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endParaRPr lang="en-US" altLang="ja-JP" dirty="0">
              <a:latin typeface="Meiryo UI" panose="020B0604030504040204" pitchFamily="50" charset="-128"/>
              <a:ea typeface="Meiryo UI" panose="020B0604030504040204" pitchFamily="50" charset="-128"/>
            </a:endParaRPr>
          </a:p>
          <a:p>
            <a:pPr indent="96146"/>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講師向けコメント</a:t>
            </a:r>
            <a:r>
              <a:rPr lang="en-US" altLang="ja-JP" dirty="0">
                <a:latin typeface="Meiryo UI" panose="020B0604030504040204" pitchFamily="50" charset="-128"/>
                <a:ea typeface="Meiryo UI" panose="020B0604030504040204" pitchFamily="50" charset="-128"/>
              </a:rPr>
              <a:t>】</a:t>
            </a:r>
          </a:p>
          <a:p>
            <a:pPr indent="96146"/>
            <a:endParaRPr lang="en-US" altLang="ja-JP"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講師の皆様は、「③の手順で「新しい連絡先の作成」の表示が出なければその電話番号の方は既に登録済みです。」とご説明ください。</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よくあるケースなのでご認識をお願いします。</a:t>
            </a: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11</a:t>
            </a:fld>
            <a:endParaRPr kumimoji="1" lang="ja-JP" altLang="en-US"/>
          </a:p>
        </p:txBody>
      </p:sp>
    </p:spTree>
    <p:extLst>
      <p:ext uri="{BB962C8B-B14F-4D97-AF65-F5344CB8AC3E}">
        <p14:creationId xmlns:p14="http://schemas.microsoft.com/office/powerpoint/2010/main" val="20654471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2763" cy="4194175"/>
          </a:xfrm>
        </p:spPr>
      </p:sp>
      <p:sp>
        <p:nvSpPr>
          <p:cNvPr id="3" name="ノート プレースホルダー 2"/>
          <p:cNvSpPr>
            <a:spLocks noGrp="1"/>
          </p:cNvSpPr>
          <p:nvPr>
            <p:ph type="body" idx="1"/>
          </p:nvPr>
        </p:nvSpPr>
        <p:spPr/>
        <p:txBody>
          <a:bodyPr/>
          <a:lstStyle/>
          <a:p>
            <a:r>
              <a:rPr kumimoji="1" lang="ja-JP" altLang="en-US" dirty="0">
                <a:latin typeface="Meiryo UI" panose="020B0604030504040204" pitchFamily="50" charset="-128"/>
                <a:ea typeface="Meiryo UI" panose="020B0604030504040204" pitchFamily="50" charset="-128"/>
              </a:rPr>
              <a:t>この講座では、</a:t>
            </a:r>
            <a:r>
              <a:rPr lang="ja-JP" altLang="en-US" u="none" dirty="0">
                <a:latin typeface="Meiryo UI" panose="020B0604030504040204" pitchFamily="50" charset="-128"/>
                <a:ea typeface="Meiryo UI" panose="020B0604030504040204" pitchFamily="50" charset="-128"/>
              </a:rPr>
              <a:t>電話のかけ方</a:t>
            </a:r>
            <a:r>
              <a:rPr lang="ja-JP" altLang="en-US" dirty="0">
                <a:latin typeface="Meiryo UI" panose="020B0604030504040204" pitchFamily="50" charset="-128"/>
                <a:ea typeface="Meiryo UI" panose="020B0604030504040204" pitchFamily="50" charset="-128"/>
              </a:rPr>
              <a:t>について学びます。</a:t>
            </a:r>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2</a:t>
            </a:fld>
            <a:endParaRPr kumimoji="1" lang="ja-JP" altLang="en-US"/>
          </a:p>
        </p:txBody>
      </p:sp>
    </p:spTree>
    <p:extLst>
      <p:ext uri="{BB962C8B-B14F-4D97-AF65-F5344CB8AC3E}">
        <p14:creationId xmlns:p14="http://schemas.microsoft.com/office/powerpoint/2010/main" val="12621570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2763" cy="4194175"/>
          </a:xfrm>
        </p:spPr>
      </p:sp>
      <p:sp>
        <p:nvSpPr>
          <p:cNvPr id="3" name="ノート プレースホルダー 2"/>
          <p:cNvSpPr>
            <a:spLocks noGrp="1"/>
          </p:cNvSpPr>
          <p:nvPr>
            <p:ph type="body" idx="1"/>
          </p:nvPr>
        </p:nvSpPr>
        <p:spPr/>
        <p:txBody>
          <a:bodyPr/>
          <a:lstStyle/>
          <a:p>
            <a:pPr defTabSz="954820">
              <a:defRPr/>
            </a:pPr>
            <a:r>
              <a:rPr lang="ja-JP" altLang="en-US" dirty="0">
                <a:latin typeface="Meiryo UI" panose="020B0604030504040204" pitchFamily="50" charset="-128"/>
                <a:ea typeface="Meiryo UI" panose="020B0604030504040204" pitchFamily="50" charset="-128"/>
              </a:rPr>
              <a:t>機種によってソフトのアプリ、ハードウェア機器</a:t>
            </a:r>
            <a:r>
              <a:rPr lang="ja-JP" altLang="en-US">
                <a:latin typeface="Meiryo UI" panose="020B0604030504040204" pitchFamily="50" charset="-128"/>
                <a:ea typeface="Meiryo UI" panose="020B0604030504040204" pitchFamily="50" charset="-128"/>
              </a:rPr>
              <a:t>の性能が異なって</a:t>
            </a:r>
            <a:r>
              <a:rPr lang="ja-JP" altLang="en-US" dirty="0">
                <a:latin typeface="Meiryo UI" panose="020B0604030504040204" pitchFamily="50" charset="-128"/>
                <a:ea typeface="Meiryo UI" panose="020B0604030504040204" pitchFamily="50" charset="-128"/>
              </a:rPr>
              <a:t>おりますので、説明する内容とお持ちの機種で画面の表示や動作が若干異なることがあると思いますが、ご容赦ください。</a:t>
            </a:r>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3</a:t>
            </a:fld>
            <a:endParaRPr kumimoji="1" lang="ja-JP" altLang="en-US"/>
          </a:p>
        </p:txBody>
      </p:sp>
    </p:spTree>
    <p:extLst>
      <p:ext uri="{BB962C8B-B14F-4D97-AF65-F5344CB8AC3E}">
        <p14:creationId xmlns:p14="http://schemas.microsoft.com/office/powerpoint/2010/main" val="11794233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2763" cy="4194175"/>
          </a:xfrm>
        </p:spPr>
      </p:sp>
      <p:sp>
        <p:nvSpPr>
          <p:cNvPr id="3" name="ノート プレースホルダー 2"/>
          <p:cNvSpPr>
            <a:spLocks noGrp="1"/>
          </p:cNvSpPr>
          <p:nvPr>
            <p:ph type="body" idx="1"/>
          </p:nvPr>
        </p:nvSpPr>
        <p:spPr>
          <a:xfrm>
            <a:off x="710407" y="4925409"/>
            <a:ext cx="5683250" cy="4598961"/>
          </a:xfrm>
        </p:spPr>
        <p:txBody>
          <a:bodyPr/>
          <a:lstStyle/>
          <a:p>
            <a:pPr indent="96146"/>
            <a:r>
              <a:rPr lang="ja-JP" altLang="en-US" dirty="0">
                <a:latin typeface="Meiryo UI" panose="020B0604030504040204" pitchFamily="50" charset="-128"/>
                <a:ea typeface="Meiryo UI" panose="020B0604030504040204" pitchFamily="50" charset="-128"/>
              </a:rPr>
              <a:t>それではまず最初に①のようにホーム画面から受話器のアイコンを見つけて</a:t>
            </a:r>
            <a:r>
              <a:rPr lang="ja-JP" altLang="en-US" dirty="0"/>
              <a:t>押して</a:t>
            </a:r>
            <a:r>
              <a:rPr lang="ja-JP" altLang="en-US" dirty="0">
                <a:latin typeface="Meiryo UI" panose="020B0604030504040204" pitchFamily="50" charset="-128"/>
                <a:ea typeface="Meiryo UI" panose="020B0604030504040204" pitchFamily="50" charset="-128"/>
              </a:rPr>
              <a:t>ください。</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アイコンとは、教材では赤枠で囲ってあるような丸い図柄のことを指します。</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②のような画面になりましたら、画面下の方に表示されている点が連なっているような「キーパッド」のボタンを</a:t>
            </a:r>
            <a:r>
              <a:rPr lang="ja-JP" altLang="en-US" dirty="0"/>
              <a:t>押し</a:t>
            </a:r>
            <a:r>
              <a:rPr lang="ja-JP" altLang="en-US" dirty="0">
                <a:latin typeface="Meiryo UI" panose="020B0604030504040204" pitchFamily="50" charset="-128"/>
                <a:ea typeface="Meiryo UI" panose="020B0604030504040204" pitchFamily="50" charset="-128"/>
              </a:rPr>
              <a:t>ましょう。</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ここでも各メーカーにより表示画面やボタンの形が異なりますが、似たものを見つけて</a:t>
            </a:r>
            <a:r>
              <a:rPr lang="ja-JP" altLang="en-US" dirty="0"/>
              <a:t>押し</a:t>
            </a:r>
            <a:r>
              <a:rPr lang="ja-JP" altLang="en-US" dirty="0">
                <a:latin typeface="Meiryo UI" panose="020B0604030504040204" pitchFamily="50" charset="-128"/>
                <a:ea typeface="Meiryo UI" panose="020B0604030504040204" pitchFamily="50" charset="-128"/>
              </a:rPr>
              <a:t>てください。</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③次は固定電話のように、画面上に現れた数字盤を使って入力してください。</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番号を入力し終えたら④の緑色の受話器マークを</a:t>
            </a:r>
            <a:r>
              <a:rPr lang="ja-JP" altLang="en-US" dirty="0"/>
              <a:t>押し</a:t>
            </a:r>
            <a:r>
              <a:rPr lang="ja-JP" altLang="en-US" dirty="0">
                <a:latin typeface="Meiryo UI" panose="020B0604030504040204" pitchFamily="50" charset="-128"/>
                <a:ea typeface="Meiryo UI" panose="020B0604030504040204" pitchFamily="50" charset="-128"/>
              </a:rPr>
              <a:t>てください。</a:t>
            </a:r>
          </a:p>
          <a:p>
            <a:pPr indent="96146"/>
            <a:endParaRPr lang="en-US" altLang="ja-JP" dirty="0">
              <a:latin typeface="Meiryo UI" panose="020B0604030504040204" pitchFamily="50" charset="-128"/>
              <a:ea typeface="Meiryo UI" panose="020B0604030504040204" pitchFamily="50" charset="-128"/>
            </a:endParaRPr>
          </a:p>
          <a:p>
            <a:pPr indent="96146"/>
            <a:endParaRPr lang="en-US" altLang="ja-JP" dirty="0">
              <a:latin typeface="Meiryo UI" panose="020B0604030504040204" pitchFamily="50" charset="-128"/>
              <a:ea typeface="Meiryo UI" panose="020B0604030504040204" pitchFamily="50" charset="-128"/>
            </a:endParaRPr>
          </a:p>
          <a:p>
            <a:pPr indent="96146"/>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補足説明</a:t>
            </a:r>
            <a:r>
              <a:rPr lang="en-US" altLang="ja-JP" dirty="0">
                <a:latin typeface="Meiryo UI" panose="020B0604030504040204" pitchFamily="50" charset="-128"/>
                <a:ea typeface="Meiryo UI" panose="020B0604030504040204" pitchFamily="50" charset="-128"/>
              </a:rPr>
              <a:t>】</a:t>
            </a:r>
          </a:p>
          <a:p>
            <a:pPr indent="96146"/>
            <a:endParaRPr lang="en-US" altLang="ja-JP"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講師の皆様は、スマートフォンであっても、普通の携帯電話と同じように市外局番から入力する必要があるという点を、念のためご説明ください。</a:t>
            </a:r>
            <a:endParaRPr lang="en-US" altLang="ja-JP" dirty="0">
              <a:latin typeface="Meiryo UI" panose="020B0604030504040204" pitchFamily="50" charset="-128"/>
              <a:ea typeface="Meiryo UI" panose="020B0604030504040204" pitchFamily="50" charset="-128"/>
            </a:endParaRPr>
          </a:p>
          <a:p>
            <a:pPr indent="96146"/>
            <a:endParaRPr lang="en-US" altLang="ja-JP" dirty="0">
              <a:latin typeface="Meiryo UI" panose="020B0604030504040204" pitchFamily="50" charset="-128"/>
              <a:ea typeface="Meiryo UI" panose="020B0604030504040204" pitchFamily="50" charset="-128"/>
            </a:endParaRPr>
          </a:p>
          <a:p>
            <a:pPr indent="96146" defTabSz="954820">
              <a:defRPr/>
            </a:pPr>
            <a:r>
              <a:rPr lang="ja-JP" altLang="en-US" b="0" dirty="0">
                <a:latin typeface="Meiryo UI" panose="020B0604030504040204" pitchFamily="50" charset="-128"/>
                <a:ea typeface="Meiryo UI" panose="020B0604030504040204" pitchFamily="50" charset="-128"/>
              </a:rPr>
              <a:t>また、「アイコン」といった言葉に不慣れな受講者の皆様には、実演も踏まえながら丁寧にご説明ください。</a:t>
            </a:r>
          </a:p>
          <a:p>
            <a:pPr indent="96146"/>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7798"/>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4</a:t>
            </a:fld>
            <a:endParaRPr kumimoji="1" lang="ja-JP" altLang="en-US"/>
          </a:p>
        </p:txBody>
      </p:sp>
    </p:spTree>
    <p:extLst>
      <p:ext uri="{BB962C8B-B14F-4D97-AF65-F5344CB8AC3E}">
        <p14:creationId xmlns:p14="http://schemas.microsoft.com/office/powerpoint/2010/main" val="2402168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2763" cy="4194175"/>
          </a:xfrm>
        </p:spPr>
      </p:sp>
      <p:sp>
        <p:nvSpPr>
          <p:cNvPr id="3" name="ノート プレースホルダー 2"/>
          <p:cNvSpPr>
            <a:spLocks noGrp="1"/>
          </p:cNvSpPr>
          <p:nvPr>
            <p:ph type="body" idx="1"/>
          </p:nvPr>
        </p:nvSpPr>
        <p:spPr>
          <a:xfrm>
            <a:off x="710407" y="4925410"/>
            <a:ext cx="5683250" cy="5309205"/>
          </a:xfrm>
        </p:spPr>
        <p:txBody>
          <a:bodyPr/>
          <a:lstStyle/>
          <a:p>
            <a:pPr indent="96146"/>
            <a:r>
              <a:rPr lang="ja-JP" altLang="en-US" dirty="0">
                <a:latin typeface="Meiryo UI" panose="020B0604030504040204" pitchFamily="50" charset="-128"/>
                <a:ea typeface="Meiryo UI" panose="020B0604030504040204" pitchFamily="50" charset="-128"/>
              </a:rPr>
              <a:t>緑色の受話器マークを</a:t>
            </a:r>
            <a:r>
              <a:rPr lang="ja-JP" altLang="en-US" dirty="0"/>
              <a:t>押す</a:t>
            </a:r>
            <a:r>
              <a:rPr lang="ja-JP" altLang="en-US" dirty="0">
                <a:latin typeface="Meiryo UI" panose="020B0604030504040204" pitchFamily="50" charset="-128"/>
                <a:ea typeface="Meiryo UI" panose="020B0604030504040204" pitchFamily="50" charset="-128"/>
              </a:rPr>
              <a:t>と、⑤のような「接続しています」の表示が出てきます。</a:t>
            </a:r>
            <a:endParaRPr lang="en-US" altLang="ja-JP" dirty="0">
              <a:latin typeface="Meiryo UI" panose="020B0604030504040204" pitchFamily="50" charset="-128"/>
              <a:ea typeface="Meiryo UI" panose="020B0604030504040204" pitchFamily="50" charset="-128"/>
            </a:endParaRPr>
          </a:p>
          <a:p>
            <a:pPr indent="96146"/>
            <a:endParaRPr lang="en-US" altLang="ja-JP"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相手が出ると「接続しています」から経過時間の表示となります。</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その状態になると通話が可能となります。</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⑥電話を切る時は下にある赤色の受話器マークを</a:t>
            </a:r>
            <a:r>
              <a:rPr lang="ja-JP" altLang="en-US" dirty="0"/>
              <a:t>押</a:t>
            </a:r>
            <a:r>
              <a:rPr lang="ja-JP" altLang="en-US" dirty="0">
                <a:latin typeface="Meiryo UI" panose="020B0604030504040204" pitchFamily="50" charset="-128"/>
                <a:ea typeface="Meiryo UI" panose="020B0604030504040204" pitchFamily="50" charset="-128"/>
              </a:rPr>
              <a:t>しましょう。</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このあたりの表示も各メーカーによって異なりますのでご注意ください。</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電話の切り忘れにご注意ください。通話料金が高くなる可能性があります。</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電話を切る時、⑥のアイコンを切らずに、「ホームボタン」や「戻るボタン」を押すと、通話画面が見えなくなり、通話が終了したように見えますが、実際には通話状態は継続しています。</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相手も切らないと通話は終了していない状態となるので、あとから高額な通話料金を請求されることもありますので、必ず電話は⑥のマークを</a:t>
            </a:r>
            <a:r>
              <a:rPr lang="ja-JP" altLang="en-US" dirty="0"/>
              <a:t>押し</a:t>
            </a:r>
            <a:r>
              <a:rPr lang="ja-JP" altLang="en-US" dirty="0">
                <a:latin typeface="Meiryo UI" panose="020B0604030504040204" pitchFamily="50" charset="-128"/>
                <a:ea typeface="Meiryo UI" panose="020B0604030504040204" pitchFamily="50" charset="-128"/>
              </a:rPr>
              <a:t>て切りましょう。</a:t>
            </a:r>
            <a:endParaRPr lang="en-US" altLang="ja-JP" b="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l"/>
            <a:endParaRPr lang="en-US" altLang="ja-JP" b="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l"/>
            <a:endParaRPr lang="en-US" altLang="ja-JP" b="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l"/>
            <a:r>
              <a:rPr lang="en-US" altLang="ja-JP" b="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altLang="en-US" b="0" kern="100" dirty="0">
                <a:effectLst/>
                <a:latin typeface="Meiryo UI" panose="020B0604030504040204" pitchFamily="50" charset="-128"/>
                <a:ea typeface="Meiryo UI" panose="020B0604030504040204" pitchFamily="50" charset="-128"/>
                <a:cs typeface="Times New Roman" panose="02020603050405020304" pitchFamily="18" charset="0"/>
              </a:rPr>
              <a:t>補足説明</a:t>
            </a:r>
            <a:r>
              <a:rPr lang="en-US" altLang="ja-JP" b="0" kern="100" dirty="0">
                <a:effectLst/>
                <a:latin typeface="Meiryo UI" panose="020B0604030504040204" pitchFamily="50" charset="-128"/>
                <a:ea typeface="Meiryo UI" panose="020B0604030504040204" pitchFamily="50" charset="-128"/>
                <a:cs typeface="Times New Roman" panose="02020603050405020304" pitchFamily="18" charset="0"/>
              </a:rPr>
              <a:t>】</a:t>
            </a:r>
          </a:p>
          <a:p>
            <a:pPr algn="l"/>
            <a:endParaRPr lang="en-US" altLang="ja-JP" b="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defTabSz="954820">
              <a:defRPr/>
            </a:pPr>
            <a:r>
              <a:rPr lang="ja-JP" altLang="en-US" dirty="0">
                <a:latin typeface="Meiryo UI" panose="020B0604030504040204" pitchFamily="50" charset="-128"/>
                <a:ea typeface="Meiryo UI" panose="020B0604030504040204" pitchFamily="50" charset="-128"/>
              </a:rPr>
              <a:t>　講師の方は、必要に応じて、スピーカーモードを利用すると、音声がスピーカーから発せられますので、スマートフォンを耳にあてたり、手に持ったりせずに電話もできますとご説明ください。</a:t>
            </a:r>
          </a:p>
          <a:p>
            <a:pPr algn="l"/>
            <a:endParaRPr lang="ja-JP" altLang="en-US" b="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5</a:t>
            </a:fld>
            <a:endParaRPr kumimoji="1" lang="ja-JP" altLang="en-US" dirty="0"/>
          </a:p>
        </p:txBody>
      </p:sp>
    </p:spTree>
    <p:extLst>
      <p:ext uri="{BB962C8B-B14F-4D97-AF65-F5344CB8AC3E}">
        <p14:creationId xmlns:p14="http://schemas.microsoft.com/office/powerpoint/2010/main" val="1833640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2763" cy="4194175"/>
          </a:xfrm>
        </p:spPr>
      </p:sp>
      <p:sp>
        <p:nvSpPr>
          <p:cNvPr id="3" name="ノート プレースホルダー 2"/>
          <p:cNvSpPr>
            <a:spLocks noGrp="1"/>
          </p:cNvSpPr>
          <p:nvPr>
            <p:ph type="body" idx="1"/>
          </p:nvPr>
        </p:nvSpPr>
        <p:spPr>
          <a:xfrm>
            <a:off x="710407" y="4925408"/>
            <a:ext cx="5683250" cy="5309205"/>
          </a:xfrm>
        </p:spPr>
        <p:txBody>
          <a:bodyPr/>
          <a:lstStyle/>
          <a:p>
            <a:pPr indent="96146"/>
            <a:r>
              <a:rPr lang="ja-JP" altLang="en-US" dirty="0">
                <a:latin typeface="Meiryo UI" panose="020B0604030504040204" pitchFamily="50" charset="-128"/>
                <a:ea typeface="Meiryo UI" panose="020B0604030504040204" pitchFamily="50" charset="-128"/>
              </a:rPr>
              <a:t>次は今まで来た着信履歴を使って電話をかけるやり方をご説明します。</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まず前と同じように①の受話器のアイコンを</a:t>
            </a:r>
            <a:r>
              <a:rPr lang="ja-JP" altLang="en-US" dirty="0"/>
              <a:t>押し</a:t>
            </a:r>
            <a:r>
              <a:rPr lang="ja-JP" altLang="en-US" dirty="0">
                <a:latin typeface="Meiryo UI" panose="020B0604030504040204" pitchFamily="50" charset="-128"/>
                <a:ea typeface="Meiryo UI" panose="020B0604030504040204" pitchFamily="50" charset="-128"/>
              </a:rPr>
              <a:t>てください。</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②において真ん中下にある「着信履歴」を</a:t>
            </a:r>
            <a:r>
              <a:rPr lang="ja-JP" altLang="en-US" dirty="0"/>
              <a:t>押し</a:t>
            </a:r>
            <a:r>
              <a:rPr lang="ja-JP" altLang="en-US" dirty="0">
                <a:latin typeface="Meiryo UI" panose="020B0604030504040204" pitchFamily="50" charset="-128"/>
                <a:ea typeface="Meiryo UI" panose="020B0604030504040204" pitchFamily="50" charset="-128"/>
              </a:rPr>
              <a:t>ます。</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③のように一覧で表示されている中から今回かけたい人の名前の横にある受話器のマークを</a:t>
            </a:r>
            <a:r>
              <a:rPr lang="ja-JP" altLang="en-US" dirty="0"/>
              <a:t>押し</a:t>
            </a:r>
            <a:r>
              <a:rPr lang="ja-JP" altLang="en-US" dirty="0">
                <a:latin typeface="Meiryo UI" panose="020B0604030504040204" pitchFamily="50" charset="-128"/>
                <a:ea typeface="Meiryo UI" panose="020B0604030504040204" pitchFamily="50" charset="-128"/>
              </a:rPr>
              <a:t>てください。</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この後の操作は前の項目でご説明した手順と同じとなります。</a:t>
            </a:r>
          </a:p>
          <a:p>
            <a:pPr indent="96146"/>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補足説明</a:t>
            </a:r>
            <a:r>
              <a:rPr lang="en-US" altLang="ja-JP" dirty="0">
                <a:latin typeface="Meiryo UI" panose="020B0604030504040204" pitchFamily="50" charset="-128"/>
                <a:ea typeface="Meiryo UI" panose="020B0604030504040204" pitchFamily="50" charset="-128"/>
              </a:rPr>
              <a:t>】</a:t>
            </a:r>
          </a:p>
          <a:p>
            <a:pPr indent="96146"/>
            <a:endParaRPr lang="en-US" altLang="ja-JP"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講師の皆様は、着信履歴を使った方法は便利ですが、慣れていない方は目的の箇所とは違う場所を</a:t>
            </a:r>
            <a:r>
              <a:rPr lang="ja-JP" altLang="en-US" dirty="0"/>
              <a:t>押し</a:t>
            </a:r>
            <a:r>
              <a:rPr lang="ja-JP" altLang="en-US" dirty="0">
                <a:latin typeface="Meiryo UI" panose="020B0604030504040204" pitchFamily="50" charset="-128"/>
                <a:ea typeface="Meiryo UI" panose="020B0604030504040204" pitchFamily="50" charset="-128"/>
              </a:rPr>
              <a:t>て、間違えて他の人にかけてしまう可能性があります。</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「気をつけてボタンを</a:t>
            </a:r>
            <a:r>
              <a:rPr lang="ja-JP" altLang="en-US" dirty="0"/>
              <a:t>押し</a:t>
            </a:r>
            <a:r>
              <a:rPr lang="ja-JP" altLang="en-US" dirty="0">
                <a:latin typeface="Meiryo UI" panose="020B0604030504040204" pitchFamily="50" charset="-128"/>
                <a:ea typeface="Meiryo UI" panose="020B0604030504040204" pitchFamily="50" charset="-128"/>
              </a:rPr>
              <a:t>てください。」とご説明ください。</a:t>
            </a: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6</a:t>
            </a:fld>
            <a:endParaRPr kumimoji="1" lang="ja-JP" altLang="en-US"/>
          </a:p>
        </p:txBody>
      </p:sp>
    </p:spTree>
    <p:extLst>
      <p:ext uri="{BB962C8B-B14F-4D97-AF65-F5344CB8AC3E}">
        <p14:creationId xmlns:p14="http://schemas.microsoft.com/office/powerpoint/2010/main" val="5031168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smtClean="0"/>
              <a:pPr/>
              <a:t>7</a:t>
            </a:fld>
            <a:endParaRPr lang="ja-JP" altLang="en-US"/>
          </a:p>
        </p:txBody>
      </p:sp>
      <p:sp>
        <p:nvSpPr>
          <p:cNvPr id="6" name="ノート プレースホルダー 5">
            <a:extLst>
              <a:ext uri="{FF2B5EF4-FFF2-40B4-BE49-F238E27FC236}">
                <a16:creationId xmlns:a16="http://schemas.microsoft.com/office/drawing/2014/main" id="{13A2530C-6DCA-4F85-9EA8-402190BD1EF2}"/>
              </a:ext>
            </a:extLst>
          </p:cNvPr>
          <p:cNvSpPr>
            <a:spLocks noGrp="1"/>
          </p:cNvSpPr>
          <p:nvPr>
            <p:ph type="body" sz="quarter" idx="3"/>
          </p:nvPr>
        </p:nvSpPr>
        <p:spPr>
          <a:xfrm>
            <a:off x="710407" y="4925409"/>
            <a:ext cx="5683250" cy="5160449"/>
          </a:xfrm>
        </p:spPr>
        <p:txBody>
          <a:bodyPr/>
          <a:lstStyle/>
          <a:p>
            <a:r>
              <a:rPr lang="ja-JP" altLang="en-US" dirty="0"/>
              <a:t>今度は電話帳を使って電話をかける方法です。</a:t>
            </a:r>
            <a:endParaRPr lang="en-US" altLang="ja-JP" dirty="0"/>
          </a:p>
          <a:p>
            <a:endParaRPr lang="ja-JP" altLang="en-US" dirty="0"/>
          </a:p>
          <a:p>
            <a:r>
              <a:rPr lang="ja-JP" altLang="en-US" dirty="0"/>
              <a:t>①まず最初に受話器型の「電話」アイコンから、画面下部の、一番右端いある並んだ人のマークの「連絡先」を押してください。</a:t>
            </a:r>
            <a:endParaRPr lang="en-US" altLang="ja-JP" dirty="0"/>
          </a:p>
          <a:p>
            <a:endParaRPr lang="ja-JP" altLang="en-US" dirty="0"/>
          </a:p>
          <a:p>
            <a:r>
              <a:rPr lang="ja-JP" altLang="en-US" dirty="0"/>
              <a:t>②登録済み名前一覧が表示されますので、かけたい相手の名前を押してください。</a:t>
            </a:r>
            <a:endParaRPr lang="en-US" altLang="ja-JP" dirty="0"/>
          </a:p>
          <a:p>
            <a:endParaRPr lang="ja-JP" altLang="en-US" dirty="0"/>
          </a:p>
          <a:p>
            <a:r>
              <a:rPr lang="ja-JP" altLang="en-US" dirty="0"/>
              <a:t>連絡先登録が一件もない場合は一覧が表示されませんのでご注意ください。</a:t>
            </a:r>
            <a:endParaRPr lang="en-US" altLang="ja-JP" dirty="0"/>
          </a:p>
          <a:p>
            <a:endParaRPr lang="ja-JP" altLang="en-US" dirty="0"/>
          </a:p>
          <a:p>
            <a:r>
              <a:rPr lang="ja-JP" altLang="en-US" dirty="0"/>
              <a:t>③電話番号横の受話器のマークを押せば電話がかかります。</a:t>
            </a:r>
            <a:endParaRPr lang="en-US" altLang="ja-JP" dirty="0"/>
          </a:p>
          <a:p>
            <a:endParaRPr lang="ja-JP" altLang="en-US" dirty="0"/>
          </a:p>
          <a:p>
            <a:r>
              <a:rPr lang="ja-JP" altLang="en-US" dirty="0"/>
              <a:t>連絡先に登録されていない相手にはこの手順ではかけられませんので、この後ご説明する電話帳への登録方法をお試しください。</a:t>
            </a:r>
            <a:endParaRPr lang="en-US" altLang="ja-JP" dirty="0"/>
          </a:p>
          <a:p>
            <a:endParaRPr lang="ja-JP" altLang="en-US" dirty="0"/>
          </a:p>
          <a:p>
            <a:r>
              <a:rPr lang="ja-JP" altLang="en-US" dirty="0"/>
              <a:t>ホーム画面に「連絡先」もしくは「電話帳」アイコンがある場合は、そちらを押しても②の連絡先一覧を表示することができます。</a:t>
            </a:r>
          </a:p>
        </p:txBody>
      </p:sp>
      <p:sp>
        <p:nvSpPr>
          <p:cNvPr id="11" name="スライド イメージ プレースホルダー 10">
            <a:extLst>
              <a:ext uri="{FF2B5EF4-FFF2-40B4-BE49-F238E27FC236}">
                <a16:creationId xmlns:a16="http://schemas.microsoft.com/office/drawing/2014/main" id="{54103373-990E-FE3A-0541-6CA42F1FACB7}"/>
              </a:ext>
            </a:extLst>
          </p:cNvPr>
          <p:cNvSpPr>
            <a:spLocks noGrp="1" noRot="1" noChangeAspect="1"/>
          </p:cNvSpPr>
          <p:nvPr>
            <p:ph type="sldImg"/>
          </p:nvPr>
        </p:nvSpPr>
        <p:spPr/>
      </p:sp>
    </p:spTree>
    <p:extLst>
      <p:ext uri="{BB962C8B-B14F-4D97-AF65-F5344CB8AC3E}">
        <p14:creationId xmlns:p14="http://schemas.microsoft.com/office/powerpoint/2010/main" val="25096066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2763" cy="4194175"/>
          </a:xfrm>
        </p:spPr>
      </p:sp>
      <p:sp>
        <p:nvSpPr>
          <p:cNvPr id="3" name="ノート プレースホルダー 2"/>
          <p:cNvSpPr>
            <a:spLocks noGrp="1"/>
          </p:cNvSpPr>
          <p:nvPr>
            <p:ph type="body" idx="1"/>
          </p:nvPr>
        </p:nvSpPr>
        <p:spPr>
          <a:xfrm>
            <a:off x="710407" y="4925409"/>
            <a:ext cx="5683250" cy="4770713"/>
          </a:xfrm>
        </p:spPr>
        <p:txBody>
          <a:bodyPr/>
          <a:lstStyle/>
          <a:p>
            <a:pPr indent="96146"/>
            <a:r>
              <a:rPr lang="ja-JP" altLang="en-US" dirty="0">
                <a:latin typeface="Meiryo UI" panose="020B0604030504040204" pitchFamily="50" charset="-128"/>
                <a:ea typeface="Meiryo UI" panose="020B0604030504040204" pitchFamily="50" charset="-128"/>
              </a:rPr>
              <a:t>電話の受け方です。</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もしスマートフォンを使用中に電話がかかってくると、①のように画面の上部に着信の表示が出ますので、「電話に出る」を</a:t>
            </a:r>
            <a:r>
              <a:rPr lang="ja-JP" altLang="en-US" dirty="0"/>
              <a:t>押し</a:t>
            </a:r>
            <a:r>
              <a:rPr lang="ja-JP" altLang="en-US" dirty="0">
                <a:latin typeface="Meiryo UI" panose="020B0604030504040204" pitchFamily="50" charset="-128"/>
                <a:ea typeface="Meiryo UI" panose="020B0604030504040204" pitchFamily="50" charset="-128"/>
              </a:rPr>
              <a:t>ましょう。</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電話に出たくなかったらもちろん「拒否」を押しても構いません。</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またスマートフォンを使っていない状態で電話がかかってきた場合は、②のような着信画面が現れますので、画面下部にある緑色の受話器マークを</a:t>
            </a:r>
            <a:r>
              <a:rPr lang="ja-JP" altLang="en-US" dirty="0"/>
              <a:t>押し</a:t>
            </a:r>
            <a:r>
              <a:rPr lang="ja-JP" altLang="en-US" dirty="0">
                <a:latin typeface="Meiryo UI" panose="020B0604030504040204" pitchFamily="50" charset="-128"/>
                <a:ea typeface="Meiryo UI" panose="020B0604030504040204" pitchFamily="50" charset="-128"/>
              </a:rPr>
              <a:t>てください。</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機種によっては、電話に出ることができないときに「メッセージを送信」を下から上にスライドするとショートメールを相手側に送ることができるものもあります。</a:t>
            </a: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8</a:t>
            </a:fld>
            <a:endParaRPr kumimoji="1" lang="ja-JP" altLang="en-US" dirty="0"/>
          </a:p>
        </p:txBody>
      </p:sp>
    </p:spTree>
    <p:extLst>
      <p:ext uri="{BB962C8B-B14F-4D97-AF65-F5344CB8AC3E}">
        <p14:creationId xmlns:p14="http://schemas.microsoft.com/office/powerpoint/2010/main" val="20183740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2763" cy="4194175"/>
          </a:xfrm>
        </p:spPr>
      </p:sp>
      <p:sp>
        <p:nvSpPr>
          <p:cNvPr id="3" name="ノート プレースホルダー 2"/>
          <p:cNvSpPr>
            <a:spLocks noGrp="1"/>
          </p:cNvSpPr>
          <p:nvPr>
            <p:ph type="body" idx="1"/>
          </p:nvPr>
        </p:nvSpPr>
        <p:spPr>
          <a:xfrm>
            <a:off x="710407" y="4925409"/>
            <a:ext cx="5683250" cy="4770713"/>
          </a:xfrm>
        </p:spPr>
        <p:txBody>
          <a:bodyPr/>
          <a:lstStyle/>
          <a:p>
            <a:pPr indent="96146"/>
            <a:r>
              <a:rPr lang="ja-JP" altLang="en-US" dirty="0">
                <a:latin typeface="Meiryo UI" panose="020B0604030504040204" pitchFamily="50" charset="-128"/>
                <a:ea typeface="Meiryo UI" panose="020B0604030504040204" pitchFamily="50" charset="-128"/>
              </a:rPr>
              <a:t>次に、不在着信の相手にかけなおす方法です。</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まずホーム画面から電話マークを</a:t>
            </a:r>
            <a:r>
              <a:rPr lang="ja-JP" altLang="en-US" dirty="0"/>
              <a:t>押し</a:t>
            </a:r>
            <a:r>
              <a:rPr lang="ja-JP" altLang="en-US" dirty="0">
                <a:latin typeface="Meiryo UI" panose="020B0604030504040204" pitchFamily="50" charset="-128"/>
                <a:ea typeface="Meiryo UI" panose="020B0604030504040204" pitchFamily="50" charset="-128"/>
              </a:rPr>
              <a:t>ます。</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次の画面で</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通話履歴</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をタップし、画面上の表示された不在着信内容を確認し、かけ直したい相手の隣にある受話器ボタンを</a:t>
            </a:r>
            <a:r>
              <a:rPr lang="ja-JP" altLang="en-US" dirty="0"/>
              <a:t>押す</a:t>
            </a:r>
            <a:r>
              <a:rPr lang="ja-JP" altLang="en-US" dirty="0">
                <a:latin typeface="Meiryo UI" panose="020B0604030504040204" pitchFamily="50" charset="-128"/>
                <a:ea typeface="Meiryo UI" panose="020B0604030504040204" pitchFamily="50" charset="-128"/>
              </a:rPr>
              <a:t>と電話をかけなおすことができます。</a:t>
            </a: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9</a:t>
            </a:fld>
            <a:endParaRPr kumimoji="1" lang="ja-JP" altLang="en-US" dirty="0"/>
          </a:p>
        </p:txBody>
      </p:sp>
    </p:spTree>
    <p:extLst>
      <p:ext uri="{BB962C8B-B14F-4D97-AF65-F5344CB8AC3E}">
        <p14:creationId xmlns:p14="http://schemas.microsoft.com/office/powerpoint/2010/main" val="26102054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タイトル スライド">
    <p:spTree>
      <p:nvGrpSpPr>
        <p:cNvPr id="1" name=""/>
        <p:cNvGrpSpPr/>
        <p:nvPr/>
      </p:nvGrpSpPr>
      <p:grpSpPr>
        <a:xfrm>
          <a:off x="0" y="0"/>
          <a:ext cx="0" cy="0"/>
          <a:chOff x="0" y="0"/>
          <a:chExt cx="0" cy="0"/>
        </a:xfrm>
      </p:grpSpPr>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pPr/>
              <a:t>‹#›</a:t>
            </a:fld>
            <a:endParaRPr lang="ja-JP" altLang="en-US" dirty="0"/>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タイトル スライド">
    <p:spTree>
      <p:nvGrpSpPr>
        <p:cNvPr id="1" name=""/>
        <p:cNvGrpSpPr/>
        <p:nvPr/>
      </p:nvGrpSpPr>
      <p:grpSpPr>
        <a:xfrm>
          <a:off x="0" y="0"/>
          <a:ext cx="0" cy="0"/>
          <a:chOff x="0" y="0"/>
          <a:chExt cx="0" cy="0"/>
        </a:xfrm>
      </p:grpSpPr>
      <p:sp>
        <p:nvSpPr>
          <p:cNvPr id="7" name="角丸四角形 6"/>
          <p:cNvSpPr/>
          <p:nvPr userDrawn="1"/>
        </p:nvSpPr>
        <p:spPr>
          <a:xfrm>
            <a:off x="251289" y="188465"/>
            <a:ext cx="8640000" cy="63000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4" name="直線コネクタ 13"/>
          <p:cNvCxnSpPr/>
          <p:nvPr userDrawn="1"/>
        </p:nvCxnSpPr>
        <p:spPr>
          <a:xfrm>
            <a:off x="1692275" y="187784"/>
            <a:ext cx="0" cy="630000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pPr/>
              <a:t>‹#›</a:t>
            </a:fld>
            <a:endParaRPr lang="ja-JP" altLang="en-US" dirty="0"/>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7" name="角丸四角形 6"/>
          <p:cNvSpPr/>
          <p:nvPr userDrawn="1"/>
        </p:nvSpPr>
        <p:spPr>
          <a:xfrm>
            <a:off x="251289" y="188465"/>
            <a:ext cx="8640000" cy="63000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Title 1"/>
          <p:cNvSpPr>
            <a:spLocks noGrp="1"/>
          </p:cNvSpPr>
          <p:nvPr>
            <p:ph type="ctrTitle"/>
          </p:nvPr>
        </p:nvSpPr>
        <p:spPr>
          <a:xfrm>
            <a:off x="1767718" y="529052"/>
            <a:ext cx="7200000" cy="540000"/>
          </a:xfrm>
        </p:spPr>
        <p:txBody>
          <a:bodyPr anchor="b">
            <a:normAutofit/>
          </a:bodyPr>
          <a:lstStyle>
            <a:lvl1pPr algn="l">
              <a:defRPr sz="3200" b="1" i="0">
                <a:solidFill>
                  <a:srgbClr val="009650"/>
                </a:solidFill>
                <a:latin typeface="Meiryo" charset="-128"/>
                <a:ea typeface="Meiryo" charset="-128"/>
                <a:cs typeface="Meiryo" charset="-128"/>
              </a:defRPr>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1771210" y="1459133"/>
            <a:ext cx="6858000" cy="1655762"/>
          </a:xfrm>
        </p:spPr>
        <p:txBody>
          <a:bodyPr/>
          <a:lstStyle>
            <a:lvl1pPr marL="0" indent="0" algn="l">
              <a:buNone/>
              <a:defRPr sz="2400" b="1" i="0">
                <a:latin typeface="Meiryo" charset="-128"/>
                <a:ea typeface="Meiryo" charset="-128"/>
                <a:cs typeface="Meiryo"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dirty="0"/>
              <a:t>マスター サブタイトルの書式設定</a:t>
            </a:r>
            <a:endParaRPr lang="en-US" dirty="0"/>
          </a:p>
        </p:txBody>
      </p:sp>
      <p:cxnSp>
        <p:nvCxnSpPr>
          <p:cNvPr id="11" name="直線コネクタ 10"/>
          <p:cNvCxnSpPr/>
          <p:nvPr userDrawn="1"/>
        </p:nvCxnSpPr>
        <p:spPr>
          <a:xfrm>
            <a:off x="251289" y="1268413"/>
            <a:ext cx="8640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userDrawn="1"/>
        </p:nvCxnSpPr>
        <p:spPr>
          <a:xfrm>
            <a:off x="1692275" y="1269700"/>
            <a:ext cx="0" cy="522000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pPr/>
              <a:t>‹#›</a:t>
            </a:fld>
            <a:endParaRPr lang="ja-JP" altLang="en-US" dirty="0"/>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guide id="3" pos="158" userDrawn="1">
          <p15:clr>
            <a:srgbClr val="FBAE40"/>
          </p15:clr>
        </p15:guide>
        <p15:guide id="4" pos="5602" userDrawn="1">
          <p15:clr>
            <a:srgbClr val="FBAE40"/>
          </p15:clr>
        </p15:guide>
        <p15:guide id="5" orient="horz" pos="119" userDrawn="1">
          <p15:clr>
            <a:srgbClr val="FBAE40"/>
          </p15:clr>
        </p15:guide>
        <p15:guide id="6" orient="horz" pos="4088" userDrawn="1">
          <p15:clr>
            <a:srgbClr val="FBAE40"/>
          </p15:clr>
        </p15:guide>
        <p15:guide id="7" orient="horz" pos="799" userDrawn="1">
          <p15:clr>
            <a:srgbClr val="FBAE40"/>
          </p15:clr>
        </p15:guide>
        <p15:guide id="8" pos="1066" userDrawn="1">
          <p15:clr>
            <a:srgbClr val="FBAE40"/>
          </p15:clr>
        </p15:guide>
        <p15:guide id="9" orient="horz" pos="572" userDrawn="1">
          <p15:clr>
            <a:srgbClr val="FBAE40"/>
          </p15:clr>
        </p15:guide>
        <p15:guide id="11" orient="horz" pos="346" userDrawn="1">
          <p15:clr>
            <a:srgbClr val="FBAE40"/>
          </p15:clr>
        </p15:guide>
        <p15:guide id="12" pos="385" userDrawn="1">
          <p15:clr>
            <a:srgbClr val="FBAE40"/>
          </p15:clr>
        </p15:guide>
        <p15:guide id="13" pos="1179" userDrawn="1">
          <p15:clr>
            <a:srgbClr val="FBAE40"/>
          </p15:clr>
        </p15:guide>
        <p15:guide id="14" orient="horz" pos="913"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1_タイトル スライド">
    <p:spTree>
      <p:nvGrpSpPr>
        <p:cNvPr id="1" name=""/>
        <p:cNvGrpSpPr/>
        <p:nvPr/>
      </p:nvGrpSpPr>
      <p:grpSpPr>
        <a:xfrm>
          <a:off x="0" y="0"/>
          <a:ext cx="0" cy="0"/>
          <a:chOff x="0" y="0"/>
          <a:chExt cx="0" cy="0"/>
        </a:xfrm>
      </p:grpSpPr>
      <p:sp>
        <p:nvSpPr>
          <p:cNvPr id="7" name="角丸四角形 6"/>
          <p:cNvSpPr/>
          <p:nvPr userDrawn="1"/>
        </p:nvSpPr>
        <p:spPr>
          <a:xfrm>
            <a:off x="251289" y="188465"/>
            <a:ext cx="8640000" cy="63000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Title 1"/>
          <p:cNvSpPr>
            <a:spLocks noGrp="1"/>
          </p:cNvSpPr>
          <p:nvPr>
            <p:ph type="ctrTitle"/>
          </p:nvPr>
        </p:nvSpPr>
        <p:spPr>
          <a:xfrm>
            <a:off x="1767718" y="529052"/>
            <a:ext cx="7200000" cy="540000"/>
          </a:xfrm>
        </p:spPr>
        <p:txBody>
          <a:bodyPr anchor="b">
            <a:normAutofit/>
          </a:bodyPr>
          <a:lstStyle>
            <a:lvl1pPr algn="l">
              <a:defRPr sz="3200" b="1" i="0">
                <a:solidFill>
                  <a:srgbClr val="009650"/>
                </a:solidFill>
                <a:latin typeface="Meiryo" charset="-128"/>
                <a:ea typeface="Meiryo" charset="-128"/>
                <a:cs typeface="Meiryo" charset="-128"/>
              </a:defRPr>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507804" y="1459133"/>
            <a:ext cx="8280000" cy="1655762"/>
          </a:xfrm>
        </p:spPr>
        <p:txBody>
          <a:bodyPr/>
          <a:lstStyle>
            <a:lvl1pPr marL="0" indent="0" algn="l">
              <a:buNone/>
              <a:defRPr sz="2400" b="1" i="0">
                <a:latin typeface="Meiryo" charset="-128"/>
                <a:ea typeface="Meiryo" charset="-128"/>
                <a:cs typeface="Meiryo"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dirty="0"/>
              <a:t>マスター サブタイトルの書式設定</a:t>
            </a:r>
            <a:endParaRPr lang="en-US" dirty="0"/>
          </a:p>
        </p:txBody>
      </p:sp>
      <p:cxnSp>
        <p:nvCxnSpPr>
          <p:cNvPr id="11" name="直線コネクタ 10"/>
          <p:cNvCxnSpPr/>
          <p:nvPr userDrawn="1"/>
        </p:nvCxnSpPr>
        <p:spPr>
          <a:xfrm>
            <a:off x="251289" y="1268413"/>
            <a:ext cx="8640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pPr/>
              <a:t>‹#›</a:t>
            </a:fld>
            <a:endParaRPr lang="ja-JP" altLang="en-US" dirty="0"/>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guide id="15" pos="2064" userDrawn="1">
          <p15:clr>
            <a:srgbClr val="FBAE40"/>
          </p15:clr>
        </p15:guide>
        <p15:guide id="16" pos="3787" userDrawn="1">
          <p15:clr>
            <a:srgbClr val="FBAE40"/>
          </p15:clr>
        </p15:guide>
        <p15:guide id="17" pos="5375" userDrawn="1">
          <p15:clr>
            <a:srgbClr val="FBAE40"/>
          </p15:clr>
        </p15:guide>
        <p15:guide id="18" orient="horz" pos="1253" userDrawn="1">
          <p15:clr>
            <a:srgbClr val="FBAE40"/>
          </p15:clr>
        </p15:guide>
        <p15:guide id="19" orient="horz" pos="1026" userDrawn="1">
          <p15:clr>
            <a:srgbClr val="FBAE40"/>
          </p15:clr>
        </p15:guide>
        <p15:guide id="20" orient="horz" pos="1480" userDrawn="1">
          <p15:clr>
            <a:srgbClr val="FBAE40"/>
          </p15:clr>
        </p15:guide>
        <p15:guide id="21" orient="horz" pos="1706" userDrawn="1">
          <p15:clr>
            <a:srgbClr val="FBAE40"/>
          </p15:clr>
        </p15:guide>
        <p15:guide id="22" orient="horz" pos="3861" userDrawn="1">
          <p15:clr>
            <a:srgbClr val="FBAE40"/>
          </p15:clr>
        </p15:guide>
        <p15:guide id="23" pos="1837" userDrawn="1">
          <p15:clr>
            <a:srgbClr val="FBAE40"/>
          </p15:clr>
        </p15:guide>
        <p15:guide id="24" pos="4014" userDrawn="1">
          <p15:clr>
            <a:srgbClr val="FBAE40"/>
          </p15:clr>
        </p15:guide>
        <p15:guide id="25" pos="2290" userDrawn="1">
          <p15:clr>
            <a:srgbClr val="FBAE40"/>
          </p15:clr>
        </p15:guide>
        <p15:guide id="26" pos="612" userDrawn="1">
          <p15:clr>
            <a:srgbClr val="FBAE40"/>
          </p15:clr>
        </p15:guide>
        <p15:guide id="27" pos="3107"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fld id="{764C1CBF-02BE-C949-8A80-6278B6932A94}" type="datetimeFigureOut">
              <a:rPr kumimoji="1" lang="ja-JP" altLang="en-US" smtClean="0"/>
              <a:t>2025/3/27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D61DC6C-4581-DC44-8E22-5B060113FAEC}" type="slidenum">
              <a:rPr kumimoji="1" lang="ja-JP" altLang="en-US" smtClean="0"/>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slideLayout" Target="../slideLayouts/slideLayout3.xml"/><Relationship Id="rId7" Type="http://schemas.openxmlformats.org/officeDocument/2006/relationships/tags" Target="../tags/tag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8" name="オブジェクト 7" hidden="1">
            <a:extLst>
              <a:ext uri="{FF2B5EF4-FFF2-40B4-BE49-F238E27FC236}">
                <a16:creationId xmlns:a16="http://schemas.microsoft.com/office/drawing/2014/main" id="{64B3BCCB-7D01-488D-9278-2A8143705A84}"/>
              </a:ext>
            </a:extLst>
          </p:cNvPr>
          <p:cNvGraphicFramePr>
            <a:graphicFrameLocks noChangeAspect="1"/>
          </p:cNvGraphicFramePr>
          <p:nvPr userDrawn="1">
            <p:custDataLst>
              <p:tags r:id="rId7"/>
            </p:custDataLst>
            <p:extLst>
              <p:ext uri="{D42A27DB-BD31-4B8C-83A1-F6EECF244321}">
                <p14:modId xmlns:p14="http://schemas.microsoft.com/office/powerpoint/2010/main" val="26386187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8" imgW="554" imgH="551" progId="TCLayout.ActiveDocument.1">
                  <p:embed/>
                </p:oleObj>
              </mc:Choice>
              <mc:Fallback>
                <p:oleObj name="think-cell スライド" r:id="rId8" imgW="554" imgH="551" progId="TCLayout.ActiveDocument.1">
                  <p:embed/>
                  <p:pic>
                    <p:nvPicPr>
                      <p:cNvPr id="8" name="オブジェクト 7" hidden="1">
                        <a:extLst>
                          <a:ext uri="{FF2B5EF4-FFF2-40B4-BE49-F238E27FC236}">
                            <a16:creationId xmlns:a16="http://schemas.microsoft.com/office/drawing/2014/main" id="{64B3BCCB-7D01-488D-9278-2A8143705A84}"/>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4C1CBF-02BE-C949-8A80-6278B6932A94}" type="datetimeFigureOut">
              <a:rPr kumimoji="1" lang="ja-JP" altLang="en-US" smtClean="0"/>
              <a:t>2025/3/27</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61DC6C-4581-DC44-8E22-5B060113FAEC}" type="slidenum">
              <a:rPr kumimoji="1" lang="ja-JP" altLang="en-US" smtClean="0"/>
              <a:t>‹#›</a:t>
            </a:fld>
            <a:endParaRPr kumimoji="1" lang="ja-JP" altLang="en-US"/>
          </a:p>
        </p:txBody>
      </p:sp>
    </p:spTree>
    <p:extLst>
      <p:ext uri="{BB962C8B-B14F-4D97-AF65-F5344CB8AC3E}">
        <p14:creationId xmlns:p14="http://schemas.microsoft.com/office/powerpoint/2010/main" val="1141903494"/>
      </p:ext>
    </p:extLst>
  </p:cSld>
  <p:clrMap bg1="lt1" tx1="dk1" bg2="lt2" tx2="dk2" accent1="accent1" accent2="accent2" accent3="accent3" accent4="accent4" accent5="accent5" accent6="accent6" hlink="hlink" folHlink="folHlink"/>
  <p:sldLayoutIdLst>
    <p:sldLayoutId id="2147483665" r:id="rId1"/>
    <p:sldLayoutId id="2147483664" r:id="rId2"/>
    <p:sldLayoutId id="2147483661" r:id="rId3"/>
    <p:sldLayoutId id="2147483663" r:id="rId4"/>
    <p:sldLayoutId id="2147483662" r:id="rId5"/>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589D088F-6576-961C-61BB-15738F56AC70}"/>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5897372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 12">
            <a:extLst>
              <a:ext uri="{FF2B5EF4-FFF2-40B4-BE49-F238E27FC236}">
                <a16:creationId xmlns:a16="http://schemas.microsoft.com/office/drawing/2014/main" id="{5572ACEF-2D95-11B6-760F-82313BCBD35C}"/>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3435010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a:extLst>
              <a:ext uri="{FF2B5EF4-FFF2-40B4-BE49-F238E27FC236}">
                <a16:creationId xmlns:a16="http://schemas.microsoft.com/office/drawing/2014/main" id="{2BDB1C3A-9A41-CB48-2AC6-2C5348BF4F2E}"/>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0195778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E46D89FA-921B-B529-5137-1C0836018FE2}"/>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5564617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CF81B9D9-DFA7-4DA0-9EE2-827842DA7334}"/>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3937600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B562003C-D71A-6552-E15E-F1745A4729A6}"/>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3768979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1F3F6DC1-60F6-CB49-9CD0-6F02B9C0542A}"/>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271916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D47D2BBE-3C84-1904-8C60-144B75089843}"/>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7492446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3215DA8C-86CE-B6CA-59F6-E42759046B84}"/>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345677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AutoShape 14">
            <a:extLst>
              <a:ext uri="{FF2B5EF4-FFF2-40B4-BE49-F238E27FC236}">
                <a16:creationId xmlns:a16="http://schemas.microsoft.com/office/drawing/2014/main" id="{9DB01264-DF0B-C1DA-4B93-703F41C6C0E7}"/>
              </a:ext>
            </a:extLst>
          </p:cNvPr>
          <p:cNvSpPr>
            <a:spLocks noChangeAspect="1" noChangeArrowheads="1"/>
          </p:cNvSpPr>
          <p:nvPr/>
        </p:nvSpPr>
        <p:spPr bwMode="auto">
          <a:xfrm>
            <a:off x="2933700" y="28575"/>
            <a:ext cx="3276600" cy="68008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9" name="AutoShape 16">
            <a:extLst>
              <a:ext uri="{FF2B5EF4-FFF2-40B4-BE49-F238E27FC236}">
                <a16:creationId xmlns:a16="http://schemas.microsoft.com/office/drawing/2014/main" id="{F841C830-368F-2AD6-3B45-673258879414}"/>
              </a:ext>
            </a:extLst>
          </p:cNvPr>
          <p:cNvSpPr>
            <a:spLocks noChangeAspect="1" noChangeArrowheads="1"/>
          </p:cNvSpPr>
          <p:nvPr/>
        </p:nvSpPr>
        <p:spPr bwMode="auto">
          <a:xfrm>
            <a:off x="3086100" y="1790219"/>
            <a:ext cx="2501278" cy="519160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pic>
        <p:nvPicPr>
          <p:cNvPr id="3" name="図 2">
            <a:extLst>
              <a:ext uri="{FF2B5EF4-FFF2-40B4-BE49-F238E27FC236}">
                <a16:creationId xmlns:a16="http://schemas.microsoft.com/office/drawing/2014/main" id="{C2AF945D-8AA5-C026-215D-F7D1326E3A51}"/>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551903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0BF283CC-CEED-406F-4E8E-F18EF385395B}"/>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72032525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ホワイト">
  <a:themeElements>
    <a:clrScheme name="ホワイ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ホワイ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ホワイ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FFCC"/>
        </a:solidFill>
        <a:ln>
          <a:solidFill>
            <a:schemeClr val="accent6">
              <a:lumMod val="75000"/>
            </a:schemeClr>
          </a:solidFill>
        </a:ln>
      </a:spPr>
      <a:bodyPr rtlCol="0" anchor="ctr"/>
      <a:lstStyle>
        <a:defPPr algn="ctr">
          <a:defRPr kumimoji="1"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Yu Gothic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Yu Gothic"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1372</Words>
  <Application>Microsoft Office PowerPoint</Application>
  <PresentationFormat>画面に合わせる (4:3)</PresentationFormat>
  <Paragraphs>142</Paragraphs>
  <Slides>11</Slides>
  <Notes>11</Notes>
  <HiddenSlides>0</HiddenSlides>
  <MMClips>0</MMClips>
  <ScaleCrop>false</ScaleCrop>
  <HeadingPairs>
    <vt:vector size="8" baseType="variant">
      <vt:variant>
        <vt:lpstr>使用されているフォント</vt:lpstr>
      </vt:variant>
      <vt:variant>
        <vt:i4>7</vt:i4>
      </vt:variant>
      <vt:variant>
        <vt:lpstr>テーマ</vt:lpstr>
      </vt:variant>
      <vt:variant>
        <vt:i4>1</vt:i4>
      </vt:variant>
      <vt:variant>
        <vt:lpstr>埋め込まれた OLE サーバー</vt:lpstr>
      </vt:variant>
      <vt:variant>
        <vt:i4>1</vt:i4>
      </vt:variant>
      <vt:variant>
        <vt:lpstr>スライド タイトル</vt:lpstr>
      </vt:variant>
      <vt:variant>
        <vt:i4>11</vt:i4>
      </vt:variant>
    </vt:vector>
  </HeadingPairs>
  <TitlesOfParts>
    <vt:vector size="20" baseType="lpstr">
      <vt:lpstr>Meiryo UI</vt:lpstr>
      <vt:lpstr>Meiryo</vt:lpstr>
      <vt:lpstr>Yu Gothic</vt:lpstr>
      <vt:lpstr>Arial</vt:lpstr>
      <vt:lpstr>Calibri</vt:lpstr>
      <vt:lpstr>Calibri Light</vt:lpstr>
      <vt:lpstr>Microsoft New Tai Lue</vt:lpstr>
      <vt:lpstr>ホワイト</vt:lpstr>
      <vt:lpstr>think-cell スライド</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2025-03-27T05:00:13Z</dcterms:created>
  <dcterms:modified xsi:type="dcterms:W3CDTF">2025-03-27T05:01:32Z</dcterms:modified>
</cp:coreProperties>
</file>