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0"/>
  </p:notesMasterIdLst>
  <p:sldIdLst>
    <p:sldId id="327" r:id="rId2"/>
    <p:sldId id="583" r:id="rId3"/>
    <p:sldId id="343" r:id="rId4"/>
    <p:sldId id="345" r:id="rId5"/>
    <p:sldId id="346" r:id="rId6"/>
    <p:sldId id="452" r:id="rId7"/>
    <p:sldId id="495" r:id="rId8"/>
    <p:sldId id="496" r:id="rId9"/>
    <p:sldId id="497" r:id="rId10"/>
    <p:sldId id="498" r:id="rId11"/>
    <p:sldId id="499" r:id="rId12"/>
    <p:sldId id="500" r:id="rId13"/>
    <p:sldId id="501" r:id="rId14"/>
    <p:sldId id="502" r:id="rId15"/>
    <p:sldId id="503" r:id="rId16"/>
    <p:sldId id="504" r:id="rId17"/>
    <p:sldId id="505" r:id="rId18"/>
    <p:sldId id="506" r:id="rId19"/>
    <p:sldId id="507" r:id="rId20"/>
    <p:sldId id="508" r:id="rId21"/>
    <p:sldId id="554" r:id="rId22"/>
    <p:sldId id="555" r:id="rId23"/>
    <p:sldId id="561" r:id="rId24"/>
    <p:sldId id="556" r:id="rId25"/>
    <p:sldId id="557" r:id="rId26"/>
    <p:sldId id="513" r:id="rId27"/>
    <p:sldId id="515" r:id="rId28"/>
    <p:sldId id="560" r:id="rId29"/>
  </p:sldIdLst>
  <p:sldSz cx="9144000" cy="6858000" type="screen4x3"/>
  <p:notesSz cx="7102475" cy="10233025"/>
  <p:custDataLst>
    <p:tags r:id="rId3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FDF9"/>
    <a:srgbClr val="009650"/>
    <a:srgbClr val="996633"/>
    <a:srgbClr val="FABE00"/>
    <a:srgbClr val="FFFFCC"/>
    <a:srgbClr val="FF00FF"/>
    <a:srgbClr val="FF66CC"/>
    <a:srgbClr val="FF99FF"/>
    <a:srgbClr val="FFCCFF"/>
    <a:srgbClr val="E50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5090" autoAdjust="0"/>
  </p:normalViewPr>
  <p:slideViewPr>
    <p:cSldViewPr snapToGrid="0" snapToObjects="1">
      <p:cViewPr varScale="1">
        <p:scale>
          <a:sx n="106" d="100"/>
          <a:sy n="106" d="100"/>
        </p:scale>
        <p:origin x="1650" y="102"/>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00" d="100"/>
        <a:sy n="100" d="100"/>
      </p:scale>
      <p:origin x="0" y="-3509"/>
    </p:cViewPr>
  </p:sorterViewPr>
  <p:notesViewPr>
    <p:cSldViewPr snapToGrid="0" snapToObjects="1" showGuides="1">
      <p:cViewPr varScale="1">
        <p:scale>
          <a:sx n="76" d="100"/>
          <a:sy n="76" d="100"/>
        </p:scale>
        <p:origin x="4032" y="5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077740" cy="513428"/>
          </a:xfrm>
          <a:prstGeom prst="rect">
            <a:avLst/>
          </a:prstGeom>
        </p:spPr>
        <p:txBody>
          <a:bodyPr vert="horz" lIns="94310" tIns="47156" rIns="94310" bIns="47156"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4023093" y="2"/>
            <a:ext cx="3077740" cy="513428"/>
          </a:xfrm>
          <a:prstGeom prst="rect">
            <a:avLst/>
          </a:prstGeom>
        </p:spPr>
        <p:txBody>
          <a:bodyPr vert="horz" lIns="94310" tIns="47156" rIns="94310" bIns="47156" rtlCol="0"/>
          <a:lstStyle>
            <a:lvl1pPr algn="r">
              <a:defRPr sz="1300"/>
            </a:lvl1pPr>
          </a:lstStyle>
          <a:p>
            <a:fld id="{4FE7F398-C44E-EB48-B175-4278262AA32A}" type="datetimeFigureOut">
              <a:rPr kumimoji="1" lang="ja-JP" altLang="en-US" smtClean="0"/>
              <a:t>2025/3/27</a:t>
            </a:fld>
            <a:endParaRPr kumimoji="1" lang="ja-JP" altLang="en-US" dirty="0"/>
          </a:p>
        </p:txBody>
      </p:sp>
      <p:sp>
        <p:nvSpPr>
          <p:cNvPr id="4" name="スライド イメージ プレースホルダー 3"/>
          <p:cNvSpPr>
            <a:spLocks noGrp="1" noRot="1" noChangeAspect="1"/>
          </p:cNvSpPr>
          <p:nvPr>
            <p:ph type="sldImg" idx="2"/>
          </p:nvPr>
        </p:nvSpPr>
        <p:spPr>
          <a:xfrm>
            <a:off x="755650" y="541338"/>
            <a:ext cx="5591175" cy="4192587"/>
          </a:xfrm>
          <a:prstGeom prst="rect">
            <a:avLst/>
          </a:prstGeom>
          <a:noFill/>
          <a:ln w="12700">
            <a:solidFill>
              <a:prstClr val="black"/>
            </a:solidFill>
          </a:ln>
        </p:spPr>
        <p:txBody>
          <a:bodyPr vert="horz" lIns="94310" tIns="47156" rIns="94310" bIns="47156" rtlCol="0" anchor="ctr"/>
          <a:lstStyle/>
          <a:p>
            <a:endParaRPr lang="ja-JP" altLang="en-US" dirty="0"/>
          </a:p>
        </p:txBody>
      </p:sp>
      <p:sp>
        <p:nvSpPr>
          <p:cNvPr id="5" name="ノート プレースホルダー 4"/>
          <p:cNvSpPr>
            <a:spLocks noGrp="1"/>
          </p:cNvSpPr>
          <p:nvPr>
            <p:ph type="body" sz="quarter" idx="3"/>
          </p:nvPr>
        </p:nvSpPr>
        <p:spPr>
          <a:xfrm>
            <a:off x="710248" y="4924644"/>
            <a:ext cx="5681980" cy="4029254"/>
          </a:xfrm>
          <a:prstGeom prst="rect">
            <a:avLst/>
          </a:prstGeom>
        </p:spPr>
        <p:txBody>
          <a:bodyPr vert="horz" lIns="94310" tIns="47156" rIns="94310" bIns="4715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719599"/>
            <a:ext cx="3077740" cy="513427"/>
          </a:xfrm>
          <a:prstGeom prst="rect">
            <a:avLst/>
          </a:prstGeom>
        </p:spPr>
        <p:txBody>
          <a:bodyPr vert="horz" lIns="94310" tIns="47156" rIns="94310" bIns="47156"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4023093" y="9719599"/>
            <a:ext cx="3077740" cy="513427"/>
          </a:xfrm>
          <a:prstGeom prst="rect">
            <a:avLst/>
          </a:prstGeom>
        </p:spPr>
        <p:txBody>
          <a:bodyPr vert="horz" lIns="94310" tIns="47156" rIns="94310" bIns="47156" rtlCol="0" anchor="b"/>
          <a:lstStyle>
            <a:lvl1pPr algn="r">
              <a:defRPr sz="1300"/>
            </a:lvl1pPr>
          </a:lstStyle>
          <a:p>
            <a:fld id="{2E1C7AFC-CFB2-404C-A69D-ECFBCE546BF5}" type="slidenum">
              <a:rPr kumimoji="1" lang="ja-JP" altLang="en-US" smtClean="0"/>
              <a:t>‹#›</a:t>
            </a:fld>
            <a:endParaRPr kumimoji="1"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41338"/>
            <a:ext cx="5591175" cy="4192587"/>
          </a:xfrm>
        </p:spPr>
      </p:sp>
      <p:sp>
        <p:nvSpPr>
          <p:cNvPr id="3" name="ノート プレースホルダー 2"/>
          <p:cNvSpPr>
            <a:spLocks noGrp="1"/>
          </p:cNvSpPr>
          <p:nvPr>
            <p:ph type="body" idx="1"/>
          </p:nvPr>
        </p:nvSpPr>
        <p:spPr>
          <a:xfrm>
            <a:off x="710248" y="4924642"/>
            <a:ext cx="5681980" cy="5121565"/>
          </a:xfrm>
        </p:spPr>
        <p:txBody>
          <a:bodyPr/>
          <a:lstStyle/>
          <a:p>
            <a:pPr indent="94966"/>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pPr indent="94966"/>
            <a:endParaRPr lang="en-US" altLang="ja-JP" dirty="0">
              <a:latin typeface="Meiryo UI" panose="020B0604030504040204" pitchFamily="50" charset="-128"/>
              <a:ea typeface="Meiryo UI" panose="020B0604030504040204" pitchFamily="50" charset="-128"/>
            </a:endParaRPr>
          </a:p>
          <a:p>
            <a:pPr indent="94966"/>
            <a:r>
              <a:rPr lang="ja-JP" altLang="en-US" dirty="0">
                <a:latin typeface="Meiryo UI" panose="020B0604030504040204" pitchFamily="50" charset="-128"/>
                <a:ea typeface="Meiryo UI" panose="020B0604030504040204" pitchFamily="50" charset="-128"/>
              </a:rPr>
              <a:t>これから、オンライン会議システムの利用の仕方について説明していきます。</a:t>
            </a:r>
            <a:endParaRPr lang="en-US" altLang="ja-JP" dirty="0">
              <a:latin typeface="Meiryo UI" panose="020B0604030504040204" pitchFamily="50" charset="-128"/>
              <a:ea typeface="Meiryo UI" panose="020B0604030504040204" pitchFamily="50" charset="-128"/>
            </a:endParaRPr>
          </a:p>
          <a:p>
            <a:pPr indent="94966"/>
            <a:endParaRPr lang="en-US" altLang="ja-JP" dirty="0">
              <a:latin typeface="Meiryo UI" panose="020B0604030504040204" pitchFamily="50" charset="-128"/>
              <a:ea typeface="Meiryo UI" panose="020B0604030504040204" pitchFamily="50" charset="-128"/>
            </a:endParaRPr>
          </a:p>
          <a:p>
            <a:pPr indent="94966"/>
            <a:r>
              <a:rPr lang="ja-JP" altLang="en-US" dirty="0">
                <a:latin typeface="Meiryo UI" panose="020B0604030504040204" pitchFamily="50" charset="-128"/>
                <a:ea typeface="Meiryo UI" panose="020B0604030504040204" pitchFamily="50" charset="-128"/>
              </a:rPr>
              <a:t>どうぞよろしくお願いいたします。</a:t>
            </a:r>
            <a:endParaRPr lang="en-US" altLang="ja-JP" dirty="0">
              <a:latin typeface="Meiryo UI" panose="020B0604030504040204" pitchFamily="50" charset="-128"/>
              <a:ea typeface="Meiryo UI" panose="020B0604030504040204" pitchFamily="50" charset="-128"/>
            </a:endParaRPr>
          </a:p>
          <a:p>
            <a:pPr indent="94966"/>
            <a:endParaRPr lang="en-US" altLang="ja-JP" dirty="0">
              <a:latin typeface="Meiryo UI" panose="020B0604030504040204" pitchFamily="50" charset="-128"/>
              <a:ea typeface="Meiryo UI" panose="020B0604030504040204" pitchFamily="50" charset="-128"/>
            </a:endParaRPr>
          </a:p>
          <a:p>
            <a:pPr indent="94966"/>
            <a:endParaRPr lang="en-US" altLang="ja-JP" dirty="0">
              <a:latin typeface="Meiryo UI" panose="020B0604030504040204" pitchFamily="50" charset="-128"/>
              <a:ea typeface="Meiryo UI" panose="020B0604030504040204" pitchFamily="50" charset="-128"/>
            </a:endParaRPr>
          </a:p>
          <a:p>
            <a:pPr indent="9496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4966"/>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講師の皆様は、講座を行うにあたって、次の点を注意してください。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受講者の皆様から、個別のアプリの詳細等について、教材での説明にない内容についての質問を受けた場合は、自身の理解で回答せずに、各社に問い合わせを行うよう、ご案内ください。</a:t>
            </a:r>
            <a:endParaRPr kumimoji="1" lang="en-US" altLang="ja-JP" dirty="0">
              <a:latin typeface="Meiryo UI" panose="020B0604030504040204" pitchFamily="50" charset="-128"/>
              <a:ea typeface="Meiryo UI" panose="020B0604030504040204" pitchFamily="50" charset="-128"/>
            </a:endParaRPr>
          </a:p>
          <a:p>
            <a:pPr algn="l"/>
            <a:endParaRPr kumimoji="1" lang="en-US" altLang="ja-JP" dirty="0">
              <a:latin typeface="Meiryo UI" panose="020B0604030504040204" pitchFamily="50" charset="-128"/>
              <a:ea typeface="Meiryo UI" panose="020B0604030504040204" pitchFamily="50" charset="-128"/>
            </a:endParaRPr>
          </a:p>
          <a:p>
            <a:pPr algn="l"/>
            <a:r>
              <a:rPr kumimoji="1" lang="ja-JP" altLang="en-US" dirty="0">
                <a:latin typeface="Meiryo UI" panose="020B0604030504040204" pitchFamily="50" charset="-128"/>
                <a:ea typeface="Meiryo UI" panose="020B0604030504040204" pitchFamily="50" charset="-128"/>
              </a:rPr>
              <a:t>　教材で紹介されているアプリのうち、特定のアプリを強く推奨したりするようなことも行わないでください。</a:t>
            </a:r>
            <a:endParaRPr kumimoji="1" lang="en-US" altLang="ja-JP" dirty="0">
              <a:latin typeface="Meiryo UI" panose="020B0604030504040204" pitchFamily="50" charset="-128"/>
              <a:ea typeface="Meiryo UI" panose="020B0604030504040204" pitchFamily="50" charset="-128"/>
            </a:endParaRPr>
          </a:p>
          <a:p>
            <a:pPr algn="l"/>
            <a:r>
              <a:rPr kumimoji="1"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また、講座の中で、受講者の皆様がご自身の情報やパスワード等を入力する場面がありますが、これらの情報は大切な個人情報ですので、講師の皆様は画面をのぞき込んだり、　代理での入力等は絶対にしないでください。</a:t>
            </a:r>
            <a:endParaRPr kumimoji="1" lang="en-US" altLang="ja-JP" dirty="0">
              <a:latin typeface="Meiryo UI" panose="020B0604030504040204" pitchFamily="50" charset="-128"/>
              <a:ea typeface="Meiryo UI" panose="020B0604030504040204" pitchFamily="50" charset="-128"/>
            </a:endParaRPr>
          </a:p>
          <a:p>
            <a:pPr marL="96937"/>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3"/>
            <a:ext cx="5681980" cy="4766681"/>
          </a:xfrm>
        </p:spPr>
        <p:txBody>
          <a:bodyPr/>
          <a:lstStyle/>
          <a:p>
            <a:r>
              <a:rPr lang="ja-JP" altLang="en-US" dirty="0"/>
              <a:t>まずは利用登録を行います。</a:t>
            </a:r>
            <a:endParaRPr lang="en-US" altLang="ja-JP" dirty="0"/>
          </a:p>
          <a:p>
            <a:endParaRPr lang="en-US" altLang="ja-JP" dirty="0"/>
          </a:p>
          <a:p>
            <a:r>
              <a:rPr lang="ja-JP" altLang="en-US" dirty="0"/>
              <a:t>①スマートフォンのホーム画面から「</a:t>
            </a:r>
            <a:r>
              <a:rPr lang="en-US" altLang="ja-JP" dirty="0"/>
              <a:t>Zoom</a:t>
            </a:r>
            <a:r>
              <a:rPr lang="ja-JP" altLang="en-US" dirty="0"/>
              <a:t>」のアイコンを押します。</a:t>
            </a:r>
          </a:p>
          <a:p>
            <a:endParaRPr lang="en-US" altLang="ja-JP" dirty="0"/>
          </a:p>
          <a:p>
            <a:r>
              <a:rPr lang="ja-JP" altLang="en-US" dirty="0"/>
              <a:t>②</a:t>
            </a:r>
            <a:r>
              <a:rPr lang="en-US" altLang="ja-JP" dirty="0"/>
              <a:t>Zoom</a:t>
            </a:r>
            <a:r>
              <a:rPr lang="ja-JP" altLang="en-US" dirty="0"/>
              <a:t>のホーム画面が表示されますので、 「サインアップ」を押します。</a:t>
            </a:r>
          </a:p>
          <a:p>
            <a:endParaRPr lang="en-US" altLang="ja-JP" dirty="0"/>
          </a:p>
          <a:p>
            <a:r>
              <a:rPr lang="ja-JP" altLang="en-US" dirty="0"/>
              <a:t>③誕生日を入力し「確認」を押します。</a:t>
            </a:r>
          </a:p>
          <a:p>
            <a:endParaRPr lang="en-US" altLang="ja-JP" dirty="0"/>
          </a:p>
          <a:p>
            <a:r>
              <a:rPr lang="ja-JP" altLang="en-US" dirty="0"/>
              <a:t>④メールアドレスを入力し「続行」を押してください。</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6D2E72A2-0FE0-2F48-75EC-78F5A03D1253}"/>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753914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⑤入力したメールアドレス宛に確認用の認証番号が届きますので、画面に入力します。　</a:t>
            </a:r>
            <a:endParaRPr lang="en-US" altLang="ja-JP" dirty="0"/>
          </a:p>
          <a:p>
            <a:endParaRPr lang="ja-JP" altLang="en-US" dirty="0"/>
          </a:p>
          <a:p>
            <a:r>
              <a:rPr lang="ja-JP" altLang="en-US" dirty="0"/>
              <a:t>⑥登録用の名前と、自身で考えたパスワードを入力したら、「続行」を押します。</a:t>
            </a:r>
          </a:p>
          <a:p>
            <a:endParaRPr lang="en-US" altLang="ja-JP" dirty="0"/>
          </a:p>
          <a:p>
            <a:r>
              <a:rPr lang="ja-JP" altLang="en-US" dirty="0"/>
              <a:t>⑦カレンダー機能へのアクセスを求められたら、ご自身で「許可しない」か「</a:t>
            </a:r>
            <a:r>
              <a:rPr lang="en-US" altLang="ja-JP" dirty="0"/>
              <a:t>OK</a:t>
            </a:r>
            <a:r>
              <a:rPr lang="ja-JP" altLang="en-US" dirty="0"/>
              <a:t>」を選択して押します。</a:t>
            </a:r>
            <a:endParaRPr lang="en-US" altLang="ja-JP" dirty="0"/>
          </a:p>
          <a:p>
            <a:endParaRPr lang="ja-JP" altLang="en-US" dirty="0"/>
          </a:p>
          <a:p>
            <a:r>
              <a:rPr lang="ja-JP" altLang="en-US" dirty="0"/>
              <a:t>⑧のような表示が出てきたら「後で」を押します。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2B420087-348C-E80B-32FD-10539DEA8908}"/>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14529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749934"/>
            <a:ext cx="5681980" cy="5470172"/>
          </a:xfrm>
        </p:spPr>
        <p:txBody>
          <a:bodyPr/>
          <a:lstStyle/>
          <a:p>
            <a:r>
              <a:rPr lang="ja-JP" altLang="en-US" dirty="0"/>
              <a:t>次にサインインを行います。</a:t>
            </a:r>
            <a:endParaRPr lang="en-US" altLang="ja-JP" dirty="0"/>
          </a:p>
          <a:p>
            <a:endParaRPr lang="ja-JP" altLang="en-US" dirty="0"/>
          </a:p>
          <a:p>
            <a:r>
              <a:rPr lang="ja-JP" altLang="en-US" dirty="0"/>
              <a:t>①「</a:t>
            </a:r>
            <a:r>
              <a:rPr lang="en-US" altLang="ja-JP" dirty="0"/>
              <a:t>Zoom</a:t>
            </a:r>
            <a:r>
              <a:rPr lang="ja-JP" altLang="en-US" dirty="0"/>
              <a:t>」のはじめの画面にある、「サインイン」を押します。</a:t>
            </a:r>
          </a:p>
          <a:p>
            <a:endParaRPr lang="en-US" altLang="ja-JP" dirty="0"/>
          </a:p>
          <a:p>
            <a:r>
              <a:rPr lang="ja-JP" altLang="en-US" dirty="0"/>
              <a:t>②</a:t>
            </a:r>
            <a:r>
              <a:rPr lang="en-US" altLang="ja-JP" dirty="0"/>
              <a:t>p.10</a:t>
            </a:r>
            <a:r>
              <a:rPr lang="ja-JP" altLang="en-US" dirty="0"/>
              <a:t>～</a:t>
            </a:r>
            <a:r>
              <a:rPr lang="en-US" altLang="ja-JP" dirty="0"/>
              <a:t>11</a:t>
            </a:r>
            <a:r>
              <a:rPr lang="ja-JP" altLang="en-US" dirty="0"/>
              <a:t>で登録したアドレスとパスワードを入力します。</a:t>
            </a:r>
          </a:p>
          <a:p>
            <a:endParaRPr lang="en-US" altLang="ja-JP" dirty="0"/>
          </a:p>
          <a:p>
            <a:r>
              <a:rPr lang="ja-JP" altLang="en-US" dirty="0"/>
              <a:t>③の画面になりましたら、「</a:t>
            </a:r>
            <a:r>
              <a:rPr lang="en-US" altLang="ja-JP" dirty="0"/>
              <a:t>Zoom</a:t>
            </a:r>
            <a:r>
              <a:rPr lang="ja-JP" altLang="en-US" dirty="0"/>
              <a:t>」を利用する準備が整いました。</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a:p>
        </p:txBody>
      </p:sp>
      <p:sp>
        <p:nvSpPr>
          <p:cNvPr id="10" name="スライド イメージ プレースホルダー 9">
            <a:extLst>
              <a:ext uri="{FF2B5EF4-FFF2-40B4-BE49-F238E27FC236}">
                <a16:creationId xmlns:a16="http://schemas.microsoft.com/office/drawing/2014/main" id="{ADC81218-2071-5A6D-5849-182A82325EC7}"/>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45984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874726"/>
            <a:ext cx="5681980" cy="5308382"/>
          </a:xfrm>
        </p:spPr>
        <p:txBody>
          <a:bodyPr/>
          <a:lstStyle/>
          <a:p>
            <a:r>
              <a:rPr lang="ja-JP" altLang="en-US" dirty="0"/>
              <a:t>ここからは「</a:t>
            </a:r>
            <a:r>
              <a:rPr lang="en-US" altLang="ja-JP" dirty="0"/>
              <a:t>Zoom</a:t>
            </a:r>
            <a:r>
              <a:rPr lang="ja-JP" altLang="en-US" dirty="0"/>
              <a:t>」で会議に参加する方法をご紹介します。</a:t>
            </a:r>
            <a:endParaRPr lang="en-US" altLang="ja-JP" dirty="0"/>
          </a:p>
          <a:p>
            <a:endParaRPr lang="en-US" altLang="ja-JP" dirty="0"/>
          </a:p>
          <a:p>
            <a:r>
              <a:rPr lang="ja-JP" altLang="en-US" dirty="0"/>
              <a:t>まずは、自分以外の誰かが会議を主催し、メールで会議への招待を受けている場合に、ミーティング</a:t>
            </a:r>
            <a:r>
              <a:rPr lang="en-US" altLang="ja-JP" dirty="0"/>
              <a:t>URL</a:t>
            </a:r>
            <a:r>
              <a:rPr lang="ja-JP" altLang="en-US" dirty="0"/>
              <a:t>から直接参加する方法です。</a:t>
            </a:r>
            <a:endParaRPr lang="en-US" altLang="ja-JP" dirty="0"/>
          </a:p>
          <a:p>
            <a:endParaRPr lang="en-US" altLang="ja-JP" dirty="0"/>
          </a:p>
          <a:p>
            <a:r>
              <a:rPr lang="en-US" altLang="ja-JP" dirty="0"/>
              <a:t>①</a:t>
            </a:r>
            <a:r>
              <a:rPr lang="ja-JP" altLang="en-US" dirty="0"/>
              <a:t>招待されたメールを開き、「ミーティング</a:t>
            </a:r>
            <a:r>
              <a:rPr lang="en-US" altLang="ja-JP" dirty="0"/>
              <a:t>URL</a:t>
            </a:r>
            <a:r>
              <a:rPr lang="ja-JP" altLang="en-US" dirty="0"/>
              <a:t>」に記載された</a:t>
            </a:r>
            <a:r>
              <a:rPr lang="en-US" altLang="ja-JP" dirty="0"/>
              <a:t>URL</a:t>
            </a:r>
            <a:r>
              <a:rPr lang="ja-JP" altLang="en-US" dirty="0"/>
              <a:t>を押します。</a:t>
            </a:r>
            <a:endParaRPr lang="en-US" altLang="ja-JP" dirty="0"/>
          </a:p>
          <a:p>
            <a:endParaRPr lang="en-US" altLang="ja-JP" dirty="0"/>
          </a:p>
          <a:p>
            <a:r>
              <a:rPr lang="ja-JP" altLang="en-US" dirty="0"/>
              <a:t>②パスコードを求められた場合は、メールの「パスコード」に記載された文字を入力し、「続行」を押します。</a:t>
            </a:r>
            <a:endParaRPr lang="en-US" altLang="ja-JP" dirty="0"/>
          </a:p>
          <a:p>
            <a:endParaRPr lang="en-US" altLang="ja-JP" dirty="0"/>
          </a:p>
          <a:p>
            <a:r>
              <a:rPr lang="en-US" altLang="ja-JP" dirty="0"/>
              <a:t>③</a:t>
            </a:r>
            <a:r>
              <a:rPr lang="ja-JP" altLang="en-US" dirty="0"/>
              <a:t> 「ビデオ付きで参加」を押します。</a:t>
            </a:r>
            <a:endParaRPr lang="en-US" altLang="ja-JP" dirty="0"/>
          </a:p>
          <a:p>
            <a:endParaRPr lang="en-US" altLang="ja-JP" dirty="0"/>
          </a:p>
          <a:p>
            <a:r>
              <a:rPr lang="ja-JP" altLang="en-US" dirty="0"/>
              <a:t>　なお、音声のみのやりとりで問題ない場合は、ビデオなしでも参加できます。</a:t>
            </a:r>
            <a:endParaRPr lang="en-US" altLang="ja-JP" dirty="0"/>
          </a:p>
          <a:p>
            <a:endParaRPr lang="en-US" altLang="ja-JP" dirty="0"/>
          </a:p>
          <a:p>
            <a:r>
              <a:rPr lang="ja-JP" altLang="en-US" dirty="0"/>
              <a:t>　これで会議に参加できます。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074F4E26-48D2-7DFA-6074-039B74E4511C}"/>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73610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3"/>
            <a:ext cx="5681980" cy="4659052"/>
          </a:xfrm>
        </p:spPr>
        <p:txBody>
          <a:bodyPr/>
          <a:lstStyle/>
          <a:p>
            <a:r>
              <a:rPr lang="ja-JP" altLang="en-US" dirty="0"/>
              <a:t>次は、ミーティング</a:t>
            </a:r>
            <a:r>
              <a:rPr lang="en-US" altLang="ja-JP" dirty="0"/>
              <a:t>ID</a:t>
            </a:r>
            <a:r>
              <a:rPr lang="ja-JP" altLang="en-US" dirty="0"/>
              <a:t>を直接入力する場合の参加方法です。</a:t>
            </a:r>
            <a:endParaRPr lang="en-US" altLang="ja-JP" dirty="0"/>
          </a:p>
          <a:p>
            <a:endParaRPr lang="en-US" altLang="ja-JP" dirty="0"/>
          </a:p>
          <a:p>
            <a:r>
              <a:rPr lang="en-US" altLang="ja-JP" dirty="0"/>
              <a:t>①</a:t>
            </a:r>
            <a:r>
              <a:rPr lang="ja-JP" altLang="en-US" dirty="0"/>
              <a:t> ミーティング画面で「参加」を押します。</a:t>
            </a:r>
            <a:endParaRPr lang="en-US" altLang="ja-JP" dirty="0"/>
          </a:p>
          <a:p>
            <a:endParaRPr lang="en-US" altLang="ja-JP" dirty="0"/>
          </a:p>
          <a:p>
            <a:r>
              <a:rPr lang="ja-JP" altLang="en-US" dirty="0"/>
              <a:t>② 「ミーティング</a:t>
            </a:r>
            <a:r>
              <a:rPr lang="en-US" altLang="ja-JP" dirty="0"/>
              <a:t>ID</a:t>
            </a:r>
            <a:r>
              <a:rPr lang="ja-JP" altLang="en-US" dirty="0"/>
              <a:t>」に数字を入力し、「参加」を押します。</a:t>
            </a:r>
            <a:endParaRPr lang="en-US" altLang="ja-JP" dirty="0"/>
          </a:p>
          <a:p>
            <a:endParaRPr lang="en-US" altLang="ja-JP" dirty="0"/>
          </a:p>
          <a:p>
            <a:r>
              <a:rPr lang="ja-JP" altLang="en-US" dirty="0"/>
              <a:t>　　ミーティング</a:t>
            </a:r>
            <a:r>
              <a:rPr lang="en-US" altLang="ja-JP" dirty="0"/>
              <a:t>ID</a:t>
            </a:r>
            <a:r>
              <a:rPr lang="ja-JP" altLang="en-US" dirty="0"/>
              <a:t>は受け取った招待メールに記載されています。</a:t>
            </a:r>
            <a:endParaRPr lang="en-US" altLang="ja-JP" dirty="0"/>
          </a:p>
          <a:p>
            <a:endParaRPr lang="en-US" altLang="ja-JP" dirty="0"/>
          </a:p>
          <a:p>
            <a:r>
              <a:rPr lang="en-US" altLang="ja-JP" dirty="0"/>
              <a:t>③</a:t>
            </a:r>
            <a:r>
              <a:rPr lang="ja-JP" altLang="en-US" dirty="0"/>
              <a:t> 以降は、「ミーティング</a:t>
            </a:r>
            <a:r>
              <a:rPr lang="en-US" altLang="ja-JP" dirty="0"/>
              <a:t>URL</a:t>
            </a:r>
            <a:r>
              <a:rPr lang="ja-JP" altLang="en-US" dirty="0"/>
              <a:t>から直接参加する方法」と同じ手順です。</a:t>
            </a:r>
            <a:endParaRPr lang="en-US" altLang="ja-JP" dirty="0"/>
          </a:p>
          <a:p>
            <a:endParaRPr lang="en-US" altLang="ja-JP" dirty="0"/>
          </a:p>
          <a:p>
            <a:r>
              <a:rPr lang="ja-JP" altLang="en-US" dirty="0"/>
              <a:t>　　パスコードを求められた場合はパスコードを入力し、ビデオ付きで参加するか否かを選択して参加します。</a:t>
            </a:r>
            <a:endParaRPr lang="en-US" altLang="ja-JP" dirty="0"/>
          </a:p>
          <a:p>
            <a:endParaRPr lang="en-US" altLang="ja-JP" dirty="0"/>
          </a:p>
          <a:p>
            <a:r>
              <a:rPr lang="ja-JP" altLang="en-US" dirty="0"/>
              <a:t>これで、会議に参加できます。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61275A60-3203-0029-F312-0CED753480B9}"/>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19579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4"/>
            <a:ext cx="5681980" cy="5308383"/>
          </a:xfrm>
        </p:spPr>
        <p:txBody>
          <a:bodyPr/>
          <a:lstStyle/>
          <a:p>
            <a:r>
              <a:rPr lang="ja-JP" altLang="en-US" dirty="0"/>
              <a:t>「</a:t>
            </a:r>
            <a:r>
              <a:rPr lang="en-US" altLang="ja-JP" dirty="0"/>
              <a:t>Zoom</a:t>
            </a:r>
            <a:r>
              <a:rPr lang="ja-JP" altLang="en-US" dirty="0"/>
              <a:t>」には、会議参加中に利用できる様々な機能が用意されています。</a:t>
            </a:r>
          </a:p>
          <a:p>
            <a:r>
              <a:rPr lang="ja-JP" altLang="en-US" dirty="0"/>
              <a:t>　</a:t>
            </a:r>
          </a:p>
          <a:p>
            <a:r>
              <a:rPr lang="ja-JP" altLang="en-US" dirty="0"/>
              <a:t>①画面下部一番左のマイクのアイコンでは、音声の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ja-JP" altLang="en-US" dirty="0"/>
          </a:p>
          <a:p>
            <a:r>
              <a:rPr lang="ja-JP" altLang="en-US" dirty="0"/>
              <a:t>②画面下部左から</a:t>
            </a:r>
            <a:r>
              <a:rPr lang="en-US" altLang="ja-JP" dirty="0"/>
              <a:t>2</a:t>
            </a:r>
            <a:r>
              <a:rPr lang="ja-JP" altLang="en-US" dirty="0"/>
              <a:t>番目のカメラのアイコンでは、カメラの</a:t>
            </a:r>
            <a:r>
              <a:rPr lang="en-US" altLang="ja-JP" dirty="0"/>
              <a:t>ON</a:t>
            </a:r>
            <a:r>
              <a:rPr lang="ja-JP" altLang="en-US" dirty="0"/>
              <a:t>と</a:t>
            </a:r>
            <a:r>
              <a:rPr lang="en-US" altLang="ja-JP" dirty="0"/>
              <a:t>OFF</a:t>
            </a:r>
            <a:r>
              <a:rPr lang="ja-JP" altLang="en-US" dirty="0"/>
              <a:t>が切り替えられます。</a:t>
            </a:r>
          </a:p>
          <a:p>
            <a:endParaRPr lang="en-US" altLang="ja-JP" dirty="0"/>
          </a:p>
          <a:p>
            <a:r>
              <a:rPr lang="ja-JP" altLang="en-US" dirty="0"/>
              <a:t>③画面下部左から</a:t>
            </a:r>
            <a:r>
              <a:rPr lang="en-US" altLang="ja-JP" dirty="0"/>
              <a:t>4</a:t>
            </a:r>
            <a:r>
              <a:rPr lang="ja-JP" altLang="en-US" dirty="0"/>
              <a:t>番目から「チャット」を選択すると、文字の入力ができるようになります。</a:t>
            </a:r>
            <a:endParaRPr lang="en-US" altLang="ja-JP" dirty="0"/>
          </a:p>
          <a:p>
            <a:endParaRPr lang="ja-JP" altLang="en-US" dirty="0"/>
          </a:p>
          <a:p>
            <a:r>
              <a:rPr lang="ja-JP" altLang="en-US" dirty="0"/>
              <a:t>④画面下部左から</a:t>
            </a:r>
            <a:r>
              <a:rPr lang="en-US" altLang="ja-JP" dirty="0"/>
              <a:t>5</a:t>
            </a:r>
            <a:r>
              <a:rPr lang="ja-JP" altLang="en-US" dirty="0"/>
              <a:t>番目の「リアクション」を選択するとリアクションをするためのアイコンが出てくるので、「挙手」を押すと挙手ができます。</a:t>
            </a:r>
            <a:endParaRPr lang="en-US" altLang="ja-JP" dirty="0"/>
          </a:p>
          <a:p>
            <a:endParaRPr lang="en-US" altLang="ja-JP" dirty="0"/>
          </a:p>
          <a:p>
            <a:r>
              <a:rPr lang="ja-JP" altLang="en-US" dirty="0"/>
              <a:t>発言したいときなどにご活用ください。</a:t>
            </a:r>
            <a:endParaRPr lang="en-US" altLang="ja-JP" dirty="0"/>
          </a:p>
          <a:p>
            <a:endParaRPr lang="ja-JP" altLang="en-US" dirty="0"/>
          </a:p>
          <a:p>
            <a:r>
              <a:rPr lang="ja-JP" altLang="en-US" dirty="0"/>
              <a:t>手を下げる場合は、同じ操作を行い、「手をおろす」と表示されます。</a:t>
            </a:r>
            <a:endParaRPr lang="en-US" altLang="ja-JP" dirty="0"/>
          </a:p>
          <a:p>
            <a:endParaRPr lang="en-US" altLang="ja-JP" dirty="0"/>
          </a:p>
          <a:p>
            <a:r>
              <a:rPr lang="ja-JP" altLang="en-US" dirty="0"/>
              <a:t>「手をおろす」を押さないと挙手したままになってしまうのでご注意ください。</a:t>
            </a:r>
            <a:endParaRPr lang="en-US" altLang="ja-JP" dirty="0"/>
          </a:p>
          <a:p>
            <a:endParaRPr lang="ja-JP" altLang="en-US" dirty="0"/>
          </a:p>
          <a:p>
            <a:r>
              <a:rPr lang="ja-JP" altLang="en-US" dirty="0"/>
              <a:t>⑤会議から退出したいときは、画面右上の「終了」を押します。</a:t>
            </a:r>
          </a:p>
          <a:p>
            <a:r>
              <a:rPr lang="ja-JP" altLang="en-US" dirty="0"/>
              <a:t>本当に終了するかどうかを尋ねられた場合は、再度押します。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a:p>
        </p:txBody>
      </p:sp>
      <p:sp>
        <p:nvSpPr>
          <p:cNvPr id="10" name="スライド イメージ プレースホルダー 9">
            <a:extLst>
              <a:ext uri="{FF2B5EF4-FFF2-40B4-BE49-F238E27FC236}">
                <a16:creationId xmlns:a16="http://schemas.microsoft.com/office/drawing/2014/main" id="{808A8FA6-E6AA-5F27-33DA-2AD082D166A7}"/>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50937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3"/>
            <a:ext cx="5681980" cy="5308382"/>
          </a:xfrm>
        </p:spPr>
        <p:txBody>
          <a:bodyPr/>
          <a:lstStyle/>
          <a:p>
            <a:r>
              <a:rPr lang="ja-JP" altLang="en-US" dirty="0"/>
              <a:t>今度は、自らが主催者となって今すぐ会議を開催する方法です。</a:t>
            </a:r>
          </a:p>
          <a:p>
            <a:endParaRPr lang="ja-JP" altLang="en-US" dirty="0"/>
          </a:p>
          <a:p>
            <a:r>
              <a:rPr lang="ja-JP" altLang="en-US" dirty="0"/>
              <a:t>① ミーティング画面で「新規ミーティング」を押します。</a:t>
            </a:r>
            <a:endParaRPr lang="en-US" altLang="ja-JP" dirty="0"/>
          </a:p>
          <a:p>
            <a:endParaRPr lang="ja-JP" altLang="en-US" dirty="0"/>
          </a:p>
          <a:p>
            <a:r>
              <a:rPr lang="ja-JP" altLang="en-US" dirty="0"/>
              <a:t>②「ミーティングの開始」を押します。</a:t>
            </a:r>
          </a:p>
          <a:p>
            <a:endParaRPr lang="en-US" altLang="ja-JP" dirty="0"/>
          </a:p>
          <a:p>
            <a:r>
              <a:rPr lang="ja-JP" altLang="en-US" dirty="0"/>
              <a:t>③画面下部左から</a:t>
            </a:r>
            <a:r>
              <a:rPr lang="en-US" altLang="ja-JP" dirty="0"/>
              <a:t>3</a:t>
            </a:r>
            <a:r>
              <a:rPr lang="ja-JP" altLang="en-US" dirty="0"/>
              <a:t>番目にある「参加者」を押します。</a:t>
            </a:r>
          </a:p>
          <a:p>
            <a:endParaRPr lang="en-US" altLang="ja-JP" dirty="0"/>
          </a:p>
          <a:p>
            <a:r>
              <a:rPr lang="ja-JP" altLang="en-US" dirty="0"/>
              <a:t>④画面左下にある「招待」を押します。</a:t>
            </a:r>
          </a:p>
          <a:p>
            <a:endParaRPr lang="en-US" altLang="ja-JP" dirty="0"/>
          </a:p>
          <a:p>
            <a:r>
              <a:rPr lang="ja-JP" altLang="en-US" dirty="0"/>
              <a:t>⑤表示された画面から 「メールの送信」を押してください。</a:t>
            </a:r>
          </a:p>
          <a:p>
            <a:endParaRPr lang="en-US" altLang="ja-JP" dirty="0"/>
          </a:p>
          <a:p>
            <a:r>
              <a:rPr lang="ja-JP" altLang="en-US" dirty="0"/>
              <a:t>⑥招待したい相手のメールアドレスを入力し、メールを送信します。</a:t>
            </a:r>
          </a:p>
          <a:p>
            <a:endParaRPr lang="ja-JP" altLang="en-US" dirty="0"/>
          </a:p>
          <a:p>
            <a:r>
              <a:rPr lang="ja-JP" altLang="en-US" dirty="0"/>
              <a:t>　なお、無料アカウントの場合、一度の会議で接続できる時間は最大で</a:t>
            </a:r>
            <a:r>
              <a:rPr lang="en-US" altLang="ja-JP" dirty="0"/>
              <a:t>40</a:t>
            </a:r>
            <a:r>
              <a:rPr lang="ja-JP" altLang="en-US" dirty="0"/>
              <a:t>分です。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A9DF2752-3A9E-BE27-6A2F-B8759A1F0655}"/>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17973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今すぐに会議を開催するのではなく、日時を指定して会議をスケジュールする方法です。</a:t>
            </a:r>
          </a:p>
          <a:p>
            <a:endParaRPr lang="ja-JP" altLang="en-US" dirty="0"/>
          </a:p>
          <a:p>
            <a:r>
              <a:rPr lang="ja-JP" altLang="en-US" dirty="0"/>
              <a:t>①「ミーティング画面」上部右から</a:t>
            </a:r>
            <a:r>
              <a:rPr lang="en-US" altLang="ja-JP" dirty="0"/>
              <a:t>2</a:t>
            </a:r>
            <a:r>
              <a:rPr lang="ja-JP" altLang="en-US" dirty="0"/>
              <a:t>番目にある 「スケジュール」を押します。</a:t>
            </a:r>
            <a:endParaRPr lang="en-US" altLang="ja-JP" dirty="0"/>
          </a:p>
          <a:p>
            <a:endParaRPr lang="ja-JP" altLang="en-US" dirty="0"/>
          </a:p>
          <a:p>
            <a:r>
              <a:rPr lang="ja-JP" altLang="en-US" dirty="0"/>
              <a:t>②「ミーティング開始」を押して、日時を選択します。</a:t>
            </a:r>
          </a:p>
          <a:p>
            <a:endParaRPr lang="en-US" altLang="ja-JP" dirty="0"/>
          </a:p>
          <a:p>
            <a:r>
              <a:rPr lang="ja-JP" altLang="en-US" dirty="0"/>
              <a:t>③画面右上の 「保存」を押します。</a:t>
            </a:r>
          </a:p>
          <a:p>
            <a:endParaRPr lang="en-US" altLang="ja-JP" dirty="0"/>
          </a:p>
          <a:p>
            <a:r>
              <a:rPr lang="ja-JP" altLang="en-US" dirty="0"/>
              <a:t>④「追加」を押します。</a:t>
            </a:r>
          </a:p>
          <a:p>
            <a:endParaRPr lang="en-US" altLang="ja-JP" dirty="0"/>
          </a:p>
          <a:p>
            <a:r>
              <a:rPr lang="ja-JP" altLang="en-US" dirty="0"/>
              <a:t>⑤スケジュールした会議が表示されますので、該当する会議を押して、会議を開始します。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B242D913-801A-C97D-CC74-20FE159C9F89}"/>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234470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ここでは、オンライン会議システムの「</a:t>
            </a:r>
            <a:r>
              <a:rPr lang="en-US" altLang="ja-JP" dirty="0"/>
              <a:t>Microsoft Teams</a:t>
            </a:r>
            <a:r>
              <a:rPr lang="ja-JP" altLang="en-US" dirty="0"/>
              <a:t>（マイクロソフト　チームズ）」の使い方をご紹介します。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73528817-BC6D-9891-3034-F81353A2848B}"/>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604666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3"/>
            <a:ext cx="5681980" cy="4766681"/>
          </a:xfrm>
        </p:spPr>
        <p:txBody>
          <a:bodyPr/>
          <a:lstStyle/>
          <a:p>
            <a:r>
              <a:rPr lang="ja-JP" altLang="en-US" dirty="0"/>
              <a:t>「</a:t>
            </a:r>
            <a:r>
              <a:rPr lang="en-US" altLang="ja-JP" dirty="0"/>
              <a:t>Microsoft Teams</a:t>
            </a:r>
            <a:r>
              <a:rPr lang="ja-JP" altLang="en-US" dirty="0"/>
              <a:t>（マイクロソフト　チームズ）」のインストールの仕方について説明します。</a:t>
            </a:r>
            <a:endParaRPr lang="en-US" altLang="ja-JP" dirty="0"/>
          </a:p>
          <a:p>
            <a:endParaRPr lang="en-US" altLang="ja-JP" dirty="0"/>
          </a:p>
          <a:p>
            <a:r>
              <a:rPr lang="en-US" altLang="ja-JP" dirty="0"/>
              <a:t>Android</a:t>
            </a:r>
            <a:r>
              <a:rPr lang="ja-JP" altLang="en-US" dirty="0"/>
              <a:t>スマートフォンをお持ちの方の操作です。</a:t>
            </a:r>
            <a:endParaRPr lang="en-US" altLang="ja-JP" dirty="0"/>
          </a:p>
          <a:p>
            <a:endParaRPr lang="en-US" altLang="ja-JP" dirty="0"/>
          </a:p>
          <a:p>
            <a:r>
              <a:rPr lang="ja-JP" altLang="en-US" dirty="0"/>
              <a:t>①「</a:t>
            </a:r>
            <a:r>
              <a:rPr lang="en-US" altLang="ja-JP" dirty="0"/>
              <a:t>Play </a:t>
            </a:r>
            <a:r>
              <a:rPr lang="ja-JP" altLang="en-US" dirty="0"/>
              <a:t>ストア」を押してください。</a:t>
            </a:r>
            <a:endParaRPr lang="en-US" altLang="ja-JP" dirty="0"/>
          </a:p>
          <a:p>
            <a:endParaRPr lang="en-US" altLang="ja-JP" dirty="0"/>
          </a:p>
          <a:p>
            <a:r>
              <a:rPr lang="ja-JP" altLang="en-US" dirty="0"/>
              <a:t>②「アプリやゲームを検索」を押してください。</a:t>
            </a:r>
            <a:endParaRPr lang="en-US" altLang="ja-JP" dirty="0"/>
          </a:p>
          <a:p>
            <a:endParaRPr lang="en-US" altLang="ja-JP" dirty="0"/>
          </a:p>
          <a:p>
            <a:r>
              <a:rPr lang="ja-JP" altLang="en-US" dirty="0"/>
              <a:t>③検索文章の入力箇所に「</a:t>
            </a:r>
            <a:r>
              <a:rPr lang="en-US" altLang="ja-JP" dirty="0"/>
              <a:t>teams</a:t>
            </a:r>
            <a:r>
              <a:rPr lang="ja-JP" altLang="en-US" dirty="0"/>
              <a:t>」と入力し、検索してください。</a:t>
            </a:r>
            <a:endParaRPr lang="en-US" altLang="ja-JP" dirty="0"/>
          </a:p>
          <a:p>
            <a:endParaRPr lang="en-US" altLang="ja-JP" dirty="0"/>
          </a:p>
          <a:p>
            <a:r>
              <a:rPr lang="ja-JP" altLang="en-US" dirty="0"/>
              <a:t>④アプリをインストールするかどうかの画面が表示されますので、「インストール」のところを押してください。</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B7672A00-91B1-FFF1-AC33-1DA6C430E86D}"/>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54723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a:t>
            </a:fld>
            <a:endParaRPr kumimoji="1" lang="ja-JP" altLang="en-US" dirty="0"/>
          </a:p>
        </p:txBody>
      </p:sp>
      <p:sp>
        <p:nvSpPr>
          <p:cNvPr id="7" name="ノート プレースホルダー 2">
            <a:extLst>
              <a:ext uri="{FF2B5EF4-FFF2-40B4-BE49-F238E27FC236}">
                <a16:creationId xmlns:a16="http://schemas.microsoft.com/office/drawing/2014/main" id="{7FB051E3-1B82-037C-2D3F-E7BC6EB80FB9}"/>
              </a:ext>
            </a:extLst>
          </p:cNvPr>
          <p:cNvSpPr txBox="1">
            <a:spLocks/>
          </p:cNvSpPr>
          <p:nvPr/>
        </p:nvSpPr>
        <p:spPr>
          <a:xfrm>
            <a:off x="710248" y="4924643"/>
            <a:ext cx="5681980" cy="5308382"/>
          </a:xfrm>
          <a:prstGeom prst="rect">
            <a:avLst/>
          </a:prstGeom>
        </p:spPr>
        <p:txBody>
          <a:bodyPr vert="horz" lIns="94310" tIns="47156" rIns="94310" bIns="47156" rtlCol="0"/>
          <a:lst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a:t>　この講座は、オンライン会議システムの利用について学ぶ講座です。</a:t>
            </a:r>
            <a:endParaRPr lang="en-US" altLang="ja-JP"/>
          </a:p>
          <a:p>
            <a:endParaRPr lang="en-US" altLang="ja-JP"/>
          </a:p>
          <a:p>
            <a:r>
              <a:rPr lang="ja-JP" altLang="en-US"/>
              <a:t>　第</a:t>
            </a:r>
            <a:r>
              <a:rPr lang="en-US" altLang="ja-JP"/>
              <a:t>1</a:t>
            </a:r>
            <a:r>
              <a:rPr lang="ja-JP" altLang="en-US"/>
              <a:t>章では、オンライン会議システムの概要について学びます。</a:t>
            </a:r>
            <a:endParaRPr lang="en-US" altLang="ja-JP"/>
          </a:p>
          <a:p>
            <a:endParaRPr lang="en-US" altLang="ja-JP"/>
          </a:p>
          <a:p>
            <a:r>
              <a:rPr lang="ja-JP" altLang="en-US"/>
              <a:t>　第</a:t>
            </a:r>
            <a:r>
              <a:rPr lang="en-US" altLang="ja-JP"/>
              <a:t>2</a:t>
            </a:r>
            <a:r>
              <a:rPr lang="ja-JP" altLang="en-US"/>
              <a:t>章以降は、個別のオンライン会議システムを取り扱います。</a:t>
            </a:r>
            <a:endParaRPr lang="en-US" altLang="ja-JP"/>
          </a:p>
          <a:p>
            <a:endParaRPr lang="en-US" altLang="ja-JP"/>
          </a:p>
          <a:p>
            <a:r>
              <a:rPr lang="ja-JP" altLang="en-US"/>
              <a:t>　第</a:t>
            </a:r>
            <a:r>
              <a:rPr lang="en-US" altLang="ja-JP"/>
              <a:t>2</a:t>
            </a:r>
            <a:r>
              <a:rPr lang="ja-JP" altLang="en-US"/>
              <a:t>章では、「</a:t>
            </a:r>
            <a:r>
              <a:rPr lang="en-US" altLang="ja-JP"/>
              <a:t>Zoom</a:t>
            </a:r>
            <a:r>
              <a:rPr lang="ja-JP" altLang="en-US"/>
              <a:t>（ズーム）」の利用方法について学びます。</a:t>
            </a:r>
            <a:endParaRPr lang="en-US" altLang="ja-JP"/>
          </a:p>
          <a:p>
            <a:endParaRPr lang="en-US" altLang="ja-JP"/>
          </a:p>
          <a:p>
            <a:pPr defTabSz="946419">
              <a:defRPr/>
            </a:pPr>
            <a:r>
              <a:rPr lang="ja-JP" altLang="en-US"/>
              <a:t>　第</a:t>
            </a:r>
            <a:r>
              <a:rPr lang="en-US" altLang="ja-JP"/>
              <a:t>3</a:t>
            </a:r>
            <a:r>
              <a:rPr lang="ja-JP" altLang="en-US"/>
              <a:t>章では、「</a:t>
            </a:r>
            <a:r>
              <a:rPr lang="en-US" altLang="ja-JP"/>
              <a:t>Microsoft Teams</a:t>
            </a:r>
            <a:r>
              <a:rPr lang="ja-JP" altLang="en-US"/>
              <a:t>（マイクロソフト　チームズ）」の利用方法について学びます。</a:t>
            </a:r>
            <a:endParaRPr lang="en-US" altLang="ja-JP"/>
          </a:p>
          <a:p>
            <a:pPr defTabSz="946419">
              <a:defRPr/>
            </a:pPr>
            <a:endParaRPr lang="en-US" altLang="ja-JP"/>
          </a:p>
          <a:p>
            <a:pPr defTabSz="946419">
              <a:defRPr/>
            </a:pPr>
            <a:r>
              <a:rPr lang="ja-JP" altLang="en-US"/>
              <a:t>　第</a:t>
            </a:r>
            <a:r>
              <a:rPr lang="en-US" altLang="ja-JP"/>
              <a:t>4</a:t>
            </a:r>
            <a:r>
              <a:rPr lang="ja-JP" altLang="en-US"/>
              <a:t>章では、「</a:t>
            </a:r>
            <a:r>
              <a:rPr lang="en-US" altLang="ja-JP"/>
              <a:t>Webex Meetings</a:t>
            </a:r>
            <a:r>
              <a:rPr lang="ja-JP" altLang="en-US"/>
              <a:t>（ウェベックス　ミーティングス）」の利用方法について学びます。</a:t>
            </a:r>
            <a:endParaRPr lang="en-US" altLang="ja-JP"/>
          </a:p>
          <a:p>
            <a:pPr defTabSz="946419">
              <a:defRPr/>
            </a:pPr>
            <a:endParaRPr lang="en-US" altLang="ja-JP"/>
          </a:p>
          <a:p>
            <a:pPr defTabSz="946419">
              <a:defRPr/>
            </a:pPr>
            <a:r>
              <a:rPr lang="ja-JP" altLang="en-US"/>
              <a:t>　第</a:t>
            </a:r>
            <a:r>
              <a:rPr lang="en-US" altLang="ja-JP"/>
              <a:t>5</a:t>
            </a:r>
            <a:r>
              <a:rPr lang="ja-JP" altLang="en-US"/>
              <a:t>章では、「</a:t>
            </a:r>
            <a:r>
              <a:rPr lang="en-US" altLang="ja-JP"/>
              <a:t>Google Meet</a:t>
            </a:r>
            <a:r>
              <a:rPr lang="ja-JP" altLang="en-US"/>
              <a:t>（グーグル　ミート）」の利用方法について学びます。</a:t>
            </a:r>
            <a:endParaRPr lang="en-US" altLang="ja-JP" dirty="0"/>
          </a:p>
        </p:txBody>
      </p:sp>
    </p:spTree>
    <p:extLst>
      <p:ext uri="{BB962C8B-B14F-4D97-AF65-F5344CB8AC3E}">
        <p14:creationId xmlns:p14="http://schemas.microsoft.com/office/powerpoint/2010/main" val="421127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iPhone</a:t>
            </a:r>
            <a:r>
              <a:rPr lang="ja-JP" altLang="en-US" dirty="0"/>
              <a:t>をお持ちの方の操作です。</a:t>
            </a:r>
            <a:endParaRPr lang="en-US" altLang="ja-JP" dirty="0"/>
          </a:p>
          <a:p>
            <a:endParaRPr lang="en-US" altLang="ja-JP" dirty="0"/>
          </a:p>
          <a:p>
            <a:r>
              <a:rPr lang="ja-JP" altLang="en-US" dirty="0"/>
              <a:t>①「</a:t>
            </a:r>
            <a:r>
              <a:rPr lang="en-US" altLang="ja-JP" dirty="0"/>
              <a:t>App Store</a:t>
            </a:r>
            <a:r>
              <a:rPr lang="ja-JP" altLang="en-US" dirty="0"/>
              <a:t>（アップストア）」を押してください。</a:t>
            </a:r>
            <a:endParaRPr lang="en-US" altLang="ja-JP" dirty="0"/>
          </a:p>
          <a:p>
            <a:endParaRPr lang="en-US" altLang="ja-JP" dirty="0"/>
          </a:p>
          <a:p>
            <a:r>
              <a:rPr lang="ja-JP" altLang="en-US" dirty="0"/>
              <a:t>②次に「検索」を押してください。</a:t>
            </a:r>
            <a:endParaRPr lang="en-US" altLang="ja-JP" dirty="0"/>
          </a:p>
          <a:p>
            <a:endParaRPr lang="en-US" altLang="ja-JP" dirty="0"/>
          </a:p>
          <a:p>
            <a:r>
              <a:rPr lang="ja-JP" altLang="en-US" dirty="0"/>
              <a:t>③「ゲーム、</a:t>
            </a:r>
            <a:r>
              <a:rPr lang="en-US" altLang="ja-JP" dirty="0"/>
              <a:t>App</a:t>
            </a:r>
            <a:r>
              <a:rPr lang="ja-JP" altLang="en-US" dirty="0"/>
              <a:t>、ストーリーなど」を押します。</a:t>
            </a:r>
            <a:endParaRPr lang="en-US" altLang="ja-JP" dirty="0"/>
          </a:p>
          <a:p>
            <a:endParaRPr lang="en-US" altLang="ja-JP" dirty="0"/>
          </a:p>
          <a:p>
            <a:r>
              <a:rPr lang="ja-JP" altLang="en-US" dirty="0"/>
              <a:t>④検索文章の入力箇所に「</a:t>
            </a:r>
            <a:r>
              <a:rPr lang="en-US" altLang="ja-JP" dirty="0"/>
              <a:t>teams</a:t>
            </a:r>
            <a:r>
              <a:rPr lang="ja-JP" altLang="en-US" dirty="0"/>
              <a:t>」と入力し、検索します。</a:t>
            </a:r>
            <a:endParaRPr lang="en-US" altLang="ja-JP" dirty="0"/>
          </a:p>
          <a:p>
            <a:endParaRPr lang="en-US" altLang="ja-JP" dirty="0"/>
          </a:p>
          <a:p>
            <a:r>
              <a:rPr lang="ja-JP" altLang="en-US" dirty="0"/>
              <a:t>⑤アプリをインストールするかどうかの画面が表示されますので、「入手」のところを押してください。</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E9853D92-8D69-071B-B38A-FBB06A95FA0F}"/>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211669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555466" y="4708744"/>
            <a:ext cx="5681980" cy="4029254"/>
          </a:xfrm>
        </p:spPr>
        <p:txBody>
          <a:bodyPr/>
          <a:lstStyle/>
          <a:p>
            <a:r>
              <a:rPr lang="ja-JP" altLang="en-US" dirty="0"/>
              <a:t>アカウント作成を行います。</a:t>
            </a:r>
            <a:endParaRPr lang="en-US" altLang="ja-JP" dirty="0"/>
          </a:p>
          <a:p>
            <a:endParaRPr lang="en-US" altLang="ja-JP" dirty="0"/>
          </a:p>
          <a:p>
            <a:r>
              <a:rPr lang="en-US" altLang="ja-JP" dirty="0"/>
              <a:t>①</a:t>
            </a:r>
            <a:r>
              <a:rPr lang="ja-JP" altLang="en-US" dirty="0"/>
              <a:t>ホーム画面から「</a:t>
            </a:r>
            <a:r>
              <a:rPr lang="en-US" altLang="ja-JP" dirty="0"/>
              <a:t>Safari</a:t>
            </a:r>
            <a:r>
              <a:rPr lang="ja-JP" altLang="en-US" dirty="0"/>
              <a:t>（サファリ）」のアイコンを押します。</a:t>
            </a:r>
            <a:endParaRPr lang="en-US" altLang="ja-JP" dirty="0"/>
          </a:p>
          <a:p>
            <a:endParaRPr lang="en-US" altLang="ja-JP" dirty="0"/>
          </a:p>
          <a:p>
            <a:r>
              <a:rPr lang="ja-JP" altLang="en-US" dirty="0"/>
              <a:t>②画面下の「検索</a:t>
            </a:r>
            <a:r>
              <a:rPr lang="en-US" altLang="ja-JP" dirty="0"/>
              <a:t>/web…</a:t>
            </a:r>
            <a:r>
              <a:rPr lang="ja-JP" altLang="en-US" dirty="0"/>
              <a:t>」を押します。</a:t>
            </a:r>
            <a:endParaRPr lang="en-US" altLang="ja-JP" dirty="0"/>
          </a:p>
          <a:p>
            <a:endParaRPr lang="en-US" altLang="ja-JP" dirty="0"/>
          </a:p>
          <a:p>
            <a:r>
              <a:rPr lang="en-US" altLang="ja-JP" dirty="0"/>
              <a:t>③</a:t>
            </a:r>
            <a:r>
              <a:rPr lang="ja-JP" altLang="en-US" dirty="0"/>
              <a:t>「</a:t>
            </a:r>
            <a:r>
              <a:rPr lang="en-US" altLang="ja-JP" dirty="0"/>
              <a:t>Microsoft teams</a:t>
            </a:r>
            <a:r>
              <a:rPr lang="ja-JP" altLang="en-US" dirty="0"/>
              <a:t> （マイクロソフト　チームズ） 」と検索します。</a:t>
            </a:r>
            <a:endParaRPr lang="en-US" altLang="ja-JP" dirty="0"/>
          </a:p>
          <a:p>
            <a:endParaRPr lang="en-US" altLang="ja-JP" dirty="0"/>
          </a:p>
          <a:p>
            <a:r>
              <a:rPr lang="ja-JP" altLang="en-US" dirty="0"/>
              <a:t>④画面上の「ビデオ会議、ミーティング</a:t>
            </a:r>
            <a:r>
              <a:rPr lang="en-US" altLang="ja-JP" dirty="0"/>
              <a:t>…</a:t>
            </a:r>
            <a:r>
              <a:rPr lang="ja-JP" altLang="en-US" dirty="0"/>
              <a:t>」を押します。</a:t>
            </a:r>
            <a:endParaRPr lang="en-US" altLang="ja-JP" dirty="0"/>
          </a:p>
          <a:p>
            <a:endParaRPr lang="en-US" altLang="ja-JP" dirty="0"/>
          </a:p>
          <a:p>
            <a:r>
              <a:rPr lang="ja-JP" altLang="en-US" dirty="0"/>
              <a:t>⑤画面右上の人のアイコンを押します。</a:t>
            </a:r>
            <a:endParaRPr lang="en-US" altLang="ja-JP" dirty="0"/>
          </a:p>
          <a:p>
            <a:endParaRPr lang="en-US" altLang="ja-JP" dirty="0"/>
          </a:p>
          <a:p>
            <a:r>
              <a:rPr lang="ja-JP" altLang="en-US" dirty="0"/>
              <a:t>⑥画面上の「作成」を押します。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AE3B4073-D2E3-4F0B-9AD0-BCE8BA4CC785}"/>
              </a:ext>
            </a:extLst>
          </p:cNvPr>
          <p:cNvSpPr>
            <a:spLocks noGrp="1" noRot="1" noChangeAspect="1"/>
          </p:cNvSpPr>
          <p:nvPr>
            <p:ph type="sldImg"/>
          </p:nvPr>
        </p:nvSpPr>
        <p:spPr>
          <a:xfrm>
            <a:off x="519113" y="128588"/>
            <a:ext cx="5754687" cy="4314825"/>
          </a:xfrm>
        </p:spPr>
      </p:sp>
    </p:spTree>
    <p:extLst>
      <p:ext uri="{BB962C8B-B14F-4D97-AF65-F5344CB8AC3E}">
        <p14:creationId xmlns:p14="http://schemas.microsoft.com/office/powerpoint/2010/main" val="3752076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555466" y="4670644"/>
            <a:ext cx="5681980" cy="4029254"/>
          </a:xfrm>
        </p:spPr>
        <p:txBody>
          <a:bodyPr/>
          <a:lstStyle/>
          <a:p>
            <a:r>
              <a:rPr lang="ja-JP" altLang="en-US" dirty="0"/>
              <a:t>⑦メールアドレスを入力し、「次へ」を押します。</a:t>
            </a:r>
            <a:endParaRPr lang="en-US" altLang="ja-JP" dirty="0"/>
          </a:p>
          <a:p>
            <a:endParaRPr lang="en-US" altLang="ja-JP" dirty="0"/>
          </a:p>
          <a:p>
            <a:r>
              <a:rPr lang="ja-JP" altLang="en-US" dirty="0"/>
              <a:t>⑧パスワードを入力し、「次へ」を押します。</a:t>
            </a:r>
            <a:endParaRPr lang="en-US" altLang="ja-JP" dirty="0"/>
          </a:p>
          <a:p>
            <a:endParaRPr lang="en-US" altLang="ja-JP" dirty="0"/>
          </a:p>
          <a:p>
            <a:r>
              <a:rPr lang="ja-JP" altLang="en-US" dirty="0"/>
              <a:t>⑨名前を入力し、「次へ」を押します。</a:t>
            </a:r>
            <a:endParaRPr lang="en-US" altLang="ja-JP" dirty="0"/>
          </a:p>
          <a:p>
            <a:endParaRPr lang="en-US" altLang="ja-JP" dirty="0"/>
          </a:p>
          <a:p>
            <a:r>
              <a:rPr lang="ja-JP" altLang="en-US" dirty="0"/>
              <a:t>⑩国</a:t>
            </a:r>
            <a:r>
              <a:rPr lang="en-US" altLang="ja-JP" dirty="0"/>
              <a:t>/</a:t>
            </a:r>
            <a:r>
              <a:rPr lang="ja-JP" altLang="en-US" dirty="0"/>
              <a:t>地域と生年月日を選択し、「次へ」を押します。</a:t>
            </a:r>
            <a:endParaRPr lang="en-US" altLang="ja-JP" dirty="0"/>
          </a:p>
          <a:p>
            <a:endParaRPr lang="en-US" altLang="ja-JP" dirty="0"/>
          </a:p>
          <a:p>
            <a:r>
              <a:rPr lang="ja-JP" altLang="en-US" dirty="0"/>
              <a:t>⑪自身のメールで受信したコードを入力し、「次へ」を押します。</a:t>
            </a:r>
            <a:endParaRPr lang="en-US" altLang="ja-JP" dirty="0"/>
          </a:p>
          <a:p>
            <a:endParaRPr lang="en-US" altLang="ja-JP" dirty="0"/>
          </a:p>
          <a:p>
            <a:r>
              <a:rPr lang="ja-JP" altLang="en-US" dirty="0"/>
              <a:t>⑫「次」を押します。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9D80813A-CE4F-4684-AF04-233D87157418}"/>
              </a:ext>
            </a:extLst>
          </p:cNvPr>
          <p:cNvSpPr>
            <a:spLocks noGrp="1" noRot="1" noChangeAspect="1"/>
          </p:cNvSpPr>
          <p:nvPr>
            <p:ph type="sldImg"/>
          </p:nvPr>
        </p:nvSpPr>
        <p:spPr>
          <a:xfrm>
            <a:off x="519113" y="128588"/>
            <a:ext cx="5754687" cy="4314825"/>
          </a:xfrm>
        </p:spPr>
      </p:sp>
    </p:spTree>
    <p:extLst>
      <p:ext uri="{BB962C8B-B14F-4D97-AF65-F5344CB8AC3E}">
        <p14:creationId xmlns:p14="http://schemas.microsoft.com/office/powerpoint/2010/main" val="1523346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519113" y="4696044"/>
            <a:ext cx="5681980" cy="4029254"/>
          </a:xfrm>
        </p:spPr>
        <p:txBody>
          <a:bodyPr/>
          <a:lstStyle/>
          <a:p>
            <a:r>
              <a:rPr lang="ja-JP" altLang="en-US" dirty="0"/>
              <a:t>⑬ロボットでの操作ではないことを証明する為、画像認証に回答し「送信」を押します。</a:t>
            </a:r>
            <a:endParaRPr lang="en-US" altLang="ja-JP" dirty="0"/>
          </a:p>
          <a:p>
            <a:endParaRPr lang="en-US" altLang="ja-JP" dirty="0"/>
          </a:p>
          <a:p>
            <a:r>
              <a:rPr lang="ja-JP" altLang="en-US" dirty="0"/>
              <a:t>⑭検証完了画面が表示されます。数秒後アカウント作成画面に遷移します。</a:t>
            </a:r>
            <a:endParaRPr lang="en-US" altLang="ja-JP" dirty="0"/>
          </a:p>
          <a:p>
            <a:endParaRPr lang="en-US" altLang="ja-JP" dirty="0"/>
          </a:p>
          <a:p>
            <a:r>
              <a:rPr lang="ja-JP" altLang="en-US" dirty="0"/>
              <a:t>⑮アカウント作成完了です。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a:p>
        </p:txBody>
      </p:sp>
      <p:sp>
        <p:nvSpPr>
          <p:cNvPr id="7" name="スライド イメージ プレースホルダー 6">
            <a:extLst>
              <a:ext uri="{FF2B5EF4-FFF2-40B4-BE49-F238E27FC236}">
                <a16:creationId xmlns:a16="http://schemas.microsoft.com/office/drawing/2014/main" id="{EE542673-4B32-438E-B677-A669B70DC57F}"/>
              </a:ext>
            </a:extLst>
          </p:cNvPr>
          <p:cNvSpPr>
            <a:spLocks noGrp="1" noRot="1" noChangeAspect="1"/>
          </p:cNvSpPr>
          <p:nvPr>
            <p:ph type="sldImg"/>
          </p:nvPr>
        </p:nvSpPr>
        <p:spPr>
          <a:xfrm>
            <a:off x="519113" y="128588"/>
            <a:ext cx="5754687" cy="4314825"/>
          </a:xfrm>
        </p:spPr>
      </p:sp>
    </p:spTree>
    <p:extLst>
      <p:ext uri="{BB962C8B-B14F-4D97-AF65-F5344CB8AC3E}">
        <p14:creationId xmlns:p14="http://schemas.microsoft.com/office/powerpoint/2010/main" val="153844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555466" y="4650324"/>
            <a:ext cx="5681980" cy="4029254"/>
          </a:xfrm>
        </p:spPr>
        <p:txBody>
          <a:bodyPr/>
          <a:lstStyle/>
          <a:p>
            <a:r>
              <a:rPr lang="ja-JP" altLang="en-US" dirty="0"/>
              <a:t>①ホーム画面から「</a:t>
            </a:r>
            <a:r>
              <a:rPr lang="en-US" altLang="ja-JP" dirty="0"/>
              <a:t>Teams</a:t>
            </a:r>
            <a:r>
              <a:rPr lang="ja-JP" altLang="en-US" dirty="0"/>
              <a:t>」のアイコンを押す。</a:t>
            </a:r>
            <a:endParaRPr lang="en-US" altLang="ja-JP" dirty="0"/>
          </a:p>
          <a:p>
            <a:endParaRPr lang="en-US" altLang="ja-JP" dirty="0"/>
          </a:p>
          <a:p>
            <a:r>
              <a:rPr lang="ja-JP" altLang="en-US" dirty="0"/>
              <a:t>②メールアドレスを入力し、「次へ」を押します。</a:t>
            </a:r>
            <a:endParaRPr lang="en-US" altLang="ja-JP" dirty="0"/>
          </a:p>
          <a:p>
            <a:endParaRPr lang="en-US" altLang="ja-JP" dirty="0"/>
          </a:p>
          <a:p>
            <a:r>
              <a:rPr lang="ja-JP" altLang="en-US" dirty="0"/>
              <a:t>③画面下のアカウントタイプを選択し、「個人」を押します。</a:t>
            </a:r>
            <a:endParaRPr lang="en-US" altLang="ja-JP" dirty="0"/>
          </a:p>
          <a:p>
            <a:endParaRPr lang="en-US" altLang="ja-JP" dirty="0"/>
          </a:p>
          <a:p>
            <a:r>
              <a:rPr lang="ja-JP" altLang="en-US" dirty="0"/>
              <a:t>④パスワードを入力し、「サインイン」を押します。</a:t>
            </a:r>
            <a:endParaRPr lang="en-US" altLang="ja-JP" dirty="0"/>
          </a:p>
          <a:p>
            <a:endParaRPr lang="en-US" altLang="ja-JP" dirty="0"/>
          </a:p>
          <a:p>
            <a:r>
              <a:rPr lang="ja-JP" altLang="en-US" dirty="0"/>
              <a:t>⑤</a:t>
            </a:r>
            <a:r>
              <a:rPr lang="en-US" altLang="ja-JP" dirty="0"/>
              <a:t>Teams</a:t>
            </a:r>
            <a:r>
              <a:rPr lang="ja-JP" altLang="en-US" dirty="0"/>
              <a:t>の通知「許可」を押します。</a:t>
            </a:r>
            <a:endParaRPr lang="en-US" altLang="ja-JP" dirty="0"/>
          </a:p>
          <a:p>
            <a:endParaRPr lang="en-US" altLang="ja-JP" dirty="0"/>
          </a:p>
          <a:p>
            <a:r>
              <a:rPr lang="ja-JP" altLang="en-US" dirty="0"/>
              <a:t>⑥</a:t>
            </a:r>
            <a:r>
              <a:rPr lang="en-US" altLang="ja-JP" dirty="0"/>
              <a:t>Teams</a:t>
            </a:r>
            <a:r>
              <a:rPr lang="ja-JP" altLang="en-US" dirty="0"/>
              <a:t>のマイクへのアクセス「許可」を押します。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a:p>
        </p:txBody>
      </p:sp>
      <p:sp>
        <p:nvSpPr>
          <p:cNvPr id="7" name="スライド イメージ プレースホルダー 6">
            <a:extLst>
              <a:ext uri="{FF2B5EF4-FFF2-40B4-BE49-F238E27FC236}">
                <a16:creationId xmlns:a16="http://schemas.microsoft.com/office/drawing/2014/main" id="{DC93F141-036D-49B3-BD43-C17BD80F31BF}"/>
              </a:ext>
            </a:extLst>
          </p:cNvPr>
          <p:cNvSpPr>
            <a:spLocks noGrp="1" noRot="1" noChangeAspect="1"/>
          </p:cNvSpPr>
          <p:nvPr>
            <p:ph type="sldImg"/>
          </p:nvPr>
        </p:nvSpPr>
        <p:spPr>
          <a:xfrm>
            <a:off x="519113" y="128588"/>
            <a:ext cx="5754687" cy="4314825"/>
          </a:xfrm>
        </p:spPr>
      </p:sp>
    </p:spTree>
    <p:extLst>
      <p:ext uri="{BB962C8B-B14F-4D97-AF65-F5344CB8AC3E}">
        <p14:creationId xmlns:p14="http://schemas.microsoft.com/office/powerpoint/2010/main" val="2496648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555466" y="4642704"/>
            <a:ext cx="5681980" cy="4029254"/>
          </a:xfrm>
        </p:spPr>
        <p:txBody>
          <a:bodyPr/>
          <a:lstStyle/>
          <a:p>
            <a:r>
              <a:rPr lang="ja-JP" altLang="en-US" dirty="0"/>
              <a:t>⑦「開始する」を押します。</a:t>
            </a:r>
            <a:endParaRPr lang="en-US" altLang="ja-JP" dirty="0"/>
          </a:p>
          <a:p>
            <a:endParaRPr lang="en-US" altLang="ja-JP" dirty="0"/>
          </a:p>
          <a:p>
            <a:r>
              <a:rPr lang="ja-JP" altLang="en-US" dirty="0"/>
              <a:t>⑧「承諾する</a:t>
            </a:r>
            <a:r>
              <a:rPr lang="en-US" altLang="ja-JP" dirty="0"/>
              <a:t>/</a:t>
            </a:r>
            <a:r>
              <a:rPr lang="ja-JP" altLang="en-US" dirty="0"/>
              <a:t>辞退」のどちらかを押します。</a:t>
            </a:r>
            <a:endParaRPr lang="en-US" altLang="ja-JP" dirty="0"/>
          </a:p>
          <a:p>
            <a:endParaRPr lang="en-US" altLang="ja-JP" dirty="0"/>
          </a:p>
          <a:p>
            <a:r>
              <a:rPr lang="ja-JP" altLang="en-US" dirty="0"/>
              <a:t>⑨「続行」を押します。</a:t>
            </a:r>
            <a:endParaRPr lang="en-US" altLang="ja-JP" dirty="0"/>
          </a:p>
          <a:p>
            <a:endParaRPr lang="en-US" altLang="ja-JP" dirty="0"/>
          </a:p>
          <a:p>
            <a:r>
              <a:rPr lang="ja-JP" altLang="en-US" dirty="0"/>
              <a:t>⑩連絡先を同期オフにし、「続行」を押します。</a:t>
            </a:r>
            <a:endParaRPr lang="en-US" altLang="ja-JP" dirty="0"/>
          </a:p>
          <a:p>
            <a:endParaRPr lang="en-US" altLang="ja-JP" dirty="0"/>
          </a:p>
          <a:p>
            <a:r>
              <a:rPr lang="ja-JP" altLang="en-US" dirty="0"/>
              <a:t>⑪サインイン完了です。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a:p>
        </p:txBody>
      </p:sp>
      <p:sp>
        <p:nvSpPr>
          <p:cNvPr id="7" name="スライド イメージ プレースホルダー 6">
            <a:extLst>
              <a:ext uri="{FF2B5EF4-FFF2-40B4-BE49-F238E27FC236}">
                <a16:creationId xmlns:a16="http://schemas.microsoft.com/office/drawing/2014/main" id="{91FE507C-2962-4E43-8FF8-CE22A8BDDE1F}"/>
              </a:ext>
            </a:extLst>
          </p:cNvPr>
          <p:cNvSpPr>
            <a:spLocks noGrp="1" noRot="1" noChangeAspect="1"/>
          </p:cNvSpPr>
          <p:nvPr>
            <p:ph type="sldImg"/>
          </p:nvPr>
        </p:nvSpPr>
        <p:spPr>
          <a:xfrm>
            <a:off x="519113" y="128588"/>
            <a:ext cx="5754687" cy="4314825"/>
          </a:xfrm>
        </p:spPr>
      </p:sp>
    </p:spTree>
    <p:extLst>
      <p:ext uri="{BB962C8B-B14F-4D97-AF65-F5344CB8AC3E}">
        <p14:creationId xmlns:p14="http://schemas.microsoft.com/office/powerpoint/2010/main" val="2350694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ここからは「</a:t>
            </a:r>
            <a:r>
              <a:rPr lang="en-US" altLang="ja-JP" dirty="0"/>
              <a:t>Microsoft Teams</a:t>
            </a:r>
            <a:r>
              <a:rPr lang="ja-JP" altLang="en-US" dirty="0"/>
              <a:t>（マイクロソフト　チームズ）」で会議に参加する方法をご紹介します。</a:t>
            </a:r>
            <a:endParaRPr lang="en-US" altLang="ja-JP" dirty="0"/>
          </a:p>
          <a:p>
            <a:endParaRPr lang="en-US" altLang="ja-JP" dirty="0"/>
          </a:p>
          <a:p>
            <a:r>
              <a:rPr lang="ja-JP" altLang="en-US" dirty="0"/>
              <a:t>まずは、自分以外の誰かが会議を主催し、メールで会議への招待を受けている場合に、ミーティング</a:t>
            </a:r>
            <a:r>
              <a:rPr lang="en-US" altLang="ja-JP" dirty="0"/>
              <a:t>URL</a:t>
            </a:r>
            <a:r>
              <a:rPr lang="ja-JP" altLang="en-US" dirty="0"/>
              <a:t>から直接参加する方法です。</a:t>
            </a:r>
            <a:endParaRPr lang="en-US" altLang="ja-JP" dirty="0"/>
          </a:p>
          <a:p>
            <a:endParaRPr lang="en-US" altLang="ja-JP" dirty="0"/>
          </a:p>
          <a:p>
            <a:r>
              <a:rPr lang="ja-JP" altLang="en-US" dirty="0"/>
              <a:t>　</a:t>
            </a:r>
            <a:r>
              <a:rPr lang="en-US" altLang="ja-JP" dirty="0"/>
              <a:t>①</a:t>
            </a:r>
            <a:r>
              <a:rPr lang="ja-JP" altLang="en-US" dirty="0"/>
              <a:t>招待されたメールを開き、予定されている会議の</a:t>
            </a:r>
            <a:r>
              <a:rPr lang="en-US" altLang="ja-JP" dirty="0"/>
              <a:t>URL</a:t>
            </a:r>
            <a:r>
              <a:rPr lang="ja-JP" altLang="en-US" dirty="0"/>
              <a:t>をタップします。</a:t>
            </a:r>
            <a:endParaRPr lang="en-US" altLang="ja-JP" dirty="0"/>
          </a:p>
          <a:p>
            <a:endParaRPr lang="en-US" altLang="ja-JP" dirty="0"/>
          </a:p>
          <a:p>
            <a:r>
              <a:rPr lang="ja-JP" altLang="en-US" dirty="0"/>
              <a:t>　②「今すぐ参加」をタップします。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a:p>
        </p:txBody>
      </p:sp>
      <p:sp>
        <p:nvSpPr>
          <p:cNvPr id="7" name="スライド イメージ プレースホルダー 6">
            <a:extLst>
              <a:ext uri="{FF2B5EF4-FFF2-40B4-BE49-F238E27FC236}">
                <a16:creationId xmlns:a16="http://schemas.microsoft.com/office/drawing/2014/main" id="{F8968D5E-AEC9-5141-9569-C560F16714BA}"/>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113937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4"/>
            <a:ext cx="5681980" cy="5083330"/>
          </a:xfrm>
        </p:spPr>
        <p:txBody>
          <a:bodyPr/>
          <a:lstStyle/>
          <a:p>
            <a:r>
              <a:rPr lang="ja-JP" altLang="en-US" dirty="0"/>
              <a:t>「</a:t>
            </a:r>
            <a:r>
              <a:rPr lang="en-US" altLang="ja-JP" dirty="0"/>
              <a:t>Microsoft Teams</a:t>
            </a:r>
            <a:r>
              <a:rPr lang="ja-JP" altLang="en-US" dirty="0"/>
              <a:t>（マイクロソフト　チームズ）」では、会議参加中に利用できる様々な機能が用意されています。</a:t>
            </a:r>
            <a:endParaRPr lang="en-US" altLang="ja-JP" dirty="0"/>
          </a:p>
          <a:p>
            <a:r>
              <a:rPr lang="ja-JP" altLang="en-US" dirty="0"/>
              <a:t>　</a:t>
            </a:r>
            <a:endParaRPr lang="en-US" altLang="ja-JP" dirty="0"/>
          </a:p>
          <a:p>
            <a:r>
              <a:rPr lang="en-US" altLang="ja-JP" dirty="0"/>
              <a:t>①</a:t>
            </a:r>
            <a:r>
              <a:rPr lang="ja-JP" altLang="en-US" dirty="0"/>
              <a:t>画面下部一番左のカメラのアイコンでは、カメラの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ja-JP" altLang="en-US" dirty="0"/>
              <a:t>②画面下部左から</a:t>
            </a:r>
            <a:r>
              <a:rPr lang="en-US" altLang="ja-JP" dirty="0"/>
              <a:t>2</a:t>
            </a:r>
            <a:r>
              <a:rPr lang="ja-JP" altLang="en-US" dirty="0"/>
              <a:t>番目のマイクのアイコンでは、音声の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en-US" altLang="ja-JP" dirty="0"/>
              <a:t>③</a:t>
            </a:r>
            <a:r>
              <a:rPr lang="ja-JP" altLang="en-US" dirty="0"/>
              <a:t>画面下部右から</a:t>
            </a:r>
            <a:r>
              <a:rPr lang="en-US" altLang="ja-JP" dirty="0"/>
              <a:t>2</a:t>
            </a:r>
            <a:r>
              <a:rPr lang="ja-JP" altLang="en-US" dirty="0"/>
              <a:t>番目の「横に点が３つ並んだアイコン」をタップし、「チャット」を押すと、文字による入力ができます。</a:t>
            </a:r>
            <a:endParaRPr lang="en-US" altLang="ja-JP" dirty="0"/>
          </a:p>
          <a:p>
            <a:endParaRPr lang="en-US" altLang="ja-JP" dirty="0"/>
          </a:p>
          <a:p>
            <a:r>
              <a:rPr lang="en-US" altLang="ja-JP" dirty="0"/>
              <a:t>④</a:t>
            </a:r>
            <a:r>
              <a:rPr lang="ja-JP" altLang="en-US" dirty="0"/>
              <a:t>同じく「横に点が３つ並んだアイコン」をタップし、手のひらのアイコンを押すと、挙手ができます。</a:t>
            </a:r>
            <a:endParaRPr lang="en-US" altLang="ja-JP" dirty="0"/>
          </a:p>
          <a:p>
            <a:endParaRPr lang="en-US" altLang="ja-JP" dirty="0"/>
          </a:p>
          <a:p>
            <a:r>
              <a:rPr lang="ja-JP" altLang="en-US" dirty="0"/>
              <a:t>　発言したいときなどにご活用ください。</a:t>
            </a:r>
            <a:endParaRPr lang="en-US" altLang="ja-JP" dirty="0"/>
          </a:p>
          <a:p>
            <a:endParaRPr lang="en-US" altLang="ja-JP" dirty="0"/>
          </a:p>
          <a:p>
            <a:r>
              <a:rPr lang="ja-JP" altLang="en-US" dirty="0"/>
              <a:t>　手を下げる場合は、同じ操作を行います。</a:t>
            </a:r>
            <a:endParaRPr lang="en-US" altLang="ja-JP" dirty="0"/>
          </a:p>
          <a:p>
            <a:endParaRPr lang="en-US" altLang="ja-JP" dirty="0"/>
          </a:p>
          <a:p>
            <a:r>
              <a:rPr lang="en-US" altLang="ja-JP" dirty="0"/>
              <a:t>⑤</a:t>
            </a:r>
            <a:r>
              <a:rPr lang="ja-JP" altLang="en-US" dirty="0"/>
              <a:t>会議から退出したいときは、画面下部一番右にあるアイコンを押します。</a:t>
            </a:r>
            <a:endParaRPr lang="en-US" altLang="ja-JP" dirty="0"/>
          </a:p>
          <a:p>
            <a:endParaRPr lang="en-US" altLang="ja-JP" dirty="0"/>
          </a:p>
          <a:p>
            <a:r>
              <a:rPr lang="ja-JP" altLang="en-US" dirty="0"/>
              <a:t>　本当に退出するかどうかを尋ねられた場合は、再度押します。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9100908F-3E25-E25E-A35C-3AAF5AFEEBDE}"/>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915670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555466" y="4650324"/>
            <a:ext cx="5681980" cy="4029254"/>
          </a:xfrm>
        </p:spPr>
        <p:txBody>
          <a:bodyPr/>
          <a:lstStyle/>
          <a:p>
            <a:r>
              <a:rPr lang="ja-JP" altLang="en-US" dirty="0"/>
              <a:t>今度は、自らが主催者となって今すぐ会議を開催する方法です。</a:t>
            </a:r>
            <a:endParaRPr lang="en-US" altLang="ja-JP" dirty="0"/>
          </a:p>
          <a:p>
            <a:endParaRPr lang="en-US" altLang="ja-JP" dirty="0"/>
          </a:p>
          <a:p>
            <a:r>
              <a:rPr lang="ja-JP" altLang="en-US" dirty="0"/>
              <a:t>①画面下部中央の吹き出しのアイコンを押します。</a:t>
            </a:r>
            <a:endParaRPr lang="en-US" altLang="ja-JP" dirty="0"/>
          </a:p>
          <a:p>
            <a:endParaRPr lang="en-US" altLang="ja-JP" dirty="0"/>
          </a:p>
          <a:p>
            <a:r>
              <a:rPr lang="ja-JP" altLang="en-US" dirty="0"/>
              <a:t>②「会議」を押します。</a:t>
            </a:r>
            <a:endParaRPr lang="en-US" altLang="ja-JP" dirty="0"/>
          </a:p>
          <a:p>
            <a:endParaRPr lang="en-US" altLang="ja-JP" dirty="0"/>
          </a:p>
          <a:p>
            <a:r>
              <a:rPr lang="ja-JP" altLang="en-US" dirty="0"/>
              <a:t>③「今すぐ会議」を押します。</a:t>
            </a:r>
            <a:endParaRPr lang="en-US" altLang="ja-JP" dirty="0"/>
          </a:p>
          <a:p>
            <a:endParaRPr lang="en-US" altLang="ja-JP" dirty="0"/>
          </a:p>
          <a:p>
            <a:r>
              <a:rPr lang="ja-JP" altLang="en-US" dirty="0"/>
              <a:t>④「会議を開始」を押します。</a:t>
            </a:r>
            <a:endParaRPr lang="en-US" altLang="ja-JP" dirty="0"/>
          </a:p>
          <a:p>
            <a:endParaRPr lang="en-US" altLang="ja-JP" dirty="0"/>
          </a:p>
          <a:p>
            <a:r>
              <a:rPr lang="ja-JP" altLang="en-US" dirty="0"/>
              <a:t>⑤ 「会議出席依頼を共有」を押します。</a:t>
            </a:r>
            <a:endParaRPr lang="en-US" altLang="ja-JP" dirty="0"/>
          </a:p>
          <a:p>
            <a:endParaRPr lang="en-US" altLang="ja-JP" dirty="0"/>
          </a:p>
          <a:p>
            <a:r>
              <a:rPr lang="ja-JP" altLang="en-US" dirty="0"/>
              <a:t>⑥メッセージアプリ等、会議の情報を送付するツールを選択し、案内を送付します。</a:t>
            </a:r>
            <a:endParaRPr lang="en-US" altLang="ja-JP" dirty="0"/>
          </a:p>
          <a:p>
            <a:endParaRPr lang="en-US" altLang="ja-JP" dirty="0"/>
          </a:p>
          <a:p>
            <a:r>
              <a:rPr lang="ja-JP" altLang="en-US" dirty="0"/>
              <a:t>なお、無料アカウントの場合、一度の会議で接続できる時間は最大で</a:t>
            </a:r>
            <a:r>
              <a:rPr lang="en-US" altLang="ja-JP" dirty="0"/>
              <a:t>60</a:t>
            </a:r>
            <a:r>
              <a:rPr lang="ja-JP" altLang="en-US" dirty="0"/>
              <a:t>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a:p>
        </p:txBody>
      </p:sp>
      <p:sp>
        <p:nvSpPr>
          <p:cNvPr id="7" name="スライド イメージ プレースホルダー 6">
            <a:extLst>
              <a:ext uri="{FF2B5EF4-FFF2-40B4-BE49-F238E27FC236}">
                <a16:creationId xmlns:a16="http://schemas.microsoft.com/office/drawing/2014/main" id="{4E60135E-378A-4AB2-B5CB-6F9CCC5A004E}"/>
              </a:ext>
            </a:extLst>
          </p:cNvPr>
          <p:cNvSpPr>
            <a:spLocks noGrp="1" noRot="1" noChangeAspect="1"/>
          </p:cNvSpPr>
          <p:nvPr>
            <p:ph type="sldImg"/>
          </p:nvPr>
        </p:nvSpPr>
        <p:spPr>
          <a:xfrm>
            <a:off x="519113" y="128588"/>
            <a:ext cx="5754687" cy="4314825"/>
          </a:xfrm>
        </p:spPr>
      </p:sp>
    </p:spTree>
    <p:extLst>
      <p:ext uri="{BB962C8B-B14F-4D97-AF65-F5344CB8AC3E}">
        <p14:creationId xmlns:p14="http://schemas.microsoft.com/office/powerpoint/2010/main" val="697285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41338"/>
            <a:ext cx="5591175" cy="4192587"/>
          </a:xfrm>
        </p:spPr>
      </p:sp>
      <p:sp>
        <p:nvSpPr>
          <p:cNvPr id="3" name="ノート プレースホルダー 2"/>
          <p:cNvSpPr>
            <a:spLocks noGrp="1"/>
          </p:cNvSpPr>
          <p:nvPr>
            <p:ph type="body" idx="1"/>
          </p:nvPr>
        </p:nvSpPr>
        <p:spPr/>
        <p:txBody>
          <a:bodyPr/>
          <a:lstStyle/>
          <a:p>
            <a:pPr indent="94966"/>
            <a:r>
              <a:rPr lang="ja-JP" altLang="en-US" dirty="0">
                <a:latin typeface="Meiryo UI" panose="020B0604030504040204" pitchFamily="50" charset="-128"/>
                <a:ea typeface="Meiryo UI" panose="020B0604030504040204" pitchFamily="50" charset="-128"/>
              </a:rPr>
              <a:t>ここでは、オンライン会議システムとは何か、どのような点で便利なのか等についてご説明します。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3</a:t>
            </a:fld>
            <a:endParaRPr kumimoji="1" lang="ja-JP" altLang="en-US" dirty="0"/>
          </a:p>
        </p:txBody>
      </p:sp>
    </p:spTree>
    <p:extLst>
      <p:ext uri="{BB962C8B-B14F-4D97-AF65-F5344CB8AC3E}">
        <p14:creationId xmlns:p14="http://schemas.microsoft.com/office/powerpoint/2010/main" val="274129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41338"/>
            <a:ext cx="5591175" cy="4192587"/>
          </a:xfrm>
        </p:spPr>
      </p:sp>
      <p:sp>
        <p:nvSpPr>
          <p:cNvPr id="3" name="ノート プレースホルダー 2"/>
          <p:cNvSpPr>
            <a:spLocks noGrp="1"/>
          </p:cNvSpPr>
          <p:nvPr>
            <p:ph type="body" idx="1"/>
          </p:nvPr>
        </p:nvSpPr>
        <p:spPr>
          <a:xfrm>
            <a:off x="710248" y="4924643"/>
            <a:ext cx="5681980" cy="5120766"/>
          </a:xfrm>
        </p:spPr>
        <p:txBody>
          <a:bodyPr/>
          <a:lstStyle/>
          <a:p>
            <a:r>
              <a:rPr lang="ja-JP" altLang="en-US" dirty="0">
                <a:latin typeface="Meiryo UI" panose="020B0604030504040204" pitchFamily="50" charset="-128"/>
                <a:ea typeface="Meiryo UI" panose="020B0604030504040204" pitchFamily="50" charset="-128"/>
              </a:rPr>
              <a:t>　オンライン会議システムとは、インターネットに接続した</a:t>
            </a:r>
            <a:r>
              <a:rPr lang="en-US" altLang="ja-JP" dirty="0">
                <a:latin typeface="Meiryo UI" panose="020B0604030504040204" pitchFamily="50" charset="-128"/>
                <a:ea typeface="Meiryo UI" panose="020B0604030504040204" pitchFamily="50" charset="-128"/>
              </a:rPr>
              <a:t>PC</a:t>
            </a:r>
            <a:r>
              <a:rPr lang="ja-JP" altLang="en-US" dirty="0">
                <a:latin typeface="Meiryo UI" panose="020B0604030504040204" pitchFamily="50" charset="-128"/>
                <a:ea typeface="Meiryo UI" panose="020B0604030504040204" pitchFamily="50" charset="-128"/>
              </a:rPr>
              <a:t>やスマートフォン等を介し、遠隔地にいる相手と対面での会議が可能になるシステムです。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例えば、ビジネスでの会議だけでなく、自治会の会合や打ち合わせ等にも活用できます。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また、離れたところにいる家族や友人等と気軽に日常会話を楽しむこともできます。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電話とは異なり、同時に複数名と顔を見ながら会議や会話を行うことが可能です。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なお、オンライン会議に参加する際に、思わぬプライバシー流出が起きることがあります。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画面に映っている背景や周囲の生活音などに注意して不要なプライバシー流出をしないよう気をつけましょう。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心配な場合は、本講座で紹介している手順に従って、会議開始後すぐに、カメラをオフ、マイクをオフにすると安心です。</a:t>
            </a:r>
            <a:endParaRPr lang="en-US" altLang="ja-JP"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4</a:t>
            </a:fld>
            <a:endParaRPr kumimoji="1" lang="ja-JP" altLang="en-US" dirty="0"/>
          </a:p>
        </p:txBody>
      </p:sp>
    </p:spTree>
    <p:extLst>
      <p:ext uri="{BB962C8B-B14F-4D97-AF65-F5344CB8AC3E}">
        <p14:creationId xmlns:p14="http://schemas.microsoft.com/office/powerpoint/2010/main" val="332049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41338"/>
            <a:ext cx="5591175" cy="4192587"/>
          </a:xfrm>
        </p:spPr>
      </p:sp>
      <p:sp>
        <p:nvSpPr>
          <p:cNvPr id="3" name="ノート プレースホルダー 2"/>
          <p:cNvSpPr>
            <a:spLocks noGrp="1"/>
          </p:cNvSpPr>
          <p:nvPr>
            <p:ph type="body" idx="1"/>
          </p:nvPr>
        </p:nvSpPr>
        <p:spPr>
          <a:xfrm>
            <a:off x="710248" y="4924643"/>
            <a:ext cx="5681980" cy="4794956"/>
          </a:xfrm>
        </p:spPr>
        <p:txBody>
          <a:bodyPr/>
          <a:lstStyle/>
          <a:p>
            <a:r>
              <a:rPr lang="ja-JP" altLang="en-US" dirty="0">
                <a:latin typeface="Meiryo UI" panose="020B0604030504040204" pitchFamily="50" charset="-128"/>
                <a:ea typeface="Meiryo UI" panose="020B0604030504040204" pitchFamily="50" charset="-128"/>
              </a:rPr>
              <a:t>　オンライン会議システムは直接顔を合わせずに利用できることから、様々なメリットがあります。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一つ目のメリットとして、遠方に住んでいる家族や親戚、知人等と、移動をせずとも、顔を見ながら会話を楽しむことができます。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オンライン帰省等、なかなか会えない相手とも、感染症を心配することなくオンラインで会うことができます。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二つ目は、三つの密を避けながら、コミュニケーションを図ることができます。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新型コロナウィルスの流行以来、中止していた会合等も、オンライン会議システムを活用して再開することが可能です。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三つ目は、主催者は会場の設営等の事前準備の負担が、参加者は会場までの移動の負担がそれぞれ軽減します。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たくさんの人が集まる会議や会合等を行う場合、会場の手配や物品等の準備に大きな手間や時間がかかりますが、</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オンラインであれば、特に準備することなく、実施することができます。</a:t>
            </a:r>
            <a:endParaRPr lang="en-US" altLang="ja-JP" sz="18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四つ目は、参加環境が整っていれば場所も選ばずに参加できるため、外の天気に影響されません。</a:t>
            </a:r>
            <a:endParaRPr lang="en-US" altLang="ja-JP" sz="18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会議や会合の後に、電車等で帰宅する手間も省けますし、天気に左右されることのない安全な場所にいながら参加することが可能です。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5</a:t>
            </a:fld>
            <a:endParaRPr kumimoji="1" lang="ja-JP" altLang="en-US" dirty="0"/>
          </a:p>
        </p:txBody>
      </p:sp>
    </p:spTree>
    <p:extLst>
      <p:ext uri="{BB962C8B-B14F-4D97-AF65-F5344CB8AC3E}">
        <p14:creationId xmlns:p14="http://schemas.microsoft.com/office/powerpoint/2010/main" val="195285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749935"/>
            <a:ext cx="5681980" cy="5483092"/>
          </a:xfrm>
        </p:spPr>
        <p:txBody>
          <a:bodyPr/>
          <a:lstStyle/>
          <a:p>
            <a:r>
              <a:rPr lang="ja-JP" altLang="en-US" dirty="0"/>
              <a:t>オンライン会議システムを利用するための手順についてご説明します。　</a:t>
            </a:r>
            <a:endParaRPr lang="en-US" altLang="ja-JP" dirty="0"/>
          </a:p>
          <a:p>
            <a:endParaRPr lang="en-US" altLang="ja-JP" dirty="0"/>
          </a:p>
          <a:p>
            <a:r>
              <a:rPr lang="ja-JP" altLang="en-US" dirty="0"/>
              <a:t>本講座では、「</a:t>
            </a:r>
            <a:r>
              <a:rPr lang="en-US" altLang="ja-JP" dirty="0"/>
              <a:t>Zoom</a:t>
            </a:r>
            <a:r>
              <a:rPr lang="ja-JP" altLang="en-US" dirty="0"/>
              <a:t>（ズーム）」、「</a:t>
            </a:r>
            <a:r>
              <a:rPr lang="en-US" altLang="ja-JP" dirty="0"/>
              <a:t>Microsoft Teams</a:t>
            </a:r>
            <a:r>
              <a:rPr lang="ja-JP" altLang="en-US" dirty="0"/>
              <a:t>（マイクロソフト　チームズ）」、「</a:t>
            </a:r>
            <a:r>
              <a:rPr lang="en-US" altLang="ja-JP" dirty="0"/>
              <a:t>Webex</a:t>
            </a:r>
            <a:r>
              <a:rPr lang="ja-JP" altLang="en-US" dirty="0"/>
              <a:t> </a:t>
            </a:r>
            <a:r>
              <a:rPr lang="en-US" altLang="ja-JP" dirty="0"/>
              <a:t>Meetings</a:t>
            </a:r>
            <a:r>
              <a:rPr lang="ja-JP" altLang="en-US" dirty="0"/>
              <a:t>（ウェベックス　ミーティングス）」、「</a:t>
            </a:r>
            <a:r>
              <a:rPr lang="en-US" altLang="ja-JP" dirty="0"/>
              <a:t>Google</a:t>
            </a:r>
            <a:r>
              <a:rPr lang="ja-JP" altLang="en-US" dirty="0"/>
              <a:t> </a:t>
            </a:r>
            <a:r>
              <a:rPr lang="en-US" altLang="ja-JP" dirty="0"/>
              <a:t>Meet</a:t>
            </a:r>
            <a:r>
              <a:rPr lang="ja-JP" altLang="en-US" dirty="0"/>
              <a:t>（グーグル　ミート）」という、</a:t>
            </a:r>
            <a:r>
              <a:rPr lang="en-US" altLang="ja-JP" dirty="0"/>
              <a:t>4</a:t>
            </a:r>
            <a:r>
              <a:rPr lang="ja-JP" altLang="en-US" dirty="0"/>
              <a:t>つのオンライン会議システムをご紹介します。</a:t>
            </a:r>
            <a:endParaRPr lang="en-US" altLang="ja-JP" dirty="0"/>
          </a:p>
          <a:p>
            <a:endParaRPr lang="en-US" altLang="ja-JP" dirty="0"/>
          </a:p>
          <a:p>
            <a:r>
              <a:rPr lang="ja-JP" altLang="en-US" dirty="0"/>
              <a:t>アプリ利用の準備として、各アプリのインストール方法と利用登録の方法をご説明します。</a:t>
            </a:r>
            <a:endParaRPr lang="en-US" altLang="ja-JP" dirty="0"/>
          </a:p>
          <a:p>
            <a:endParaRPr lang="en-US" altLang="ja-JP" dirty="0"/>
          </a:p>
          <a:p>
            <a:r>
              <a:rPr lang="ja-JP" altLang="en-US" dirty="0"/>
              <a:t>その後、オンライン会議を実施する方法についてもご説明します。</a:t>
            </a:r>
            <a:endParaRPr lang="en-US" altLang="ja-JP" dirty="0"/>
          </a:p>
          <a:p>
            <a:endParaRPr lang="en-US" altLang="ja-JP" dirty="0"/>
          </a:p>
          <a:p>
            <a:r>
              <a:rPr lang="ja-JP" altLang="en-US" dirty="0"/>
              <a:t>オンライン会議では、会議の参加者が一堂に会する場が設定され、そこに参加者がオンライン上で参加することになります。</a:t>
            </a:r>
            <a:endParaRPr lang="en-US" altLang="ja-JP" dirty="0"/>
          </a:p>
          <a:p>
            <a:endParaRPr lang="en-US" altLang="ja-JP" dirty="0"/>
          </a:p>
          <a:p>
            <a:r>
              <a:rPr lang="ja-JP" altLang="en-US" dirty="0"/>
              <a:t>教材では、自分以外の誰かが主催者となり場を設定・提供している場合、主催者から招待された会議に参加する方法を最初に扱います。</a:t>
            </a:r>
            <a:endParaRPr lang="en-US" altLang="ja-JP" dirty="0"/>
          </a:p>
          <a:p>
            <a:endParaRPr lang="en-US" altLang="ja-JP" dirty="0"/>
          </a:p>
          <a:p>
            <a:r>
              <a:rPr lang="ja-JP" altLang="en-US" dirty="0"/>
              <a:t>次に、自らが主催者となって、会議の場を設定する方法をご説明します。</a:t>
            </a:r>
            <a:endParaRPr lang="en-US" altLang="ja-JP" dirty="0"/>
          </a:p>
          <a:p>
            <a:endParaRPr lang="en-US" altLang="ja-JP" dirty="0"/>
          </a:p>
          <a:p>
            <a:r>
              <a:rPr lang="ja-JP" altLang="en-US" dirty="0"/>
              <a:t>各アプリには、非常に多くの機能が備えられていますが、本講座ではそのうち、無料で利用できる範囲、かつ、限られた機能についてのみご紹介します。</a:t>
            </a:r>
            <a:endParaRPr lang="en-US" altLang="ja-JP" dirty="0"/>
          </a:p>
          <a:p>
            <a:endParaRPr lang="en-US" altLang="ja-JP" dirty="0"/>
          </a:p>
          <a:p>
            <a:r>
              <a:rPr lang="ja-JP" altLang="en-US" dirty="0"/>
              <a:t>　なお、本講座で扱うアプリは、</a:t>
            </a:r>
            <a:r>
              <a:rPr lang="ja-JP" altLang="ja-JP" dirty="0"/>
              <a:t>使用されるスマートフォンの機種・</a:t>
            </a:r>
            <a:r>
              <a:rPr lang="en-US" altLang="ja-JP" dirty="0"/>
              <a:t>OS</a:t>
            </a:r>
            <a:r>
              <a:rPr lang="ja-JP" altLang="ja-JP" dirty="0"/>
              <a:t>、あるいはスマートフォンの設定により、</a:t>
            </a:r>
            <a:r>
              <a:rPr lang="ja-JP" altLang="en-US" dirty="0"/>
              <a:t>表示や操作手順</a:t>
            </a:r>
            <a:r>
              <a:rPr lang="ja-JP" altLang="ja-JP" dirty="0"/>
              <a:t>が</a:t>
            </a:r>
            <a:r>
              <a:rPr lang="ja-JP" altLang="en-US" dirty="0"/>
              <a:t>多少</a:t>
            </a:r>
            <a:r>
              <a:rPr lang="ja-JP" altLang="ja-JP" dirty="0"/>
              <a:t>異なる場合があります</a:t>
            </a:r>
            <a:r>
              <a:rPr lang="ja-JP" altLang="en-US" dirty="0"/>
              <a:t>。</a:t>
            </a:r>
            <a:endParaRPr lang="en-US" altLang="ja-JP" dirty="0"/>
          </a:p>
          <a:p>
            <a:endParaRPr lang="en-US" altLang="ja-JP" dirty="0"/>
          </a:p>
          <a:p>
            <a:r>
              <a:rPr lang="ja-JP" altLang="en-US" dirty="0"/>
              <a:t>　</a:t>
            </a:r>
            <a:r>
              <a:rPr lang="ja-JP" altLang="en-US" sz="1800" dirty="0">
                <a:latin typeface="Meiryo UI" panose="020B0604030504040204" pitchFamily="50" charset="-128"/>
                <a:ea typeface="Meiryo UI" panose="020B0604030504040204" pitchFamily="50" charset="-128"/>
                <a:cs typeface="Times New Roman" panose="02020603050405020304" pitchFamily="18" charset="0"/>
              </a:rPr>
              <a:t>また、</a:t>
            </a:r>
            <a:r>
              <a:rPr lang="ja-JP" altLang="en-US" sz="1800" dirty="0">
                <a:latin typeface="Meiryo UI" panose="020B0604030504040204" pitchFamily="50" charset="-128"/>
                <a:ea typeface="Meiryo UI" panose="020B0604030504040204" pitchFamily="50" charset="-128"/>
              </a:rPr>
              <a:t>予告なしに機能が更新され、内容が変更される可能性があります。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46FA39E7-9412-FE9E-6FBC-73A20F340B00}"/>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210064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ここでは、オンライン会議システムの「</a:t>
            </a:r>
            <a:r>
              <a:rPr lang="en-US" altLang="ja-JP" dirty="0"/>
              <a:t>Zoom</a:t>
            </a:r>
            <a:r>
              <a:rPr lang="ja-JP" altLang="en-US" dirty="0"/>
              <a:t>（ズーム）」の使い方をご紹介します。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5075AC47-5191-CC81-A4E2-8B4742DD4750}"/>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294831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4"/>
            <a:ext cx="5681980" cy="4496828"/>
          </a:xfrm>
        </p:spPr>
        <p:txBody>
          <a:bodyPr/>
          <a:lstStyle/>
          <a:p>
            <a:r>
              <a:rPr lang="ja-JP" altLang="en-US" dirty="0"/>
              <a:t>「</a:t>
            </a:r>
            <a:r>
              <a:rPr lang="en-US" altLang="ja-JP" dirty="0"/>
              <a:t>Zoom</a:t>
            </a:r>
            <a:r>
              <a:rPr lang="ja-JP" altLang="en-US" dirty="0"/>
              <a:t>」のインストールの仕方について説明します。</a:t>
            </a:r>
            <a:endParaRPr lang="en-US" altLang="ja-JP" dirty="0"/>
          </a:p>
          <a:p>
            <a:endParaRPr lang="en-US" altLang="ja-JP" dirty="0"/>
          </a:p>
          <a:p>
            <a:r>
              <a:rPr lang="en-US" altLang="ja-JP" dirty="0"/>
              <a:t>Android</a:t>
            </a:r>
            <a:r>
              <a:rPr lang="ja-JP" altLang="en-US" dirty="0"/>
              <a:t>スマートフォンをお持ちの方の操作です。</a:t>
            </a:r>
            <a:endParaRPr lang="en-US" altLang="ja-JP" dirty="0"/>
          </a:p>
          <a:p>
            <a:endParaRPr lang="en-US" altLang="ja-JP" dirty="0"/>
          </a:p>
          <a:p>
            <a:r>
              <a:rPr lang="ja-JP" altLang="en-US" dirty="0"/>
              <a:t>①「</a:t>
            </a:r>
            <a:r>
              <a:rPr lang="en-US" altLang="ja-JP" dirty="0"/>
              <a:t>Play </a:t>
            </a:r>
            <a:r>
              <a:rPr lang="ja-JP" altLang="en-US" dirty="0"/>
              <a:t>ストア」を押してください。</a:t>
            </a:r>
            <a:endParaRPr lang="en-US" altLang="ja-JP" dirty="0"/>
          </a:p>
          <a:p>
            <a:endParaRPr lang="en-US" altLang="ja-JP" dirty="0"/>
          </a:p>
          <a:p>
            <a:r>
              <a:rPr lang="ja-JP" altLang="en-US" dirty="0"/>
              <a:t>②「アプリやゲームを検索」を押してください。</a:t>
            </a:r>
            <a:endParaRPr lang="en-US" altLang="ja-JP" dirty="0"/>
          </a:p>
          <a:p>
            <a:endParaRPr lang="en-US" altLang="ja-JP" dirty="0"/>
          </a:p>
          <a:p>
            <a:r>
              <a:rPr lang="ja-JP" altLang="en-US" dirty="0"/>
              <a:t>③検索文章の入力箇所に「</a:t>
            </a:r>
            <a:r>
              <a:rPr lang="en-US" altLang="ja-JP" dirty="0"/>
              <a:t>Zoom</a:t>
            </a:r>
            <a:r>
              <a:rPr lang="ja-JP" altLang="en-US" dirty="0"/>
              <a:t>」と入力し、検索してください。</a:t>
            </a:r>
          </a:p>
          <a:p>
            <a:endParaRPr lang="en-US" altLang="ja-JP" dirty="0"/>
          </a:p>
          <a:p>
            <a:r>
              <a:rPr lang="ja-JP" altLang="en-US" dirty="0"/>
              <a:t>④アプリをインストールするかどうかの画面が表示されますので、「インストール」のところを押してください。</a:t>
            </a:r>
            <a:endParaRPr lang="en-US" altLang="ja-JP" dirty="0"/>
          </a:p>
          <a:p>
            <a:endParaRPr lang="en-US" altLang="ja-JP" dirty="0"/>
          </a:p>
          <a:p>
            <a:r>
              <a:rPr lang="ja-JP" altLang="en-US" dirty="0"/>
              <a:t>インストールが始まります。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7C328338-E30D-B2E4-285D-7EE624F2A648}"/>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421114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iPhone</a:t>
            </a:r>
            <a:r>
              <a:rPr lang="ja-JP" altLang="en-US" dirty="0"/>
              <a:t>をお持ちの方の操作です。</a:t>
            </a:r>
            <a:endParaRPr lang="en-US" altLang="ja-JP" dirty="0"/>
          </a:p>
          <a:p>
            <a:endParaRPr lang="en-US" altLang="ja-JP" dirty="0"/>
          </a:p>
          <a:p>
            <a:r>
              <a:rPr lang="ja-JP" altLang="en-US" dirty="0"/>
              <a:t>①「</a:t>
            </a:r>
            <a:r>
              <a:rPr lang="en-US" altLang="ja-JP" dirty="0"/>
              <a:t>App Store</a:t>
            </a:r>
            <a:r>
              <a:rPr lang="ja-JP" altLang="en-US" dirty="0"/>
              <a:t>（アップストア）」を押してください。</a:t>
            </a:r>
            <a:endParaRPr lang="en-US" altLang="ja-JP" dirty="0"/>
          </a:p>
          <a:p>
            <a:endParaRPr lang="en-US" altLang="ja-JP" dirty="0"/>
          </a:p>
          <a:p>
            <a:r>
              <a:rPr lang="ja-JP" altLang="en-US" dirty="0"/>
              <a:t>②次に「検索」をタップしてください。</a:t>
            </a:r>
            <a:endParaRPr lang="en-US" altLang="ja-JP" dirty="0"/>
          </a:p>
          <a:p>
            <a:endParaRPr lang="en-US" altLang="ja-JP" dirty="0"/>
          </a:p>
          <a:p>
            <a:r>
              <a:rPr lang="ja-JP" altLang="en-US" dirty="0"/>
              <a:t>③「ゲーム、</a:t>
            </a:r>
            <a:r>
              <a:rPr lang="en-US" altLang="ja-JP" dirty="0"/>
              <a:t>App</a:t>
            </a:r>
            <a:r>
              <a:rPr lang="ja-JP" altLang="en-US" dirty="0"/>
              <a:t>、ストーリーなど」を押します。</a:t>
            </a:r>
            <a:endParaRPr lang="en-US" altLang="ja-JP" dirty="0"/>
          </a:p>
          <a:p>
            <a:endParaRPr lang="en-US" altLang="ja-JP" dirty="0"/>
          </a:p>
          <a:p>
            <a:r>
              <a:rPr lang="ja-JP" altLang="en-US" dirty="0"/>
              <a:t>④検索文章の入力箇所に「</a:t>
            </a:r>
            <a:r>
              <a:rPr lang="en-US" altLang="ja-JP" dirty="0"/>
              <a:t>Zoom</a:t>
            </a:r>
            <a:r>
              <a:rPr lang="ja-JP" altLang="en-US" dirty="0"/>
              <a:t>」と入力し、検索します。</a:t>
            </a:r>
            <a:endParaRPr lang="en-US" altLang="ja-JP" dirty="0"/>
          </a:p>
          <a:p>
            <a:endParaRPr lang="en-US" altLang="ja-JP" dirty="0"/>
          </a:p>
          <a:p>
            <a:r>
              <a:rPr lang="ja-JP" altLang="en-US" dirty="0"/>
              <a:t>⑤アプリをインストールするかどうかの画面が表示されますので、「入手」のところを押してください。</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2263AF9B-27BF-16C5-B72C-6C29026F8C51}"/>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30928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64C1CBF-02BE-C949-8A80-6278B6932A94}" type="datetimeFigureOut">
              <a:rPr kumimoji="1" lang="ja-JP" altLang="en-US" smtClean="0"/>
              <a:t>2025/3/27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D61DC6C-4581-DC44-8E22-5B060113FAEC}" type="slidenum">
              <a:rPr kumimoji="1" lang="ja-JP" altLang="en-US" smtClean="0"/>
              <a:t>‹#›</a:t>
            </a:fld>
            <a:endParaRPr kumimoji="1"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7"/>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2025/3/27</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5F6052A-3716-EB1E-FC9F-FD53A25BC5D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64EC750-04FA-5443-7D75-D48D3DDBB39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6830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1134821-FCEF-650D-1630-D40577BD78D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2085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0C42D10-452A-A458-9BCA-A03CA46333E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6418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9A77EAD-EE4A-C8CA-45FF-95D929CAA72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1190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F5516E5-E2CA-79A6-E559-98CD7213F60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9147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24FF5FF-EE2B-0104-2369-FF3F6C706FA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6070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EFE82F2-7140-7D58-19ED-6EC7460CB4B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3534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6973F4C4-5599-FF0D-9366-EF346D1D5D8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49427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24E193E-8E79-0331-32C8-070A597DA7A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91755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167FA3C-00CC-F458-D3CE-955B7B43FC6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59733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3D5457D-C5A8-D102-0E65-71C36979210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52763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DA89ECA1-2E29-F7A8-7CAF-9CF1C81B7CB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8910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A4732112-0A03-4BF0-BA75-BCD6E7DA967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12824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5802B5E-5E2F-F889-36DA-D7ADF7AD117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3756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9875C316-53A3-EE84-106E-E346D976F51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59761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D3E1A863-DEB2-DA11-8F6F-54A1C65239B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21242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2326F11-5227-8828-E58C-561A9CA0AA7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23857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9C4D234-F9BE-E14B-AE69-9FB5275A4C5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96118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918B2B49-04C2-4093-5C95-2DEC06AFCA6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87730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B6B96C5-F504-AF12-E569-2F54AB8A20B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41075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80AB70-68CC-193F-A4F1-BD2F2E4665C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291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6674619-66CC-DBA6-CAC1-01E39BE64FC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464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9AE42DB-E920-C83F-2A76-08B92FFE835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4719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9DE971D-6357-B949-F166-0AA078B7C96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64130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1511FC7-7539-2695-D767-3C192F50A34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3502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3871FC5-CD18-B990-9CBC-37C0F026153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4594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8E89617D-6990-477B-5DB0-0A37AF70921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72049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3002</Words>
  <Application>Microsoft Office PowerPoint</Application>
  <PresentationFormat>画面に合わせる (4:3)</PresentationFormat>
  <Paragraphs>343</Paragraphs>
  <Slides>28</Slides>
  <Notes>28</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6"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2021-12-21T00:45:50Z</dcterms:created>
  <dcterms:modified xsi:type="dcterms:W3CDTF">2025-03-27T05:06:17Z</dcterms:modified>
</cp:coreProperties>
</file>