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24"/>
  </p:notesMasterIdLst>
  <p:sldIdLst>
    <p:sldId id="590" r:id="rId2"/>
    <p:sldId id="562" r:id="rId3"/>
    <p:sldId id="563" r:id="rId4"/>
    <p:sldId id="564" r:id="rId5"/>
    <p:sldId id="565" r:id="rId6"/>
    <p:sldId id="566" r:id="rId7"/>
    <p:sldId id="567" r:id="rId8"/>
    <p:sldId id="568" r:id="rId9"/>
    <p:sldId id="569" r:id="rId10"/>
    <p:sldId id="570" r:id="rId11"/>
    <p:sldId id="571" r:id="rId12"/>
    <p:sldId id="530" r:id="rId13"/>
    <p:sldId id="531" r:id="rId14"/>
    <p:sldId id="532" r:id="rId15"/>
    <p:sldId id="533" r:id="rId16"/>
    <p:sldId id="534" r:id="rId17"/>
    <p:sldId id="535" r:id="rId18"/>
    <p:sldId id="536" r:id="rId19"/>
    <p:sldId id="537" r:id="rId20"/>
    <p:sldId id="538" r:id="rId21"/>
    <p:sldId id="539" r:id="rId22"/>
    <p:sldId id="540" r:id="rId23"/>
  </p:sldIdLst>
  <p:sldSz cx="9144000" cy="6858000" type="screen4x3"/>
  <p:notesSz cx="7102475" cy="10233025"/>
  <p:custDataLst>
    <p:tags r:id="rId25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DF9"/>
    <a:srgbClr val="009650"/>
    <a:srgbClr val="996633"/>
    <a:srgbClr val="FABE00"/>
    <a:srgbClr val="FFFFCC"/>
    <a:srgbClr val="FF00FF"/>
    <a:srgbClr val="FF66CC"/>
    <a:srgbClr val="FF99FF"/>
    <a:srgbClr val="FFCCFF"/>
    <a:srgbClr val="E50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5090" autoAdjust="0"/>
  </p:normalViewPr>
  <p:slideViewPr>
    <p:cSldViewPr snapToGrid="0" snapToObjects="1">
      <p:cViewPr varScale="1">
        <p:scale>
          <a:sx n="106" d="100"/>
          <a:sy n="106" d="100"/>
        </p:scale>
        <p:origin x="165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3509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4032" y="5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40" cy="513428"/>
          </a:xfrm>
          <a:prstGeom prst="rect">
            <a:avLst/>
          </a:prstGeom>
        </p:spPr>
        <p:txBody>
          <a:bodyPr vert="horz" lIns="94310" tIns="47156" rIns="94310" bIns="47156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2"/>
            <a:ext cx="3077740" cy="513428"/>
          </a:xfrm>
          <a:prstGeom prst="rect">
            <a:avLst/>
          </a:prstGeom>
        </p:spPr>
        <p:txBody>
          <a:bodyPr vert="horz" lIns="94310" tIns="47156" rIns="94310" bIns="47156" rtlCol="0"/>
          <a:lstStyle>
            <a:lvl1pPr algn="r">
              <a:defRPr sz="1300"/>
            </a:lvl1pPr>
          </a:lstStyle>
          <a:p>
            <a:fld id="{4FE7F398-C44E-EB48-B175-4278262AA32A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541338"/>
            <a:ext cx="5591175" cy="41925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10" tIns="47156" rIns="94310" bIns="47156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4"/>
            <a:ext cx="5681980" cy="4029254"/>
          </a:xfrm>
          <a:prstGeom prst="rect">
            <a:avLst/>
          </a:prstGeom>
        </p:spPr>
        <p:txBody>
          <a:bodyPr vert="horz" lIns="94310" tIns="47156" rIns="94310" bIns="47156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40" cy="513427"/>
          </a:xfrm>
          <a:prstGeom prst="rect">
            <a:avLst/>
          </a:prstGeom>
        </p:spPr>
        <p:txBody>
          <a:bodyPr vert="horz" lIns="94310" tIns="47156" rIns="94310" bIns="47156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40" cy="513427"/>
          </a:xfrm>
          <a:prstGeom prst="rect">
            <a:avLst/>
          </a:prstGeom>
        </p:spPr>
        <p:txBody>
          <a:bodyPr vert="horz" lIns="94310" tIns="47156" rIns="94310" bIns="47156" rtlCol="0" anchor="b"/>
          <a:lstStyle>
            <a:lvl1pPr algn="r">
              <a:defRPr sz="1300"/>
            </a:lvl1pPr>
          </a:lstStyle>
          <a:p>
            <a:fld id="{2E1C7AFC-CFB2-404C-A69D-ECFBCE546BF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199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7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7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7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7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7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19113" y="4696044"/>
            <a:ext cx="5681980" cy="4029254"/>
          </a:xfrm>
        </p:spPr>
        <p:txBody>
          <a:bodyPr/>
          <a:lstStyle/>
          <a:p>
            <a:r>
              <a:rPr lang="ja-JP" altLang="en-US" dirty="0"/>
              <a:t>ここでは、オンライン会議システムの「</a:t>
            </a:r>
            <a:r>
              <a:rPr lang="en-US" altLang="ja-JP" dirty="0"/>
              <a:t>Webex</a:t>
            </a:r>
            <a:r>
              <a:rPr lang="ja-JP" altLang="en-US" dirty="0"/>
              <a:t>（ウェベックス）」の使い方をご紹介します。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0650AAE8-7759-47BF-A8D6-6F1F76C4C3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9113" y="128588"/>
            <a:ext cx="5754687" cy="4314825"/>
          </a:xfrm>
        </p:spPr>
      </p:sp>
    </p:spTree>
    <p:extLst>
      <p:ext uri="{BB962C8B-B14F-4D97-AF65-F5344CB8AC3E}">
        <p14:creationId xmlns:p14="http://schemas.microsoft.com/office/powerpoint/2010/main" val="2495880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55466" y="4558884"/>
            <a:ext cx="5681980" cy="4029254"/>
          </a:xfrm>
        </p:spPr>
        <p:txBody>
          <a:bodyPr/>
          <a:lstStyle/>
          <a:p>
            <a:r>
              <a:rPr lang="ja-JP" altLang="en-US" dirty="0"/>
              <a:t>今すぐに会議を開催するのではなく、日時を指定して会議をスケジュールする方法です。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①</a:t>
            </a:r>
            <a:r>
              <a:rPr lang="ja-JP" altLang="en-US" dirty="0"/>
              <a:t> 画面上部右の「＋」を押します。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 「ミーティングをスケジュール」を押します。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③ </a:t>
            </a:r>
            <a:r>
              <a:rPr lang="ja-JP" altLang="en-US" dirty="0"/>
              <a:t>会議タイトル、日時、パスワードを入力し、「スケジュール」を押します。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なお、参加者を招待したい場合は、「スケジュール」を押す前に、</a:t>
            </a:r>
            <a:endParaRPr lang="en-US" altLang="ja-JP" dirty="0"/>
          </a:p>
          <a:p>
            <a:r>
              <a:rPr lang="ja-JP" altLang="en-US" dirty="0"/>
              <a:t>次の頁で紹介する手順を行います。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④ 「ミーティング」に会議の予定が表示されます。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067F0CE3-F677-44BB-97FE-5C68760EF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9113" y="128588"/>
            <a:ext cx="5754687" cy="4314825"/>
          </a:xfrm>
        </p:spPr>
      </p:sp>
    </p:spTree>
    <p:extLst>
      <p:ext uri="{BB962C8B-B14F-4D97-AF65-F5344CB8AC3E}">
        <p14:creationId xmlns:p14="http://schemas.microsoft.com/office/powerpoint/2010/main" val="1238132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55466" y="4581744"/>
            <a:ext cx="5681980" cy="4029254"/>
          </a:xfrm>
        </p:spPr>
        <p:txBody>
          <a:bodyPr/>
          <a:lstStyle/>
          <a:p>
            <a:r>
              <a:rPr lang="ja-JP" altLang="en-US" dirty="0"/>
              <a:t>参加者を招待する方法です。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まずは、</a:t>
            </a:r>
            <a:r>
              <a:rPr lang="en-US" altLang="ja-JP" dirty="0"/>
              <a:t>Android</a:t>
            </a:r>
            <a:r>
              <a:rPr lang="ja-JP" altLang="en-US" dirty="0"/>
              <a:t>の場合です。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①会議の設定を行う画面で、「招待者のメールアドレスを入力」に招待したい相手のメールアドレスを入力します。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②招待者をさらに追加したい場合は「招待者を追加」を押して、</a:t>
            </a:r>
            <a:endParaRPr lang="en-US" altLang="ja-JP" dirty="0"/>
          </a:p>
          <a:p>
            <a:r>
              <a:rPr lang="ja-JP" altLang="en-US" dirty="0"/>
              <a:t>メールアドレスを追加します。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次に、</a:t>
            </a:r>
            <a:r>
              <a:rPr lang="en-US" altLang="ja-JP" dirty="0"/>
              <a:t>iPhone</a:t>
            </a:r>
            <a:r>
              <a:rPr lang="ja-JP" altLang="en-US" dirty="0"/>
              <a:t>の場合です。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①会議の設定を行う画面で、「招待ユーザー」を押します。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②招待したい相手のメールアドレスを入力し、「追加」を押します。</a:t>
            </a:r>
            <a:endParaRPr lang="en-US" altLang="ja-JP" dirty="0"/>
          </a:p>
          <a:p>
            <a:r>
              <a:rPr lang="ja-JP" altLang="en-US" dirty="0"/>
              <a:t>　</a:t>
            </a:r>
            <a:endParaRPr lang="en-US" altLang="ja-JP" dirty="0"/>
          </a:p>
          <a:p>
            <a:r>
              <a:rPr lang="ja-JP" altLang="en-US" dirty="0"/>
              <a:t>招待者をさらに追加したい場合は、同じ操作を行います。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③「スケジュール」を押します。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BAA34AF9-059F-49B2-89B2-9DCE09A6E4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9113" y="128588"/>
            <a:ext cx="5754687" cy="4314825"/>
          </a:xfrm>
        </p:spPr>
      </p:sp>
    </p:spTree>
    <p:extLst>
      <p:ext uri="{BB962C8B-B14F-4D97-AF65-F5344CB8AC3E}">
        <p14:creationId xmlns:p14="http://schemas.microsoft.com/office/powerpoint/2010/main" val="307900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ここでは、オンライン会議システムの「</a:t>
            </a:r>
            <a:r>
              <a:rPr lang="en-US" altLang="ja-JP" dirty="0"/>
              <a:t>Google</a:t>
            </a:r>
            <a:r>
              <a:rPr lang="ja-JP" altLang="en-US" dirty="0"/>
              <a:t> </a:t>
            </a:r>
            <a:r>
              <a:rPr lang="en-US" altLang="ja-JP" dirty="0"/>
              <a:t>Meet</a:t>
            </a:r>
            <a:r>
              <a:rPr lang="ja-JP" altLang="en-US" dirty="0"/>
              <a:t>（グーグル　ミート）」の使い方をご紹介します。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C9573B7-BF14-3450-3E6C-0339AF05F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3891185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3"/>
            <a:ext cx="5681980" cy="4584179"/>
          </a:xfrm>
        </p:spPr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Google Meet</a:t>
            </a:r>
            <a:r>
              <a:rPr lang="ja-JP" altLang="en-US" dirty="0"/>
              <a:t>（グーグル　ミート）」のインストールの仕方について説明します。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Android</a:t>
            </a:r>
            <a:r>
              <a:rPr lang="ja-JP" altLang="en-US" dirty="0"/>
              <a:t>スマートフォンをお持ちの方の操作です。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①「</a:t>
            </a:r>
            <a:r>
              <a:rPr lang="en-US" altLang="ja-JP" dirty="0"/>
              <a:t>Play </a:t>
            </a:r>
            <a:r>
              <a:rPr lang="ja-JP" altLang="en-US" dirty="0"/>
              <a:t>ストア」を押してください。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②「アプリやゲームを検索」を押してください。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③検索文章の入力箇所に「</a:t>
            </a:r>
            <a:r>
              <a:rPr lang="en-US" altLang="ja-JP" dirty="0"/>
              <a:t>google meet</a:t>
            </a:r>
            <a:r>
              <a:rPr lang="ja-JP" altLang="en-US" dirty="0"/>
              <a:t>」と入力し、検索してください。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④アプリをインストールするかどうかの画面が表示されますので、「インストール」のところを押してください。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インストールが始まります。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8968026-2DE1-D729-903E-A512AD4F2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60782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4"/>
            <a:ext cx="5681980" cy="4334604"/>
          </a:xfrm>
        </p:spPr>
        <p:txBody>
          <a:bodyPr/>
          <a:lstStyle/>
          <a:p>
            <a:r>
              <a:rPr lang="en-US" altLang="ja-JP" dirty="0"/>
              <a:t>iPhone</a:t>
            </a:r>
            <a:r>
              <a:rPr lang="ja-JP" altLang="en-US" dirty="0"/>
              <a:t>をお持ちの方の操作です。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①「</a:t>
            </a:r>
            <a:r>
              <a:rPr lang="en-US" altLang="ja-JP" dirty="0"/>
              <a:t>App Store</a:t>
            </a:r>
            <a:r>
              <a:rPr lang="ja-JP" altLang="en-US" dirty="0"/>
              <a:t>（アップストア）」を押してください。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②次に「検索」を押してください。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③「ゲーム、</a:t>
            </a:r>
            <a:r>
              <a:rPr lang="en-US" altLang="ja-JP" dirty="0"/>
              <a:t>App</a:t>
            </a:r>
            <a:r>
              <a:rPr lang="ja-JP" altLang="en-US" dirty="0"/>
              <a:t>、ストーリーなど」を押します。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④検索文章の入力箇所に「ぐーぐるみーと」と入力し、検索します。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⑤アプリをインストールするかどうかの画面が表示されますので、「入手」のところをタップしてください。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インストールが始まります。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31AB4C02-A867-6AA9-E542-B486DB0381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1030852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まずは利用登録を行います。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①</a:t>
            </a:r>
            <a:r>
              <a:rPr lang="ja-JP" altLang="en-US" dirty="0"/>
              <a:t>スマートフォンのホーム画面から「</a:t>
            </a:r>
            <a:r>
              <a:rPr lang="en-US" altLang="ja-JP" dirty="0"/>
              <a:t>Google Meet</a:t>
            </a:r>
            <a:r>
              <a:rPr lang="ja-JP" altLang="en-US" dirty="0"/>
              <a:t>（グーグル　ミート）」のアイコンを押します。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②「</a:t>
            </a:r>
            <a:r>
              <a:rPr lang="en-US" altLang="ja-JP" dirty="0"/>
              <a:t>Google Meet</a:t>
            </a:r>
            <a:r>
              <a:rPr lang="ja-JP" altLang="en-US" dirty="0"/>
              <a:t>（グーグル　ミート）」のホーム画面が表示されますので、 「ログイン」を押します。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③</a:t>
            </a:r>
            <a:r>
              <a:rPr lang="ja-JP" altLang="en-US" dirty="0"/>
              <a:t>「続ける」を押します。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60796399-BB6C-88CF-5A3E-7F57CDB54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177801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アカウントを取得します。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④「アカウントを作成」を押します。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⑤「自分用」を押します。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⑥名前を入力し、「次へ」を押します。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　⑦生年月日と性別を入力し、「次へ」を押します。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⑧「自分で</a:t>
            </a:r>
            <a:r>
              <a:rPr lang="en-US" altLang="ja-JP" dirty="0"/>
              <a:t>Gmail</a:t>
            </a:r>
            <a:r>
              <a:rPr lang="ja-JP" altLang="en-US" dirty="0"/>
              <a:t>（ジーメール）アドレスを作成」から、メールアドレスを入力し、「次へ」を押します。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⑨パスワードを入力し、「次へ」を押します。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 dirty="0"/>
              <a:t>補足説明</a:t>
            </a:r>
            <a:r>
              <a:rPr lang="en-US" altLang="ja-JP" dirty="0"/>
              <a:t>】</a:t>
            </a:r>
          </a:p>
          <a:p>
            <a:endParaRPr lang="en-US" altLang="ja-JP" dirty="0"/>
          </a:p>
          <a:p>
            <a:r>
              <a:rPr lang="ja-JP" altLang="en-US" dirty="0"/>
              <a:t>講師の皆様は、既に</a:t>
            </a:r>
            <a:r>
              <a:rPr lang="en-US" altLang="ja-JP" dirty="0"/>
              <a:t>Google</a:t>
            </a:r>
            <a:r>
              <a:rPr lang="ja-JP" altLang="en-US" dirty="0"/>
              <a:t>アカウントを取得している受講者が参加していた場合、</a:t>
            </a:r>
            <a:r>
              <a:rPr lang="en-US" altLang="ja-JP" dirty="0"/>
              <a:t>46</a:t>
            </a:r>
            <a:r>
              <a:rPr lang="ja-JP" altLang="en-US" dirty="0"/>
              <a:t>ページの手順から行えば良いことをご説明ください。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C9C839A7-7324-D174-6D88-67FB0104A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2099374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⑩「電話番号の追加」の画面が表示されるので「スキップ」を押します。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⑪「次へ」を押します。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⑫利用規約等を確認し、問題がなければ「同意する」を押します。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BDAD3D17-F401-FEB1-08AF-9CEC06C4D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545480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Google</a:t>
            </a:r>
            <a:r>
              <a:rPr lang="ja-JP" altLang="en-US" dirty="0"/>
              <a:t>アカウントにログインします。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①</a:t>
            </a:r>
            <a:r>
              <a:rPr lang="ja-JP" altLang="en-US" dirty="0"/>
              <a:t>「</a:t>
            </a:r>
            <a:r>
              <a:rPr lang="en-US" altLang="ja-JP" dirty="0"/>
              <a:t>Google</a:t>
            </a:r>
            <a:r>
              <a:rPr lang="ja-JP" altLang="en-US" dirty="0"/>
              <a:t> </a:t>
            </a:r>
            <a:r>
              <a:rPr lang="en-US" altLang="ja-JP" dirty="0"/>
              <a:t>Meet</a:t>
            </a:r>
            <a:r>
              <a:rPr lang="ja-JP" altLang="en-US" dirty="0"/>
              <a:t>（グーグル　ミート）」のアプリを起動し、「ログイン」を押します。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②メールアドレスを入力し、「次へ」を押します。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③</a:t>
            </a:r>
            <a:r>
              <a:rPr lang="ja-JP" altLang="en-US" dirty="0"/>
              <a:t>パスワードを入力し、「次へ」を押します。</a:t>
            </a:r>
          </a:p>
          <a:p>
            <a:endParaRPr lang="en-US" altLang="ja-JP" dirty="0"/>
          </a:p>
          <a:p>
            <a:r>
              <a:rPr lang="ja-JP" altLang="en-US" dirty="0"/>
              <a:t>これで「</a:t>
            </a:r>
            <a:r>
              <a:rPr lang="en-US" altLang="ja-JP" dirty="0"/>
              <a:t>Google Meet</a:t>
            </a:r>
            <a:r>
              <a:rPr lang="ja-JP" altLang="en-US" dirty="0"/>
              <a:t>（グーグル　ミート）」を利用する準備が整いました。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837BE642-1483-9E40-A144-DD05E1649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1349021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ここからは「</a:t>
            </a:r>
            <a:r>
              <a:rPr lang="en-US" altLang="ja-JP" dirty="0"/>
              <a:t>Google Meet</a:t>
            </a:r>
            <a:r>
              <a:rPr lang="ja-JP" altLang="en-US" dirty="0"/>
              <a:t>（グーグル　ミート）」で会議に参加する方法をご紹介します。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まずは、自分以外の誰かが会議を主催し、メールで会議への招待を受けている場合に、ミーティング</a:t>
            </a:r>
            <a:r>
              <a:rPr lang="en-US" altLang="ja-JP" dirty="0"/>
              <a:t>URL</a:t>
            </a:r>
            <a:r>
              <a:rPr lang="ja-JP" altLang="en-US" dirty="0"/>
              <a:t>から直接参加する方法です。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①</a:t>
            </a:r>
            <a:r>
              <a:rPr lang="ja-JP" altLang="en-US" dirty="0"/>
              <a:t>招待されたメールを開き、「会議に参加」に記載されている</a:t>
            </a:r>
            <a:r>
              <a:rPr lang="en-US" altLang="ja-JP" dirty="0"/>
              <a:t>URL</a:t>
            </a:r>
            <a:r>
              <a:rPr lang="ja-JP" altLang="en-US" dirty="0"/>
              <a:t>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②「参加」を押します。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これで、会議に参加できます。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0" name="スライド イメージ プレースホルダー 9">
            <a:extLst>
              <a:ext uri="{FF2B5EF4-FFF2-40B4-BE49-F238E27FC236}">
                <a16:creationId xmlns:a16="http://schemas.microsoft.com/office/drawing/2014/main" id="{F8C85B2E-4B58-768C-95F3-DFEDA8A17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30608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Webex</a:t>
            </a:r>
            <a:r>
              <a:rPr lang="ja-JP" altLang="en-US" dirty="0"/>
              <a:t>（ウェベックス）」のインストールの仕方について説明します。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Android</a:t>
            </a:r>
            <a:r>
              <a:rPr lang="ja-JP" altLang="en-US" dirty="0"/>
              <a:t>スマートフォンをお持ちの方の操作です。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①「</a:t>
            </a:r>
            <a:r>
              <a:rPr lang="en-US" altLang="ja-JP" dirty="0"/>
              <a:t>Play </a:t>
            </a:r>
            <a:r>
              <a:rPr lang="ja-JP" altLang="en-US" dirty="0"/>
              <a:t>ストア」を押してください。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②「アプリやゲームを検索」を押してください。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③検索文章の入力箇所に「</a:t>
            </a:r>
            <a:r>
              <a:rPr lang="en-US" altLang="ja-JP" dirty="0" err="1"/>
              <a:t>webex</a:t>
            </a:r>
            <a:r>
              <a:rPr lang="ja-JP" altLang="en-US" dirty="0"/>
              <a:t>（ウェベックス）」と入力し、検索してください。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④アプリをインストールするかどうかの画面が表示されますので、「インストール」のところを押してください。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インストールが始まります。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AFBA3D2C-900F-4170-9812-7B7F10EBE3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9113" y="128588"/>
            <a:ext cx="5754687" cy="4314825"/>
          </a:xfrm>
        </p:spPr>
      </p:sp>
    </p:spTree>
    <p:extLst>
      <p:ext uri="{BB962C8B-B14F-4D97-AF65-F5344CB8AC3E}">
        <p14:creationId xmlns:p14="http://schemas.microsoft.com/office/powerpoint/2010/main" val="2595856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3"/>
            <a:ext cx="5681980" cy="4671531"/>
          </a:xfrm>
        </p:spPr>
        <p:txBody>
          <a:bodyPr/>
          <a:lstStyle/>
          <a:p>
            <a:r>
              <a:rPr lang="ja-JP" altLang="en-US" dirty="0"/>
              <a:t>次は、コードを直接入力する場合の参加方法です。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①</a:t>
            </a:r>
            <a:r>
              <a:rPr lang="ja-JP" altLang="en-US" dirty="0"/>
              <a:t>「検索またはコードを入力」を押します。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②「会議コードを入力」を押す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③招待されたメールに記載されている会議コードを入力し、「参加」を押します。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会議コードは、「</a:t>
            </a:r>
            <a:r>
              <a:rPr lang="en-US" altLang="ja-JP" dirty="0"/>
              <a:t>meet.google.com/</a:t>
            </a:r>
            <a:r>
              <a:rPr lang="ja-JP" altLang="en-US" dirty="0"/>
              <a:t>」以降に記された文字列です。</a:t>
            </a:r>
          </a:p>
          <a:p>
            <a:endParaRPr lang="en-US" altLang="ja-JP" dirty="0"/>
          </a:p>
          <a:p>
            <a:r>
              <a:rPr lang="ja-JP" altLang="en-US" dirty="0"/>
              <a:t>これで、会議に参加できます。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C16CA76-8BD6-F923-A248-99F7BAF8A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220777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3"/>
            <a:ext cx="5681980" cy="5308383"/>
          </a:xfrm>
        </p:spPr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Google</a:t>
            </a:r>
            <a:r>
              <a:rPr lang="ja-JP" altLang="en-US" dirty="0"/>
              <a:t> </a:t>
            </a:r>
            <a:r>
              <a:rPr lang="en-US" altLang="ja-JP" dirty="0"/>
              <a:t>Meet</a:t>
            </a:r>
            <a:r>
              <a:rPr lang="ja-JP" altLang="en-US" dirty="0"/>
              <a:t>（グーグル　ミート）」には、会議参加中に利用できる様々な機能が用意されています。</a:t>
            </a:r>
            <a:endParaRPr lang="en-US" altLang="ja-JP" dirty="0"/>
          </a:p>
          <a:p>
            <a:r>
              <a:rPr lang="ja-JP" altLang="en-US" dirty="0"/>
              <a:t>　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①</a:t>
            </a:r>
            <a:r>
              <a:rPr lang="ja-JP" altLang="en-US" dirty="0"/>
              <a:t>画面下部左から</a:t>
            </a:r>
            <a:r>
              <a:rPr lang="en-US" altLang="ja-JP" dirty="0"/>
              <a:t>2</a:t>
            </a:r>
            <a:r>
              <a:rPr lang="ja-JP" altLang="en-US" dirty="0"/>
              <a:t>番目のカメラのアイコンでは、カメラの</a:t>
            </a:r>
            <a:r>
              <a:rPr lang="en-US" altLang="ja-JP" dirty="0"/>
              <a:t>ON</a:t>
            </a:r>
            <a:r>
              <a:rPr lang="ja-JP" altLang="en-US" dirty="0"/>
              <a:t>と</a:t>
            </a:r>
            <a:r>
              <a:rPr lang="en-US" altLang="ja-JP" dirty="0"/>
              <a:t>OFF</a:t>
            </a:r>
            <a:r>
              <a:rPr lang="ja-JP" altLang="en-US" dirty="0"/>
              <a:t>が切り替えられます。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②画面下部左から</a:t>
            </a:r>
            <a:r>
              <a:rPr lang="en-US" altLang="ja-JP" dirty="0"/>
              <a:t>3</a:t>
            </a:r>
            <a:r>
              <a:rPr lang="ja-JP" altLang="en-US" dirty="0"/>
              <a:t>番目のマイクのアイコンでは、音声の</a:t>
            </a:r>
            <a:r>
              <a:rPr lang="en-US" altLang="ja-JP" dirty="0"/>
              <a:t>ON</a:t>
            </a:r>
            <a:r>
              <a:rPr lang="ja-JP" altLang="en-US" dirty="0"/>
              <a:t>と</a:t>
            </a:r>
            <a:r>
              <a:rPr lang="en-US" altLang="ja-JP" dirty="0"/>
              <a:t>OFF</a:t>
            </a:r>
            <a:r>
              <a:rPr lang="ja-JP" altLang="en-US" dirty="0"/>
              <a:t>が切り替えられます。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③</a:t>
            </a:r>
            <a:r>
              <a:rPr lang="ja-JP" altLang="en-US" dirty="0"/>
              <a:t>画面下部右から</a:t>
            </a:r>
            <a:r>
              <a:rPr lang="en-US" altLang="ja-JP" dirty="0"/>
              <a:t>2</a:t>
            </a:r>
            <a:r>
              <a:rPr lang="ja-JP" altLang="en-US" dirty="0"/>
              <a:t>番目の手のひらのアイコンを押すと挙手ができます。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発言したいときなどにご活用ください。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手を下げる場合は、同じ操作を行います。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④</a:t>
            </a:r>
            <a:r>
              <a:rPr lang="ja-JP" altLang="en-US" dirty="0"/>
              <a:t>画面下部一番右の縦に点が</a:t>
            </a:r>
            <a:r>
              <a:rPr lang="en-US" altLang="ja-JP" dirty="0"/>
              <a:t>3</a:t>
            </a:r>
            <a:r>
              <a:rPr lang="ja-JP" altLang="en-US" dirty="0"/>
              <a:t>つ並んだアイコンを押し、「通話中のメッセージ」を押すと、文字の入力ができるようになります。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⑤</a:t>
            </a:r>
            <a:r>
              <a:rPr lang="ja-JP" altLang="en-US" dirty="0"/>
              <a:t>会議から退出したいときは、画面下部一番左のアイコンを押します。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本当に退出するかどうかを尋ねられた場合は、再度押します。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C4407211-A544-BD27-5539-A399C957F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1782558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0248" y="4924643"/>
            <a:ext cx="5681980" cy="4766681"/>
          </a:xfrm>
        </p:spPr>
        <p:txBody>
          <a:bodyPr/>
          <a:lstStyle/>
          <a:p>
            <a:r>
              <a:rPr lang="ja-JP" altLang="en-US" dirty="0"/>
              <a:t>今度は、自らが主催者となって今すぐ会議を開催する方法です。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①</a:t>
            </a:r>
            <a:r>
              <a:rPr lang="ja-JP" altLang="en-US" dirty="0"/>
              <a:t> 「新規」を押します。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 「新しい会議を作成」を押します。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③「会議に参加」を押します。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④</a:t>
            </a:r>
            <a:r>
              <a:rPr lang="en-US" altLang="ja-JP" dirty="0"/>
              <a:t> </a:t>
            </a:r>
            <a:r>
              <a:rPr lang="ja-JP" altLang="en-US" dirty="0"/>
              <a:t>他の人を会議に招待したい場合は、「招待状を共有」を押します。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⑤ </a:t>
            </a:r>
            <a:r>
              <a:rPr lang="ja-JP" altLang="ja-JP" dirty="0"/>
              <a:t>メッセージアプリ等、会議の情報を送付するツールを選択し、案内を送付します。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Gmail</a:t>
            </a:r>
            <a:r>
              <a:rPr lang="ja-JP" altLang="en-US" dirty="0"/>
              <a:t>アプリがインストールされている場合、</a:t>
            </a:r>
            <a:r>
              <a:rPr lang="en-US" altLang="ja-JP" dirty="0"/>
              <a:t>Gmail</a:t>
            </a:r>
            <a:r>
              <a:rPr lang="ja-JP" altLang="en-US" dirty="0"/>
              <a:t>アプリを立ち上げて、下段左の画像を参考にしてください。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右下のアイコンを押して「</a:t>
            </a:r>
            <a:r>
              <a:rPr lang="en-US" altLang="ja-JP" dirty="0"/>
              <a:t>Meet</a:t>
            </a:r>
            <a:r>
              <a:rPr lang="ja-JP" altLang="en-US" dirty="0"/>
              <a:t>」を表示し、①の「新しい会議」を押して、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②「新しい会議を作成を押します」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その後は④以降の同じ操作を行うことで会議を開催することができます。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なお、無料アカウントの場合、一度の会議で接続できる時間は参加者</a:t>
            </a:r>
            <a:r>
              <a:rPr lang="en-US" altLang="ja-JP" dirty="0"/>
              <a:t>2</a:t>
            </a:r>
            <a:r>
              <a:rPr lang="ja-JP" altLang="en-US" dirty="0"/>
              <a:t>名の場合は最大</a:t>
            </a:r>
            <a:r>
              <a:rPr lang="en-US" altLang="ja-JP" dirty="0"/>
              <a:t>24</a:t>
            </a:r>
            <a:r>
              <a:rPr lang="ja-JP" altLang="en-US" dirty="0"/>
              <a:t>時間、</a:t>
            </a:r>
            <a:r>
              <a:rPr lang="en-US" altLang="ja-JP" dirty="0"/>
              <a:t>3</a:t>
            </a:r>
            <a:r>
              <a:rPr lang="ja-JP" altLang="en-US" dirty="0"/>
              <a:t>名以上</a:t>
            </a:r>
            <a:r>
              <a:rPr lang="en-US" altLang="ja-JP" dirty="0"/>
              <a:t>100</a:t>
            </a:r>
            <a:r>
              <a:rPr lang="ja-JP" altLang="en-US" dirty="0"/>
              <a:t>名までの場合は最大</a:t>
            </a:r>
            <a:r>
              <a:rPr lang="en-US" altLang="ja-JP" dirty="0"/>
              <a:t>60</a:t>
            </a:r>
            <a:r>
              <a:rPr lang="ja-JP" altLang="en-US" dirty="0"/>
              <a:t>分です。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4F0FC417-960A-4F99-C3D2-8290B204A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55650" y="541338"/>
            <a:ext cx="5591175" cy="4192587"/>
          </a:xfrm>
        </p:spPr>
      </p:sp>
    </p:spTree>
    <p:extLst>
      <p:ext uri="{BB962C8B-B14F-4D97-AF65-F5344CB8AC3E}">
        <p14:creationId xmlns:p14="http://schemas.microsoft.com/office/powerpoint/2010/main" val="263757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iPhone</a:t>
            </a:r>
            <a:r>
              <a:rPr lang="ja-JP" altLang="en-US" dirty="0"/>
              <a:t>をお持ちの方の操作です。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①「</a:t>
            </a:r>
            <a:r>
              <a:rPr lang="en-US" altLang="ja-JP" dirty="0"/>
              <a:t>App Store</a:t>
            </a:r>
            <a:r>
              <a:rPr lang="ja-JP" altLang="en-US" dirty="0"/>
              <a:t>（アップストア）」を押してください。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②次に「検索」を押してください。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③「ゲーム、</a:t>
            </a:r>
            <a:r>
              <a:rPr lang="en-US" altLang="ja-JP" dirty="0"/>
              <a:t>App</a:t>
            </a:r>
            <a:r>
              <a:rPr lang="ja-JP" altLang="en-US" dirty="0"/>
              <a:t>、ストーリーなど」を押します。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④検索文章の入力箇所に「</a:t>
            </a:r>
            <a:r>
              <a:rPr lang="en-US" altLang="ja-JP" dirty="0" err="1"/>
              <a:t>webex</a:t>
            </a:r>
            <a:r>
              <a:rPr lang="ja-JP" altLang="en-US" dirty="0"/>
              <a:t>（ウェベックス）」と入力し、検索します。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⑤アプリをインストールするかどうかの画面が表示されますので、</a:t>
            </a:r>
            <a:endParaRPr lang="en-US" altLang="ja-JP" dirty="0"/>
          </a:p>
          <a:p>
            <a:r>
              <a:rPr lang="ja-JP" altLang="en-US" dirty="0"/>
              <a:t>「入手」のところを押してください。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インストールが始まります。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738D6A4-1390-4B6B-AFC4-071C3A5F9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9113" y="128588"/>
            <a:ext cx="5754687" cy="4314825"/>
          </a:xfrm>
        </p:spPr>
      </p:sp>
    </p:spTree>
    <p:extLst>
      <p:ext uri="{BB962C8B-B14F-4D97-AF65-F5344CB8AC3E}">
        <p14:creationId xmlns:p14="http://schemas.microsoft.com/office/powerpoint/2010/main" val="3265617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19113" y="4688424"/>
            <a:ext cx="5681980" cy="4029254"/>
          </a:xfrm>
        </p:spPr>
        <p:txBody>
          <a:bodyPr/>
          <a:lstStyle/>
          <a:p>
            <a:r>
              <a:rPr lang="ja-JP" altLang="en-US" dirty="0"/>
              <a:t>まずは利用登録を行います。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①</a:t>
            </a:r>
            <a:r>
              <a:rPr lang="ja-JP" altLang="en-US" dirty="0"/>
              <a:t>スマートフォンのホーム画面から「</a:t>
            </a:r>
            <a:r>
              <a:rPr lang="en-US" altLang="ja-JP" dirty="0"/>
              <a:t>Webex</a:t>
            </a:r>
            <a:r>
              <a:rPr lang="ja-JP" altLang="en-US" dirty="0"/>
              <a:t>（ウェベックス）」のアイコンを押します。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②「新規アカウントを作成」を押します。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③</a:t>
            </a:r>
            <a:r>
              <a:rPr lang="ja-JP" altLang="en-US" dirty="0"/>
              <a:t>メールアドレスを入力し、「次へ」を押します。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④</a:t>
            </a:r>
            <a:r>
              <a:rPr lang="ja-JP" altLang="en-US" dirty="0"/>
              <a:t>「サインアップ」を押します。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⑤</a:t>
            </a:r>
            <a:r>
              <a:rPr lang="ja-JP" altLang="en-US" dirty="0"/>
              <a:t>登録したメールアドレスで受信した確認コードを入力します。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3C5A792-6665-424D-96CE-214C0C66A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9113" y="128588"/>
            <a:ext cx="5754687" cy="4314825"/>
          </a:xfrm>
        </p:spPr>
      </p:sp>
    </p:spTree>
    <p:extLst>
      <p:ext uri="{BB962C8B-B14F-4D97-AF65-F5344CB8AC3E}">
        <p14:creationId xmlns:p14="http://schemas.microsoft.com/office/powerpoint/2010/main" val="224804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55466" y="4665564"/>
            <a:ext cx="5681980" cy="4029254"/>
          </a:xfrm>
        </p:spPr>
        <p:txBody>
          <a:bodyPr/>
          <a:lstStyle/>
          <a:p>
            <a:r>
              <a:rPr lang="ja-JP" altLang="en-US" dirty="0"/>
              <a:t>⑥パスワードを入力し、「作成」を押します。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⑦名前を入力し「入力」を押します。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⑧「</a:t>
            </a:r>
            <a:r>
              <a:rPr lang="en-US" altLang="ja-JP" dirty="0"/>
              <a:t>OK</a:t>
            </a:r>
            <a:r>
              <a:rPr lang="ja-JP" altLang="en-US" dirty="0"/>
              <a:t>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⑨通知の権限について　「</a:t>
            </a:r>
            <a:r>
              <a:rPr lang="en-US" altLang="ja-JP" dirty="0"/>
              <a:t>OK</a:t>
            </a:r>
            <a:r>
              <a:rPr lang="ja-JP" altLang="en-US" dirty="0"/>
              <a:t>」もしくは「許可しない」のどちらかを押します。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どちらを選択しても大丈夫です。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これで「</a:t>
            </a:r>
            <a:r>
              <a:rPr lang="en-US" altLang="ja-JP" dirty="0"/>
              <a:t>Webex</a:t>
            </a:r>
            <a:r>
              <a:rPr lang="ja-JP" altLang="en-US" dirty="0"/>
              <a:t>（ウェベックス）」を利用する準備が整いました。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EC88DCCD-014A-4B7B-B23A-88F18699AA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9113" y="128588"/>
            <a:ext cx="5754687" cy="4314825"/>
          </a:xfrm>
        </p:spPr>
      </p:sp>
    </p:spTree>
    <p:extLst>
      <p:ext uri="{BB962C8B-B14F-4D97-AF65-F5344CB8AC3E}">
        <p14:creationId xmlns:p14="http://schemas.microsoft.com/office/powerpoint/2010/main" val="286366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19113" y="4642704"/>
            <a:ext cx="5681980" cy="4029254"/>
          </a:xfrm>
        </p:spPr>
        <p:txBody>
          <a:bodyPr/>
          <a:lstStyle/>
          <a:p>
            <a:r>
              <a:rPr lang="ja-JP" altLang="en-US" dirty="0"/>
              <a:t>ここからは「</a:t>
            </a:r>
            <a:r>
              <a:rPr lang="en-US" altLang="ja-JP" dirty="0"/>
              <a:t>Webex</a:t>
            </a:r>
            <a:r>
              <a:rPr lang="ja-JP" altLang="en-US" dirty="0"/>
              <a:t>（ウェベックス）」で会議に参加する方法をご紹介します。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まずは、自分以外の誰かが会議を主催し、メールで会議への招待を受けている場合に、メールから直接会議に参加する方法です。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①</a:t>
            </a:r>
            <a:r>
              <a:rPr lang="ja-JP" altLang="en-US" dirty="0"/>
              <a:t>招待されたメールを開き、「</a:t>
            </a:r>
            <a:r>
              <a:rPr lang="en-US" altLang="ja-JP" dirty="0"/>
              <a:t>Start meeting</a:t>
            </a:r>
            <a:r>
              <a:rPr lang="ja-JP" altLang="en-US" dirty="0"/>
              <a:t>（スタートミーティング）」を押します。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②「開く」を押します。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③「ミーティングに参加」を押します。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これで会議に参加できます。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F2CF5F1-C093-4F74-A6AA-1A5C51800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9113" y="128588"/>
            <a:ext cx="5754687" cy="4314825"/>
          </a:xfrm>
        </p:spPr>
      </p:sp>
    </p:spTree>
    <p:extLst>
      <p:ext uri="{BB962C8B-B14F-4D97-AF65-F5344CB8AC3E}">
        <p14:creationId xmlns:p14="http://schemas.microsoft.com/office/powerpoint/2010/main" val="6526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55466" y="4665564"/>
            <a:ext cx="5681980" cy="4029254"/>
          </a:xfrm>
        </p:spPr>
        <p:txBody>
          <a:bodyPr/>
          <a:lstStyle/>
          <a:p>
            <a:r>
              <a:rPr lang="ja-JP" altLang="en-US" dirty="0"/>
              <a:t>次は、ミーティング番号を直接入力する場合の参加方法です。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①</a:t>
            </a:r>
            <a:r>
              <a:rPr lang="ja-JP" altLang="en-US" dirty="0"/>
              <a:t> 右上に表示されている「＋」を押して、「ミーティングに参加」を押します。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 ミーティング番号を入力し受話器のマークを押します。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③「ミーティングに参加」を押します。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これで会議に参加できます。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0" name="スライド イメージ プレースホルダー 9">
            <a:extLst>
              <a:ext uri="{FF2B5EF4-FFF2-40B4-BE49-F238E27FC236}">
                <a16:creationId xmlns:a16="http://schemas.microsoft.com/office/drawing/2014/main" id="{05562569-B4DE-4D9F-A604-6AB6BA9ED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9113" y="128588"/>
            <a:ext cx="5754687" cy="4314825"/>
          </a:xfrm>
        </p:spPr>
      </p:sp>
    </p:spTree>
    <p:extLst>
      <p:ext uri="{BB962C8B-B14F-4D97-AF65-F5344CB8AC3E}">
        <p14:creationId xmlns:p14="http://schemas.microsoft.com/office/powerpoint/2010/main" val="1992225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91820" y="4574124"/>
            <a:ext cx="5681980" cy="4029254"/>
          </a:xfrm>
        </p:spPr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Webex</a:t>
            </a:r>
            <a:r>
              <a:rPr lang="ja-JP" altLang="en-US" dirty="0"/>
              <a:t>（ウェベックス）」には、会議参加中に利用できる様々な機能が用意されています。</a:t>
            </a:r>
            <a:endParaRPr lang="en-US" altLang="ja-JP" dirty="0"/>
          </a:p>
          <a:p>
            <a:r>
              <a:rPr lang="ja-JP" altLang="en-US" dirty="0"/>
              <a:t>　</a:t>
            </a:r>
            <a:endParaRPr lang="en-US" altLang="ja-JP" dirty="0"/>
          </a:p>
          <a:p>
            <a:r>
              <a:rPr lang="en-US" altLang="ja-JP" dirty="0"/>
              <a:t>①</a:t>
            </a:r>
            <a:r>
              <a:rPr lang="ja-JP" altLang="en-US" dirty="0"/>
              <a:t>画面下部一番左のマイクのアイコンでは、音声の</a:t>
            </a:r>
            <a:r>
              <a:rPr lang="en-US" altLang="ja-JP" dirty="0"/>
              <a:t>ON</a:t>
            </a:r>
            <a:r>
              <a:rPr lang="ja-JP" altLang="en-US" dirty="0"/>
              <a:t>と</a:t>
            </a:r>
            <a:r>
              <a:rPr lang="en-US" altLang="ja-JP" dirty="0"/>
              <a:t>OFF</a:t>
            </a:r>
            <a:r>
              <a:rPr lang="ja-JP" altLang="en-US" dirty="0"/>
              <a:t>が切り替えられます。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②画面下部左から</a:t>
            </a:r>
            <a:r>
              <a:rPr lang="en-US" altLang="ja-JP" dirty="0"/>
              <a:t>2</a:t>
            </a:r>
            <a:r>
              <a:rPr lang="ja-JP" altLang="en-US" dirty="0"/>
              <a:t>番目のカメラのアイコンでは、カメラの</a:t>
            </a:r>
            <a:r>
              <a:rPr lang="en-US" altLang="ja-JP" dirty="0"/>
              <a:t>ON</a:t>
            </a:r>
            <a:r>
              <a:rPr lang="ja-JP" altLang="en-US" dirty="0"/>
              <a:t>と</a:t>
            </a:r>
            <a:r>
              <a:rPr lang="en-US" altLang="ja-JP" dirty="0"/>
              <a:t>OFF</a:t>
            </a:r>
            <a:r>
              <a:rPr lang="ja-JP" altLang="en-US" dirty="0"/>
              <a:t>が切り替えられます。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③画面下部右から</a:t>
            </a:r>
            <a:r>
              <a:rPr lang="en-US" altLang="ja-JP" dirty="0"/>
              <a:t>3</a:t>
            </a:r>
            <a:r>
              <a:rPr lang="ja-JP" altLang="en-US" dirty="0"/>
              <a:t>番目のスピーカーのアイコンでは、音声の出力方法を切り替えられます。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④画面右上の吹き出しを押すと、文字の入力ができます。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⑤画面下部左から</a:t>
            </a:r>
            <a:r>
              <a:rPr lang="en-US" altLang="ja-JP" dirty="0"/>
              <a:t>4</a:t>
            </a:r>
            <a:r>
              <a:rPr lang="ja-JP" altLang="en-US" dirty="0"/>
              <a:t>番目の「・・・」から、挙手を含めたリアクションを選択できます。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⑥会議から退出したいときは、画面下部一番右の「</a:t>
            </a:r>
            <a:r>
              <a:rPr lang="en-US" altLang="ja-JP" dirty="0"/>
              <a:t>×</a:t>
            </a:r>
            <a:r>
              <a:rPr lang="ja-JP" altLang="en-US" dirty="0"/>
              <a:t>」を押し「ミーティングを終了」押します。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A8C2090B-4BD8-4212-8C3E-8E40A3B82E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9113" y="128588"/>
            <a:ext cx="5754687" cy="4314825"/>
          </a:xfrm>
        </p:spPr>
      </p:sp>
    </p:spTree>
    <p:extLst>
      <p:ext uri="{BB962C8B-B14F-4D97-AF65-F5344CB8AC3E}">
        <p14:creationId xmlns:p14="http://schemas.microsoft.com/office/powerpoint/2010/main" val="2949543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19113" y="4642704"/>
            <a:ext cx="5681980" cy="4029254"/>
          </a:xfrm>
        </p:spPr>
        <p:txBody>
          <a:bodyPr/>
          <a:lstStyle/>
          <a:p>
            <a:r>
              <a:rPr lang="ja-JP" altLang="en-US" dirty="0"/>
              <a:t>今度は、自らが主催者となって今すぐ会議を開催する方法です。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①</a:t>
            </a:r>
            <a:r>
              <a:rPr lang="ja-JP" altLang="en-US" dirty="0"/>
              <a:t> 右上にある「＋」を押します。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② 「ミーティングの開始」を押します。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③ </a:t>
            </a:r>
            <a:r>
              <a:rPr lang="ja-JP" altLang="en-US" dirty="0"/>
              <a:t>「ミーティングに参加」を押します。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④「ユーザーの招待」を押します。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⑤ 招待したい相手のメールアドレスを入力し、「送信」を押します。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⑥「ミーティング」を押します。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なお、無料アカウントの場合、一度の会議で接続できる時間は最大で</a:t>
            </a:r>
            <a:r>
              <a:rPr lang="en-US" altLang="ja-JP" dirty="0"/>
              <a:t>40</a:t>
            </a:r>
            <a:r>
              <a:rPr lang="ja-JP" altLang="en-US" dirty="0"/>
              <a:t>分です。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8F03B8C7-3004-4FAB-8266-6B5937428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9113" y="128588"/>
            <a:ext cx="5754687" cy="4314825"/>
          </a:xfrm>
        </p:spPr>
      </p:sp>
    </p:spTree>
    <p:extLst>
      <p:ext uri="{BB962C8B-B14F-4D97-AF65-F5344CB8AC3E}">
        <p14:creationId xmlns:p14="http://schemas.microsoft.com/office/powerpoint/2010/main" val="336443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86" userDrawn="1">
          <p15:clr>
            <a:srgbClr val="FBAE40"/>
          </p15:clr>
        </p15:guide>
        <p15:guide id="16" pos="412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pos="2767" userDrawn="1">
          <p15:clr>
            <a:srgbClr val="FBAE40"/>
          </p15:clr>
        </p15:guide>
        <p15:guide id="19" pos="2993" userDrawn="1">
          <p15:clr>
            <a:srgbClr val="FBAE40"/>
          </p15:clr>
        </p15:guide>
        <p15:guide id="20" orient="horz" pos="1933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1480" userDrawn="1">
          <p15:clr>
            <a:srgbClr val="FBAE40"/>
          </p15:clr>
        </p15:guide>
        <p15:guide id="23" orient="horz" pos="1253" userDrawn="1">
          <p15:clr>
            <a:srgbClr val="FBAE40"/>
          </p15:clr>
        </p15:guide>
        <p15:guide id="24" orient="horz" pos="2387" userDrawn="1">
          <p15:clr>
            <a:srgbClr val="FBAE40"/>
          </p15:clr>
        </p15:guide>
        <p15:guide id="25" orient="horz" pos="2614" userDrawn="1">
          <p15:clr>
            <a:srgbClr val="FBAE40"/>
          </p15:clr>
        </p15:guide>
        <p15:guide id="26" orient="horz" pos="3861" userDrawn="1">
          <p15:clr>
            <a:srgbClr val="FBAE40"/>
          </p15:clr>
        </p15:guide>
        <p15:guide id="27" pos="4354" userDrawn="1">
          <p15:clr>
            <a:srgbClr val="FBAE40"/>
          </p15:clr>
        </p15:guide>
        <p15:guide id="28" pos="3107" userDrawn="1">
          <p15:clr>
            <a:srgbClr val="FBAE40"/>
          </p15:clr>
        </p15:guide>
        <p15:guide id="29" pos="3334" userDrawn="1">
          <p15:clr>
            <a:srgbClr val="FBAE40"/>
          </p15:clr>
        </p15:guide>
        <p15:guide id="30" pos="2653" userDrawn="1">
          <p15:clr>
            <a:srgbClr val="FBAE40"/>
          </p15:clr>
        </p15:guide>
        <p15:guide id="31" pos="1859" userDrawn="1">
          <p15:clr>
            <a:srgbClr val="FBAE40"/>
          </p15:clr>
        </p15:guide>
        <p15:guide id="32" pos="44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3A4B5AD0-CDA6-4BE0-927E-7B562244D7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02279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752458C-AC47-1A76-5C35-05554C646E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70B02B5E-9453-202F-A1BB-1EE6FBA4DF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1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A7553236-3E30-9E07-45EB-11ED2B995A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2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B379D05-0EBE-C251-45E1-469422A66D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1DCBAE8-93CE-FA17-D963-494E54C984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6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F7B38E7C-7F1D-2181-1C2D-389B009678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25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028CD80C-6D15-42F8-F4AC-BDA9B83C66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8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9C1E20A4-7768-2F7E-4BA6-19AD231B92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7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C9ABECD-5138-9AEC-DB0F-6A04ADCFC1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53FED758-1D6C-F11E-CFFD-8C4B8AE8CC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00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FEDD23E-B39E-B560-8F8E-03E08B349D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6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4ACBCAA-2089-26D3-17CA-705A8431B2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8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5F7093DE-7B16-246E-4710-FE3FB37A6C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8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A46F0258-8A06-D005-56BD-C4315A849A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5B907749-8207-D2CA-1BF7-9423B47988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2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AE8A25F-AF82-75EB-20E5-8B07845C0F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7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5B136E03-1A71-B8DF-BC48-B541F8431D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6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5D7E408-F3AE-A496-F302-12AEA02E07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5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40F405AD-48A3-086E-6FA3-8B8EEE0A8F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4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6B029427-0339-4A2F-2B54-4A4C563FAA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3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93E4219-C957-F2EC-7E06-DF552A823A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8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DFE7930-3458-E764-393E-B18DCE0B5A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850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2061</Words>
  <Application>Microsoft Office PowerPoint</Application>
  <PresentationFormat>画面に合わせる (4:3)</PresentationFormat>
  <Paragraphs>274</Paragraphs>
  <Slides>22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Meiryo UI</vt:lpstr>
      <vt:lpstr>Meiryo</vt:lpstr>
      <vt:lpstr>Yu Gothic</vt:lpstr>
      <vt:lpstr>Arial</vt:lpstr>
      <vt:lpstr>Calibri</vt:lpstr>
      <vt:lpstr>Calibri Light</vt:lpstr>
      <vt:lpstr>ホワイト</vt:lpstr>
      <vt:lpstr>think-cell 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2021-12-21T00:45:50Z</dcterms:created>
  <dcterms:modified xsi:type="dcterms:W3CDTF">2025-03-27T05:06:53Z</dcterms:modified>
</cp:coreProperties>
</file>