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ags/tag2.xml" ContentType="application/vnd.openxmlformats-officedocument.presentationml.tags+xml"/>
  <Override PartName="/ppt/slideLayouts/slideLayout7.xml" ContentType="application/vnd.openxmlformats-officedocument.presentationml.slideLayout+xml"/>
  <Override PartName="/ppt/theme/theme2.xml" ContentType="application/vnd.openxmlformats-officedocument.theme+xml"/>
  <Override PartName="/ppt/tags/tag3.xml" ContentType="application/vnd.openxmlformats-officedocument.presentationml.tags+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tags/tag4.xml" ContentType="application/vnd.openxmlformats-officedocument.presentationml.tags+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48" r:id="rId1"/>
    <p:sldMasterId id="2147483672" r:id="rId2"/>
  </p:sldMasterIdLst>
  <p:notesMasterIdLst>
    <p:notesMasterId r:id="rId18"/>
  </p:notesMasterIdLst>
  <p:handoutMasterIdLst>
    <p:handoutMasterId r:id="rId19"/>
  </p:handoutMasterIdLst>
  <p:sldIdLst>
    <p:sldId id="358" r:id="rId3"/>
    <p:sldId id="456" r:id="rId4"/>
    <p:sldId id="356" r:id="rId5"/>
    <p:sldId id="299" r:id="rId6"/>
    <p:sldId id="300" r:id="rId7"/>
    <p:sldId id="355" r:id="rId8"/>
    <p:sldId id="303" r:id="rId9"/>
    <p:sldId id="304" r:id="rId10"/>
    <p:sldId id="457" r:id="rId11"/>
    <p:sldId id="458" r:id="rId12"/>
    <p:sldId id="459" r:id="rId13"/>
    <p:sldId id="460" r:id="rId14"/>
    <p:sldId id="306" r:id="rId15"/>
    <p:sldId id="308" r:id="rId16"/>
    <p:sldId id="461" r:id="rId17"/>
  </p:sldIdLst>
  <p:sldSz cx="9144000" cy="6858000" type="screen4x3"/>
  <p:notesSz cx="7102475" cy="10233025"/>
  <p:custDataLst>
    <p:tags r:id="rId20"/>
  </p:custDataLst>
  <p:defaultTextStyle>
    <a:defPPr>
      <a:defRPr lang="ja-JP"/>
    </a:defPPr>
    <a:lvl1pPr marL="0" algn="l" defTabSz="829178" rtl="0" eaLnBrk="1" latinLnBrk="0" hangingPunct="1">
      <a:defRPr kumimoji="1" sz="1632" kern="1200">
        <a:solidFill>
          <a:schemeClr val="tx1"/>
        </a:solidFill>
        <a:latin typeface="+mn-lt"/>
        <a:ea typeface="+mn-ea"/>
        <a:cs typeface="+mn-cs"/>
      </a:defRPr>
    </a:lvl1pPr>
    <a:lvl2pPr marL="414589" algn="l" defTabSz="829178" rtl="0" eaLnBrk="1" latinLnBrk="0" hangingPunct="1">
      <a:defRPr kumimoji="1" sz="1632" kern="1200">
        <a:solidFill>
          <a:schemeClr val="tx1"/>
        </a:solidFill>
        <a:latin typeface="+mn-lt"/>
        <a:ea typeface="+mn-ea"/>
        <a:cs typeface="+mn-cs"/>
      </a:defRPr>
    </a:lvl2pPr>
    <a:lvl3pPr marL="829178" algn="l" defTabSz="829178" rtl="0" eaLnBrk="1" latinLnBrk="0" hangingPunct="1">
      <a:defRPr kumimoji="1" sz="1632" kern="1200">
        <a:solidFill>
          <a:schemeClr val="tx1"/>
        </a:solidFill>
        <a:latin typeface="+mn-lt"/>
        <a:ea typeface="+mn-ea"/>
        <a:cs typeface="+mn-cs"/>
      </a:defRPr>
    </a:lvl3pPr>
    <a:lvl4pPr marL="1243767" algn="l" defTabSz="829178" rtl="0" eaLnBrk="1" latinLnBrk="0" hangingPunct="1">
      <a:defRPr kumimoji="1" sz="1632" kern="1200">
        <a:solidFill>
          <a:schemeClr val="tx1"/>
        </a:solidFill>
        <a:latin typeface="+mn-lt"/>
        <a:ea typeface="+mn-ea"/>
        <a:cs typeface="+mn-cs"/>
      </a:defRPr>
    </a:lvl4pPr>
    <a:lvl5pPr marL="1658356" algn="l" defTabSz="829178" rtl="0" eaLnBrk="1" latinLnBrk="0" hangingPunct="1">
      <a:defRPr kumimoji="1" sz="1632" kern="1200">
        <a:solidFill>
          <a:schemeClr val="tx1"/>
        </a:solidFill>
        <a:latin typeface="+mn-lt"/>
        <a:ea typeface="+mn-ea"/>
        <a:cs typeface="+mn-cs"/>
      </a:defRPr>
    </a:lvl5pPr>
    <a:lvl6pPr marL="2072945" algn="l" defTabSz="829178" rtl="0" eaLnBrk="1" latinLnBrk="0" hangingPunct="1">
      <a:defRPr kumimoji="1" sz="1632" kern="1200">
        <a:solidFill>
          <a:schemeClr val="tx1"/>
        </a:solidFill>
        <a:latin typeface="+mn-lt"/>
        <a:ea typeface="+mn-ea"/>
        <a:cs typeface="+mn-cs"/>
      </a:defRPr>
    </a:lvl6pPr>
    <a:lvl7pPr marL="2487534" algn="l" defTabSz="829178" rtl="0" eaLnBrk="1" latinLnBrk="0" hangingPunct="1">
      <a:defRPr kumimoji="1" sz="1632" kern="1200">
        <a:solidFill>
          <a:schemeClr val="tx1"/>
        </a:solidFill>
        <a:latin typeface="+mn-lt"/>
        <a:ea typeface="+mn-ea"/>
        <a:cs typeface="+mn-cs"/>
      </a:defRPr>
    </a:lvl7pPr>
    <a:lvl8pPr marL="2902123" algn="l" defTabSz="829178" rtl="0" eaLnBrk="1" latinLnBrk="0" hangingPunct="1">
      <a:defRPr kumimoji="1" sz="1632" kern="1200">
        <a:solidFill>
          <a:schemeClr val="tx1"/>
        </a:solidFill>
        <a:latin typeface="+mn-lt"/>
        <a:ea typeface="+mn-ea"/>
        <a:cs typeface="+mn-cs"/>
      </a:defRPr>
    </a:lvl8pPr>
    <a:lvl9pPr marL="3316712" algn="l" defTabSz="829178" rtl="0" eaLnBrk="1" latinLnBrk="0" hangingPunct="1">
      <a:defRPr kumimoji="1" sz="1632" kern="1200">
        <a:solidFill>
          <a:schemeClr val="tx1"/>
        </a:solidFill>
        <a:latin typeface="+mn-lt"/>
        <a:ea typeface="+mn-ea"/>
        <a:cs typeface="+mn-cs"/>
      </a:defRPr>
    </a:lvl9pPr>
  </p:defaultTextStyle>
  <p:extLst>
    <p:ext uri="{521415D9-36F7-43E2-AB2F-B90AF26B5E84}">
      <p14:sectionLst xmlns:p14="http://schemas.microsoft.com/office/powerpoint/2010/main">
        <p14:section name="オンライン診療" id="{0598A6B9-326B-4E28-97BA-F3FA2E65BBB0}">
          <p14:sldIdLst>
            <p14:sldId id="358"/>
            <p14:sldId id="456"/>
            <p14:sldId id="356"/>
            <p14:sldId id="299"/>
            <p14:sldId id="300"/>
            <p14:sldId id="355"/>
            <p14:sldId id="303"/>
            <p14:sldId id="304"/>
            <p14:sldId id="457"/>
            <p14:sldId id="458"/>
            <p14:sldId id="459"/>
            <p14:sldId id="460"/>
            <p14:sldId id="306"/>
            <p14:sldId id="308"/>
            <p14:sldId id="461"/>
          </p14:sldIdLst>
        </p14:section>
      </p14:sectionLst>
    </p:ext>
    <p:ext uri="{EFAFB233-063F-42B5-8137-9DF3F51BA10A}">
      <p15:sldGuideLst xmlns:p15="http://schemas.microsoft.com/office/powerpoint/2012/main">
        <p15:guide id="1" orient="horz" pos="2160" userDrawn="1">
          <p15:clr>
            <a:srgbClr val="A4A3A4"/>
          </p15:clr>
        </p15:guide>
        <p15:guide id="2" pos="2880" userDrawn="1">
          <p15:clr>
            <a:srgbClr val="A4A3A4"/>
          </p15:clr>
        </p15:guide>
        <p15:guide id="3" pos="1633" userDrawn="1">
          <p15:clr>
            <a:srgbClr val="A4A3A4"/>
          </p15:clr>
        </p15:guide>
        <p15:guide id="4" pos="841" userDrawn="1">
          <p15:clr>
            <a:srgbClr val="A4A3A4"/>
          </p15:clr>
        </p15:guide>
        <p15:guide id="5" pos="3902" userDrawn="1">
          <p15:clr>
            <a:srgbClr val="A4A3A4"/>
          </p15:clr>
        </p15:guide>
        <p15:guide id="6" pos="4936" userDrawn="1">
          <p15:clr>
            <a:srgbClr val="A4A3A4"/>
          </p15:clr>
        </p15:guide>
        <p15:guide id="7" pos="2764" userDrawn="1">
          <p15:clr>
            <a:srgbClr val="A4A3A4"/>
          </p15:clr>
        </p15:guide>
        <p15:guide id="8" pos="5035" userDrawn="1">
          <p15:clr>
            <a:srgbClr val="A4A3A4"/>
          </p15:clr>
        </p15:guide>
        <p15:guide id="9" pos="3220" userDrawn="1">
          <p15:clr>
            <a:srgbClr val="A4A3A4"/>
          </p15:clr>
        </p15:guide>
        <p15:guide id="10" orient="horz" pos="1141" userDrawn="1">
          <p15:clr>
            <a:srgbClr val="A4A3A4"/>
          </p15:clr>
        </p15:guide>
        <p15:guide id="11" pos="1064" userDrawn="1">
          <p15:clr>
            <a:srgbClr val="A4A3A4"/>
          </p15:clr>
        </p15:guide>
        <p15:guide id="12" pos="612" userDrawn="1">
          <p15:clr>
            <a:srgbClr val="A4A3A4"/>
          </p15:clr>
        </p15:guide>
        <p15:guide id="13" orient="horz" pos="1935" userDrawn="1">
          <p15:clr>
            <a:srgbClr val="A4A3A4"/>
          </p15:clr>
        </p15:guide>
        <p15:guide id="14" orient="horz" pos="4128" userDrawn="1">
          <p15:clr>
            <a:srgbClr val="A4A3A4"/>
          </p15:clr>
        </p15:guide>
        <p15:guide id="15" pos="5374" userDrawn="1">
          <p15:clr>
            <a:srgbClr val="A4A3A4"/>
          </p15:clr>
        </p15:guide>
        <p15:guide id="16" pos="1743" userDrawn="1">
          <p15:clr>
            <a:srgbClr val="A4A3A4"/>
          </p15:clr>
        </p15:guide>
        <p15:guide id="17" pos="1858"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2" name="作成者" initials="A" lastIdx="4"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DEADA"/>
    <a:srgbClr val="009650"/>
    <a:srgbClr val="FB5BF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6134" autoAdjust="0"/>
    <p:restoredTop sz="95214" autoAdjust="0"/>
  </p:normalViewPr>
  <p:slideViewPr>
    <p:cSldViewPr>
      <p:cViewPr varScale="1">
        <p:scale>
          <a:sx n="111" d="100"/>
          <a:sy n="111" d="100"/>
        </p:scale>
        <p:origin x="2160" y="114"/>
      </p:cViewPr>
      <p:guideLst>
        <p:guide orient="horz" pos="2160"/>
        <p:guide pos="2880"/>
        <p:guide pos="1633"/>
        <p:guide pos="841"/>
        <p:guide pos="3902"/>
        <p:guide pos="4936"/>
        <p:guide pos="2764"/>
        <p:guide pos="5035"/>
        <p:guide pos="3220"/>
        <p:guide orient="horz" pos="1141"/>
        <p:guide pos="1064"/>
        <p:guide pos="612"/>
        <p:guide orient="horz" pos="1935"/>
        <p:guide orient="horz" pos="4128"/>
        <p:guide pos="5374"/>
        <p:guide pos="1743"/>
        <p:guide pos="1858"/>
      </p:guideLst>
    </p:cSldViewPr>
  </p:slideViewPr>
  <p:outlineViewPr>
    <p:cViewPr>
      <p:scale>
        <a:sx n="33" d="100"/>
        <a:sy n="33" d="100"/>
      </p:scale>
      <p:origin x="0" y="-36624"/>
    </p:cViewPr>
  </p:outlineViewPr>
  <p:notesTextViewPr>
    <p:cViewPr>
      <p:scale>
        <a:sx n="75" d="100"/>
        <a:sy n="75" d="100"/>
      </p:scale>
      <p:origin x="0" y="0"/>
    </p:cViewPr>
  </p:notesTextViewPr>
  <p:sorterViewPr>
    <p:cViewPr varScale="1">
      <p:scale>
        <a:sx n="100" d="100"/>
        <a:sy n="100" d="100"/>
      </p:scale>
      <p:origin x="0" y="0"/>
    </p:cViewPr>
  </p:sorterViewPr>
  <p:notesViewPr>
    <p:cSldViewPr>
      <p:cViewPr>
        <p:scale>
          <a:sx n="125" d="100"/>
          <a:sy n="125" d="100"/>
        </p:scale>
        <p:origin x="2916" y="9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notesMaster" Target="notesMasters/notesMaster1.xml"/><Relationship Id="rId3" Type="http://schemas.openxmlformats.org/officeDocument/2006/relationships/slide" Target="slides/slide1.xml"/><Relationship Id="rId21" Type="http://schemas.openxmlformats.org/officeDocument/2006/relationships/commentAuthors" Target="commentAuthor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tags" Target="tags/tag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viewProps" Target="viewProps.xml"/><Relationship Id="rId10" Type="http://schemas.openxmlformats.org/officeDocument/2006/relationships/slide" Target="slides/slide8.xml"/><Relationship Id="rId19" Type="http://schemas.openxmlformats.org/officeDocument/2006/relationships/handoutMaster" Target="handoutMasters/handoutMaster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2" y="1"/>
            <a:ext cx="3077518" cy="513204"/>
          </a:xfrm>
          <a:prstGeom prst="rect">
            <a:avLst/>
          </a:prstGeom>
        </p:spPr>
        <p:txBody>
          <a:bodyPr vert="horz" lIns="94641" tIns="47321" rIns="94641" bIns="47321" rtlCol="0"/>
          <a:lstStyle>
            <a:lvl1pPr algn="l">
              <a:defRPr sz="1300"/>
            </a:lvl1pPr>
          </a:lstStyle>
          <a:p>
            <a:endParaRPr kumimoji="1" lang="ja-JP" altLang="en-US"/>
          </a:p>
        </p:txBody>
      </p:sp>
      <p:sp>
        <p:nvSpPr>
          <p:cNvPr id="3" name="日付プレースホルダー 2"/>
          <p:cNvSpPr>
            <a:spLocks noGrp="1"/>
          </p:cNvSpPr>
          <p:nvPr>
            <p:ph type="dt" sz="quarter" idx="1"/>
          </p:nvPr>
        </p:nvSpPr>
        <p:spPr>
          <a:xfrm>
            <a:off x="4023302" y="1"/>
            <a:ext cx="3077518" cy="513204"/>
          </a:xfrm>
          <a:prstGeom prst="rect">
            <a:avLst/>
          </a:prstGeom>
        </p:spPr>
        <p:txBody>
          <a:bodyPr vert="horz" lIns="94641" tIns="47321" rIns="94641" bIns="47321" rtlCol="0"/>
          <a:lstStyle>
            <a:lvl1pPr algn="r">
              <a:defRPr sz="1300"/>
            </a:lvl1pPr>
          </a:lstStyle>
          <a:p>
            <a:fld id="{6B1CF1F0-73BC-4403-83B4-E71843A26B8E}" type="datetimeFigureOut">
              <a:rPr kumimoji="1" lang="ja-JP" altLang="en-US" smtClean="0"/>
              <a:t>2025/3/27</a:t>
            </a:fld>
            <a:endParaRPr kumimoji="1" lang="ja-JP" altLang="en-US"/>
          </a:p>
        </p:txBody>
      </p:sp>
      <p:sp>
        <p:nvSpPr>
          <p:cNvPr id="4" name="フッター プレースホルダー 3"/>
          <p:cNvSpPr>
            <a:spLocks noGrp="1"/>
          </p:cNvSpPr>
          <p:nvPr>
            <p:ph type="ftr" sz="quarter" idx="2"/>
          </p:nvPr>
        </p:nvSpPr>
        <p:spPr>
          <a:xfrm>
            <a:off x="2" y="9719822"/>
            <a:ext cx="3077518" cy="513204"/>
          </a:xfrm>
          <a:prstGeom prst="rect">
            <a:avLst/>
          </a:prstGeom>
        </p:spPr>
        <p:txBody>
          <a:bodyPr vert="horz" lIns="94641" tIns="47321" rIns="94641" bIns="47321" rtlCol="0" anchor="b"/>
          <a:lstStyle>
            <a:lvl1pPr algn="l">
              <a:defRPr sz="1300"/>
            </a:lvl1pPr>
          </a:lstStyle>
          <a:p>
            <a:endParaRPr kumimoji="1" lang="ja-JP" altLang="en-US"/>
          </a:p>
        </p:txBody>
      </p:sp>
      <p:sp>
        <p:nvSpPr>
          <p:cNvPr id="5" name="スライド番号プレースホルダー 4"/>
          <p:cNvSpPr>
            <a:spLocks noGrp="1"/>
          </p:cNvSpPr>
          <p:nvPr>
            <p:ph type="sldNum" sz="quarter" idx="3"/>
          </p:nvPr>
        </p:nvSpPr>
        <p:spPr>
          <a:xfrm>
            <a:off x="4023302" y="9719822"/>
            <a:ext cx="3077518" cy="513204"/>
          </a:xfrm>
          <a:prstGeom prst="rect">
            <a:avLst/>
          </a:prstGeom>
        </p:spPr>
        <p:txBody>
          <a:bodyPr vert="horz" lIns="94641" tIns="47321" rIns="94641" bIns="47321" rtlCol="0" anchor="b"/>
          <a:lstStyle>
            <a:lvl1pPr algn="r">
              <a:defRPr sz="1300"/>
            </a:lvl1pPr>
          </a:lstStyle>
          <a:p>
            <a:fld id="{971D8998-86D0-44B3-94F7-C25B5271E52B}" type="slidenum">
              <a:rPr kumimoji="1" lang="ja-JP" altLang="en-US" smtClean="0"/>
              <a:t>‹#›</a:t>
            </a:fld>
            <a:endParaRPr kumimoji="1" lang="ja-JP" altLang="en-US"/>
          </a:p>
        </p:txBody>
      </p:sp>
    </p:spTree>
    <p:extLst>
      <p:ext uri="{BB962C8B-B14F-4D97-AF65-F5344CB8AC3E}">
        <p14:creationId xmlns:p14="http://schemas.microsoft.com/office/powerpoint/2010/main" val="180027140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1" y="1"/>
            <a:ext cx="3077809" cy="513369"/>
          </a:xfrm>
          <a:prstGeom prst="rect">
            <a:avLst/>
          </a:prstGeom>
        </p:spPr>
        <p:txBody>
          <a:bodyPr vert="horz" lIns="86815" tIns="43407" rIns="86815" bIns="43407" rtlCol="0"/>
          <a:lstStyle>
            <a:lvl1pPr algn="l">
              <a:defRPr sz="1100"/>
            </a:lvl1pPr>
          </a:lstStyle>
          <a:p>
            <a:endParaRPr kumimoji="1" lang="ja-JP" altLang="en-US"/>
          </a:p>
        </p:txBody>
      </p:sp>
      <p:sp>
        <p:nvSpPr>
          <p:cNvPr id="3" name="日付プレースホルダー 2"/>
          <p:cNvSpPr>
            <a:spLocks noGrp="1"/>
          </p:cNvSpPr>
          <p:nvPr>
            <p:ph type="dt" idx="1"/>
          </p:nvPr>
        </p:nvSpPr>
        <p:spPr>
          <a:xfrm>
            <a:off x="4023614" y="1"/>
            <a:ext cx="3076755" cy="513369"/>
          </a:xfrm>
          <a:prstGeom prst="rect">
            <a:avLst/>
          </a:prstGeom>
        </p:spPr>
        <p:txBody>
          <a:bodyPr vert="horz" lIns="86815" tIns="43407" rIns="86815" bIns="43407" rtlCol="0"/>
          <a:lstStyle>
            <a:lvl1pPr algn="r">
              <a:defRPr sz="1100"/>
            </a:lvl1pPr>
          </a:lstStyle>
          <a:p>
            <a:fld id="{2053EECF-6E38-4A9F-A42A-194BE4369BD3}" type="datetimeFigureOut">
              <a:rPr kumimoji="1" lang="ja-JP" altLang="en-US" smtClean="0"/>
              <a:t>2025/3/27</a:t>
            </a:fld>
            <a:endParaRPr kumimoji="1" lang="ja-JP" altLang="en-US"/>
          </a:p>
        </p:txBody>
      </p:sp>
      <p:sp>
        <p:nvSpPr>
          <p:cNvPr id="4" name="スライド イメージ プレースホルダー 3"/>
          <p:cNvSpPr>
            <a:spLocks noGrp="1" noRot="1" noChangeAspect="1"/>
          </p:cNvSpPr>
          <p:nvPr>
            <p:ph type="sldImg" idx="2"/>
          </p:nvPr>
        </p:nvSpPr>
        <p:spPr>
          <a:xfrm>
            <a:off x="755650" y="538163"/>
            <a:ext cx="5591175" cy="4194175"/>
          </a:xfrm>
          <a:prstGeom prst="rect">
            <a:avLst/>
          </a:prstGeom>
          <a:noFill/>
          <a:ln w="12700">
            <a:solidFill>
              <a:prstClr val="black"/>
            </a:solidFill>
          </a:ln>
        </p:spPr>
        <p:txBody>
          <a:bodyPr vert="horz" lIns="86815" tIns="43407" rIns="86815" bIns="43407" rtlCol="0" anchor="ctr"/>
          <a:lstStyle/>
          <a:p>
            <a:endParaRPr lang="ja-JP" altLang="en-US"/>
          </a:p>
        </p:txBody>
      </p:sp>
      <p:sp>
        <p:nvSpPr>
          <p:cNvPr id="5" name="ノート プレースホルダー 4"/>
          <p:cNvSpPr>
            <a:spLocks noGrp="1"/>
          </p:cNvSpPr>
          <p:nvPr>
            <p:ph type="body" sz="quarter" idx="3"/>
          </p:nvPr>
        </p:nvSpPr>
        <p:spPr>
          <a:xfrm>
            <a:off x="710670" y="4925344"/>
            <a:ext cx="5681137" cy="4029629"/>
          </a:xfrm>
          <a:prstGeom prst="rect">
            <a:avLst/>
          </a:prstGeom>
        </p:spPr>
        <p:txBody>
          <a:bodyPr vert="horz" lIns="86815" tIns="43407" rIns="86815" bIns="43407" rtlCol="0"/>
          <a:lstStyle/>
          <a:p>
            <a:pPr lvl="0"/>
            <a:r>
              <a:rPr kumimoji="1" lang="ja-JP" altLang="en-US" dirty="0"/>
              <a:t>マスター テキストの書式設定</a:t>
            </a:r>
          </a:p>
          <a:p>
            <a:pPr lvl="1"/>
            <a:r>
              <a:rPr kumimoji="1" lang="ja-JP" altLang="en-US" dirty="0"/>
              <a:t>第 </a:t>
            </a:r>
            <a:r>
              <a:rPr kumimoji="1" lang="en-US" altLang="ja-JP" dirty="0"/>
              <a:t>2 </a:t>
            </a:r>
            <a:r>
              <a:rPr kumimoji="1" lang="ja-JP" altLang="en-US" dirty="0"/>
              <a:t>レベル</a:t>
            </a:r>
          </a:p>
          <a:p>
            <a:pPr lvl="2"/>
            <a:r>
              <a:rPr kumimoji="1" lang="ja-JP" altLang="en-US" dirty="0"/>
              <a:t>第 </a:t>
            </a:r>
            <a:r>
              <a:rPr kumimoji="1" lang="en-US" altLang="ja-JP" dirty="0"/>
              <a:t>3 </a:t>
            </a:r>
            <a:r>
              <a:rPr kumimoji="1" lang="ja-JP" altLang="en-US" dirty="0"/>
              <a:t>レベル</a:t>
            </a:r>
          </a:p>
          <a:p>
            <a:pPr lvl="3"/>
            <a:r>
              <a:rPr kumimoji="1" lang="ja-JP" altLang="en-US" dirty="0"/>
              <a:t>第 </a:t>
            </a:r>
            <a:r>
              <a:rPr kumimoji="1" lang="en-US" altLang="ja-JP" dirty="0"/>
              <a:t>4 </a:t>
            </a:r>
            <a:r>
              <a:rPr kumimoji="1" lang="ja-JP" altLang="en-US" dirty="0"/>
              <a:t>レベル</a:t>
            </a:r>
          </a:p>
          <a:p>
            <a:pPr lvl="4"/>
            <a:r>
              <a:rPr kumimoji="1" lang="ja-JP" altLang="en-US" dirty="0"/>
              <a:t>第 </a:t>
            </a:r>
            <a:r>
              <a:rPr kumimoji="1" lang="en-US" altLang="ja-JP" dirty="0"/>
              <a:t>5 </a:t>
            </a:r>
            <a:r>
              <a:rPr kumimoji="1" lang="ja-JP" altLang="en-US" dirty="0"/>
              <a:t>レベル</a:t>
            </a:r>
          </a:p>
        </p:txBody>
      </p:sp>
      <p:sp>
        <p:nvSpPr>
          <p:cNvPr id="6" name="フッター プレースホルダー 5"/>
          <p:cNvSpPr>
            <a:spLocks noGrp="1"/>
          </p:cNvSpPr>
          <p:nvPr>
            <p:ph type="ftr" sz="quarter" idx="4"/>
          </p:nvPr>
        </p:nvSpPr>
        <p:spPr>
          <a:xfrm>
            <a:off x="1" y="9719657"/>
            <a:ext cx="3077809" cy="513368"/>
          </a:xfrm>
          <a:prstGeom prst="rect">
            <a:avLst/>
          </a:prstGeom>
        </p:spPr>
        <p:txBody>
          <a:bodyPr vert="horz" lIns="86815" tIns="43407" rIns="86815" bIns="43407" rtlCol="0" anchor="b"/>
          <a:lstStyle>
            <a:lvl1pPr algn="l">
              <a:defRPr sz="1100"/>
            </a:lvl1pPr>
          </a:lstStyle>
          <a:p>
            <a:endParaRPr kumimoji="1" lang="ja-JP" altLang="en-US"/>
          </a:p>
        </p:txBody>
      </p:sp>
      <p:sp>
        <p:nvSpPr>
          <p:cNvPr id="7" name="スライド番号プレースホルダー 6"/>
          <p:cNvSpPr>
            <a:spLocks noGrp="1"/>
          </p:cNvSpPr>
          <p:nvPr>
            <p:ph type="sldNum" sz="quarter" idx="5"/>
          </p:nvPr>
        </p:nvSpPr>
        <p:spPr>
          <a:xfrm>
            <a:off x="4023614" y="9719657"/>
            <a:ext cx="3076755" cy="513368"/>
          </a:xfrm>
          <a:prstGeom prst="rect">
            <a:avLst/>
          </a:prstGeom>
        </p:spPr>
        <p:txBody>
          <a:bodyPr vert="horz" lIns="86815" tIns="43407" rIns="86815" bIns="43407" rtlCol="0" anchor="b"/>
          <a:lstStyle>
            <a:lvl1pPr algn="r">
              <a:defRPr sz="1100"/>
            </a:lvl1pPr>
          </a:lstStyle>
          <a:p>
            <a:fld id="{963FA24A-B145-4DC5-8F25-2D41A644D22D}" type="slidenum">
              <a:rPr kumimoji="1" lang="ja-JP" altLang="en-US" smtClean="0"/>
              <a:t>‹#›</a:t>
            </a:fld>
            <a:endParaRPr kumimoji="1" lang="ja-JP" altLang="en-US"/>
          </a:p>
        </p:txBody>
      </p:sp>
    </p:spTree>
    <p:extLst>
      <p:ext uri="{BB962C8B-B14F-4D97-AF65-F5344CB8AC3E}">
        <p14:creationId xmlns:p14="http://schemas.microsoft.com/office/powerpoint/2010/main" val="3745828380"/>
      </p:ext>
    </p:extLst>
  </p:cSld>
  <p:clrMap bg1="lt1" tx1="dk1" bg2="lt2" tx2="dk2" accent1="accent1" accent2="accent2" accent3="accent3" accent4="accent4" accent5="accent5" accent6="accent6" hlink="hlink" folHlink="folHlink"/>
  <p:notesStyle>
    <a:lvl1pPr marL="0" algn="l" defTabSz="829178" rtl="0" eaLnBrk="1" latinLnBrk="0" hangingPunct="1">
      <a:defRPr kumimoji="1" sz="1700" kern="1200" baseline="0">
        <a:solidFill>
          <a:schemeClr val="tx1"/>
        </a:solidFill>
        <a:latin typeface="Meiryo UI" panose="020B0604030504040204" pitchFamily="50" charset="-128"/>
        <a:ea typeface="Meiryo UI" panose="020B0604030504040204" pitchFamily="50" charset="-128"/>
        <a:cs typeface="+mn-cs"/>
      </a:defRPr>
    </a:lvl1pPr>
    <a:lvl2pPr marL="414589" algn="l" defTabSz="829178" rtl="0" eaLnBrk="1" latinLnBrk="0" hangingPunct="1">
      <a:defRPr kumimoji="1" sz="1700" kern="1200" baseline="0">
        <a:solidFill>
          <a:schemeClr val="tx1"/>
        </a:solidFill>
        <a:latin typeface="Meiryo UI" panose="020B0604030504040204" pitchFamily="50" charset="-128"/>
        <a:ea typeface="Meiryo UI" panose="020B0604030504040204" pitchFamily="50" charset="-128"/>
        <a:cs typeface="+mn-cs"/>
      </a:defRPr>
    </a:lvl2pPr>
    <a:lvl3pPr marL="829178" algn="l" defTabSz="829178" rtl="0" eaLnBrk="1" latinLnBrk="0" hangingPunct="1">
      <a:defRPr kumimoji="1" sz="1700" kern="1200" baseline="0">
        <a:solidFill>
          <a:schemeClr val="tx1"/>
        </a:solidFill>
        <a:latin typeface="Meiryo UI" panose="020B0604030504040204" pitchFamily="50" charset="-128"/>
        <a:ea typeface="Meiryo UI" panose="020B0604030504040204" pitchFamily="50" charset="-128"/>
        <a:cs typeface="+mn-cs"/>
      </a:defRPr>
    </a:lvl3pPr>
    <a:lvl4pPr marL="1243767" algn="l" defTabSz="829178" rtl="0" eaLnBrk="1" latinLnBrk="0" hangingPunct="1">
      <a:defRPr kumimoji="1" sz="1700" kern="1200" baseline="0">
        <a:solidFill>
          <a:schemeClr val="tx1"/>
        </a:solidFill>
        <a:latin typeface="Meiryo UI" panose="020B0604030504040204" pitchFamily="50" charset="-128"/>
        <a:ea typeface="Meiryo UI" panose="020B0604030504040204" pitchFamily="50" charset="-128"/>
        <a:cs typeface="+mn-cs"/>
      </a:defRPr>
    </a:lvl4pPr>
    <a:lvl5pPr marL="1658356" algn="l" defTabSz="829178" rtl="0" eaLnBrk="1" latinLnBrk="0" hangingPunct="1">
      <a:defRPr kumimoji="1" sz="1700" kern="1200" baseline="0">
        <a:solidFill>
          <a:schemeClr val="tx1"/>
        </a:solidFill>
        <a:latin typeface="Meiryo UI" panose="020B0604030504040204" pitchFamily="50" charset="-128"/>
        <a:ea typeface="Meiryo UI" panose="020B0604030504040204" pitchFamily="50" charset="-128"/>
        <a:cs typeface="+mn-cs"/>
      </a:defRPr>
    </a:lvl5pPr>
    <a:lvl6pPr marL="2072945" algn="l" defTabSz="829178" rtl="0" eaLnBrk="1" latinLnBrk="0" hangingPunct="1">
      <a:defRPr kumimoji="1" sz="1088" kern="1200">
        <a:solidFill>
          <a:schemeClr val="tx1"/>
        </a:solidFill>
        <a:latin typeface="+mn-lt"/>
        <a:ea typeface="+mn-ea"/>
        <a:cs typeface="+mn-cs"/>
      </a:defRPr>
    </a:lvl6pPr>
    <a:lvl7pPr marL="2487534" algn="l" defTabSz="829178" rtl="0" eaLnBrk="1" latinLnBrk="0" hangingPunct="1">
      <a:defRPr kumimoji="1" sz="1088" kern="1200">
        <a:solidFill>
          <a:schemeClr val="tx1"/>
        </a:solidFill>
        <a:latin typeface="+mn-lt"/>
        <a:ea typeface="+mn-ea"/>
        <a:cs typeface="+mn-cs"/>
      </a:defRPr>
    </a:lvl7pPr>
    <a:lvl8pPr marL="2902123" algn="l" defTabSz="829178" rtl="0" eaLnBrk="1" latinLnBrk="0" hangingPunct="1">
      <a:defRPr kumimoji="1" sz="1088" kern="1200">
        <a:solidFill>
          <a:schemeClr val="tx1"/>
        </a:solidFill>
        <a:latin typeface="+mn-lt"/>
        <a:ea typeface="+mn-ea"/>
        <a:cs typeface="+mn-cs"/>
      </a:defRPr>
    </a:lvl8pPr>
    <a:lvl9pPr marL="3316712" algn="l" defTabSz="829178" rtl="0" eaLnBrk="1" latinLnBrk="0" hangingPunct="1">
      <a:defRPr kumimoji="1" sz="1088"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755650" y="538163"/>
            <a:ext cx="5591175" cy="4194175"/>
          </a:xfrm>
        </p:spPr>
      </p:sp>
      <p:sp>
        <p:nvSpPr>
          <p:cNvPr id="3" name="ノート プレースホルダー 2"/>
          <p:cNvSpPr>
            <a:spLocks noGrp="1"/>
          </p:cNvSpPr>
          <p:nvPr>
            <p:ph type="body" idx="1"/>
          </p:nvPr>
        </p:nvSpPr>
        <p:spPr>
          <a:xfrm>
            <a:off x="710670" y="4721351"/>
            <a:ext cx="5681137" cy="3556449"/>
          </a:xfrm>
        </p:spPr>
        <p:txBody>
          <a:bodyPr/>
          <a:lstStyle/>
          <a:p>
            <a:pPr indent="89505"/>
            <a:r>
              <a:rPr lang="ja-JP" altLang="ja-JP" dirty="0">
                <a:effectLst/>
                <a:latin typeface="Meiryo UI" panose="020B0604030504040204" pitchFamily="50" charset="-128"/>
                <a:ea typeface="Meiryo UI" panose="020B0604030504040204" pitchFamily="50" charset="-128"/>
                <a:cs typeface="Times New Roman" panose="02020603050405020304" pitchFamily="18" charset="0"/>
              </a:rPr>
              <a:t>皆さん、こんにちは。</a:t>
            </a:r>
            <a:endParaRPr lang="en-US" altLang="ja-JP" dirty="0">
              <a:effectLst/>
              <a:latin typeface="Meiryo UI" panose="020B0604030504040204" pitchFamily="50" charset="-128"/>
              <a:ea typeface="Meiryo UI" panose="020B0604030504040204" pitchFamily="50" charset="-128"/>
              <a:cs typeface="Times New Roman" panose="02020603050405020304" pitchFamily="18" charset="0"/>
            </a:endParaRPr>
          </a:p>
          <a:p>
            <a:pPr indent="89505"/>
            <a:endParaRPr lang="en-US" altLang="ja-JP" dirty="0">
              <a:effectLst/>
              <a:latin typeface="Meiryo UI" panose="020B0604030504040204" pitchFamily="50" charset="-128"/>
              <a:ea typeface="Meiryo UI" panose="020B0604030504040204" pitchFamily="50" charset="-128"/>
              <a:cs typeface="Times New Roman" panose="02020603050405020304" pitchFamily="18" charset="0"/>
            </a:endParaRPr>
          </a:p>
          <a:p>
            <a:pPr indent="89505"/>
            <a:r>
              <a:rPr lang="ja-JP" altLang="en-US" dirty="0">
                <a:effectLst/>
                <a:latin typeface="Meiryo UI" panose="020B0604030504040204" pitchFamily="50" charset="-128"/>
                <a:ea typeface="Meiryo UI" panose="020B0604030504040204" pitchFamily="50" charset="-128"/>
                <a:cs typeface="Times New Roman" panose="02020603050405020304" pitchFamily="18" charset="0"/>
              </a:rPr>
              <a:t>この講座では、</a:t>
            </a:r>
            <a:r>
              <a:rPr lang="ja-JP" altLang="ja-JP" dirty="0">
                <a:effectLst/>
                <a:latin typeface="Meiryo UI" panose="020B0604030504040204" pitchFamily="50" charset="-128"/>
                <a:ea typeface="Meiryo UI" panose="020B0604030504040204" pitchFamily="50" charset="-128"/>
                <a:cs typeface="Times New Roman" panose="02020603050405020304" pitchFamily="18" charset="0"/>
              </a:rPr>
              <a:t>オンライン診療</a:t>
            </a:r>
            <a:r>
              <a:rPr lang="ja-JP" altLang="en-US" dirty="0">
                <a:effectLst/>
                <a:latin typeface="Meiryo UI" panose="020B0604030504040204" pitchFamily="50" charset="-128"/>
                <a:ea typeface="Meiryo UI" panose="020B0604030504040204" pitchFamily="50" charset="-128"/>
                <a:cs typeface="Times New Roman" panose="02020603050405020304" pitchFamily="18" charset="0"/>
              </a:rPr>
              <a:t>について学びます。</a:t>
            </a:r>
            <a:endParaRPr lang="en-US" altLang="ja-JP" dirty="0">
              <a:effectLst/>
              <a:latin typeface="Meiryo UI" panose="020B0604030504040204" pitchFamily="50" charset="-128"/>
              <a:ea typeface="Meiryo UI" panose="020B0604030504040204" pitchFamily="50" charset="-128"/>
              <a:cs typeface="Times New Roman" panose="02020603050405020304" pitchFamily="18" charset="0"/>
            </a:endParaRPr>
          </a:p>
          <a:p>
            <a:pPr indent="89505"/>
            <a:endParaRPr lang="en-US" altLang="ja-JP" dirty="0">
              <a:cs typeface="Times New Roman" panose="02020603050405020304" pitchFamily="18" charset="0"/>
            </a:endParaRPr>
          </a:p>
          <a:p>
            <a:pPr indent="89505"/>
            <a:r>
              <a:rPr lang="ja-JP" altLang="en-US" dirty="0">
                <a:effectLst/>
                <a:latin typeface="Meiryo UI" panose="020B0604030504040204" pitchFamily="50" charset="-128"/>
                <a:ea typeface="Meiryo UI" panose="020B0604030504040204" pitchFamily="50" charset="-128"/>
                <a:cs typeface="Times New Roman" panose="02020603050405020304" pitchFamily="18" charset="0"/>
              </a:rPr>
              <a:t>よろしくお願いいたします。</a:t>
            </a:r>
            <a:endParaRPr lang="en-US" altLang="ja-JP" dirty="0">
              <a:effectLst/>
              <a:latin typeface="Meiryo UI" panose="020B0604030504040204" pitchFamily="50" charset="-128"/>
              <a:ea typeface="Meiryo UI" panose="020B0604030504040204" pitchFamily="50" charset="-128"/>
              <a:cs typeface="Times New Roman" panose="02020603050405020304" pitchFamily="18" charset="0"/>
            </a:endParaRPr>
          </a:p>
        </p:txBody>
      </p:sp>
      <p:sp>
        <p:nvSpPr>
          <p:cNvPr id="4" name="スライド番号プレースホルダー 3"/>
          <p:cNvSpPr>
            <a:spLocks noGrp="1"/>
          </p:cNvSpPr>
          <p:nvPr>
            <p:ph type="sldNum" sz="quarter" idx="10"/>
          </p:nvPr>
        </p:nvSpPr>
        <p:spPr/>
        <p:txBody>
          <a:bodyPr/>
          <a:lstStyle/>
          <a:p>
            <a:fld id="{963FA24A-B145-4DC5-8F25-2D41A644D22D}" type="slidenum">
              <a:rPr kumimoji="1" lang="ja-JP" altLang="en-US" smtClean="0"/>
              <a:t>1</a:t>
            </a:fld>
            <a:endParaRPr kumimoji="1" lang="ja-JP" altLang="en-US" dirty="0"/>
          </a:p>
        </p:txBody>
      </p:sp>
    </p:spTree>
    <p:extLst>
      <p:ext uri="{BB962C8B-B14F-4D97-AF65-F5344CB8AC3E}">
        <p14:creationId xmlns:p14="http://schemas.microsoft.com/office/powerpoint/2010/main" val="109024219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968375" y="576263"/>
            <a:ext cx="4800600" cy="3600450"/>
          </a:xfrm>
        </p:spPr>
      </p:sp>
      <p:sp>
        <p:nvSpPr>
          <p:cNvPr id="3" name="ノート プレースホルダー 2"/>
          <p:cNvSpPr>
            <a:spLocks noGrp="1"/>
          </p:cNvSpPr>
          <p:nvPr>
            <p:ph type="body" idx="1"/>
          </p:nvPr>
        </p:nvSpPr>
        <p:spPr>
          <a:xfrm>
            <a:off x="968375" y="4356185"/>
            <a:ext cx="4800600" cy="5184000"/>
          </a:xfrm>
        </p:spPr>
        <p:txBody>
          <a:bodyPr/>
          <a:lstStyle/>
          <a:p>
            <a:r>
              <a:rPr lang="ja-JP" altLang="en-US" dirty="0">
                <a:latin typeface="Meiryo UI" panose="020B0604030504040204" pitchFamily="50" charset="-128"/>
                <a:ea typeface="Meiryo UI" panose="020B0604030504040204" pitchFamily="50" charset="-128"/>
                <a:cs typeface="Times New Roman" panose="02020603050405020304" pitchFamily="18" charset="0"/>
              </a:rPr>
              <a:t>⑤位置情報取得についての表示が出ますので、「本アプリの利用を続ける」を押してください。</a:t>
            </a:r>
            <a:endParaRPr lang="en-US" altLang="ja-JP" dirty="0">
              <a:latin typeface="Meiryo UI" panose="020B0604030504040204" pitchFamily="50" charset="-128"/>
              <a:ea typeface="Meiryo UI" panose="020B0604030504040204" pitchFamily="50" charset="-128"/>
              <a:cs typeface="Times New Roman" panose="02020603050405020304" pitchFamily="18" charset="0"/>
            </a:endParaRPr>
          </a:p>
          <a:p>
            <a:pPr defTabSz="829344">
              <a:defRPr/>
            </a:pPr>
            <a:endParaRPr lang="en-US" altLang="ja-JP" dirty="0">
              <a:latin typeface="Meiryo UI" panose="020B0604030504040204" pitchFamily="50" charset="-128"/>
              <a:ea typeface="Meiryo UI" panose="020B0604030504040204" pitchFamily="50" charset="-128"/>
              <a:cs typeface="Times New Roman" panose="02020603050405020304" pitchFamily="18" charset="0"/>
            </a:endParaRPr>
          </a:p>
          <a:p>
            <a:pPr defTabSz="829344">
              <a:defRPr/>
            </a:pPr>
            <a:r>
              <a:rPr lang="ja-JP" altLang="en-US" dirty="0">
                <a:latin typeface="Meiryo UI" panose="020B0604030504040204" pitchFamily="50" charset="-128"/>
                <a:ea typeface="Meiryo UI" panose="020B0604030504040204" pitchFamily="50" charset="-128"/>
                <a:cs typeface="Times New Roman" panose="02020603050405020304" pitchFamily="18" charset="0"/>
              </a:rPr>
              <a:t>⑥ヤフーのアカウントと連携するかどうかについて確認されますので、「キャンセル」か「続ける」かいずれかを押し</a:t>
            </a:r>
            <a:endParaRPr lang="en-US" altLang="ja-JP" dirty="0">
              <a:latin typeface="Meiryo UI" panose="020B0604030504040204" pitchFamily="50" charset="-128"/>
              <a:ea typeface="Meiryo UI" panose="020B0604030504040204" pitchFamily="50" charset="-128"/>
              <a:cs typeface="Times New Roman" panose="02020603050405020304" pitchFamily="18" charset="0"/>
            </a:endParaRPr>
          </a:p>
          <a:p>
            <a:pPr defTabSz="829344">
              <a:defRPr/>
            </a:pPr>
            <a:r>
              <a:rPr lang="ja-JP" altLang="en-US" dirty="0">
                <a:latin typeface="Meiryo UI" panose="020B0604030504040204" pitchFamily="50" charset="-128"/>
                <a:ea typeface="Meiryo UI" panose="020B0604030504040204" pitchFamily="50" charset="-128"/>
                <a:cs typeface="Times New Roman" panose="02020603050405020304" pitchFamily="18" charset="0"/>
              </a:rPr>
              <a:t>てください。</a:t>
            </a:r>
            <a:endParaRPr lang="en-US" altLang="ja-JP" dirty="0">
              <a:latin typeface="Meiryo UI" panose="020B0604030504040204" pitchFamily="50" charset="-128"/>
              <a:ea typeface="Meiryo UI" panose="020B0604030504040204" pitchFamily="50" charset="-128"/>
              <a:cs typeface="Times New Roman" panose="02020603050405020304" pitchFamily="18" charset="0"/>
            </a:endParaRPr>
          </a:p>
          <a:p>
            <a:pPr defTabSz="829344">
              <a:defRPr/>
            </a:pPr>
            <a:r>
              <a:rPr lang="ja-JP" altLang="en-US" dirty="0">
                <a:latin typeface="Meiryo UI" panose="020B0604030504040204" pitchFamily="50" charset="-128"/>
                <a:ea typeface="Meiryo UI" panose="020B0604030504040204" pitchFamily="50" charset="-128"/>
                <a:cs typeface="Times New Roman" panose="02020603050405020304" pitchFamily="18" charset="0"/>
              </a:rPr>
              <a:t>いずれを押しても構いません。</a:t>
            </a:r>
            <a:endParaRPr lang="en-US" altLang="ja-JP" dirty="0">
              <a:latin typeface="Meiryo UI" panose="020B0604030504040204" pitchFamily="50" charset="-128"/>
              <a:ea typeface="Meiryo UI" panose="020B0604030504040204" pitchFamily="50" charset="-128"/>
              <a:cs typeface="Times New Roman" panose="02020603050405020304" pitchFamily="18" charset="0"/>
            </a:endParaRPr>
          </a:p>
          <a:p>
            <a:pPr defTabSz="829344">
              <a:defRPr/>
            </a:pPr>
            <a:endParaRPr lang="en-US" altLang="ja-JP" dirty="0">
              <a:latin typeface="Meiryo UI" panose="020B0604030504040204" pitchFamily="50" charset="-128"/>
              <a:ea typeface="Meiryo UI" panose="020B0604030504040204" pitchFamily="50" charset="-128"/>
              <a:cs typeface="Times New Roman" panose="02020603050405020304" pitchFamily="18" charset="0"/>
            </a:endParaRPr>
          </a:p>
          <a:p>
            <a:pPr defTabSz="829344">
              <a:defRPr/>
            </a:pPr>
            <a:r>
              <a:rPr lang="ja-JP" altLang="en-US" dirty="0">
                <a:latin typeface="Meiryo UI" panose="020B0604030504040204" pitchFamily="50" charset="-128"/>
                <a:ea typeface="Meiryo UI" panose="020B0604030504040204" pitchFamily="50" charset="-128"/>
                <a:cs typeface="Times New Roman" panose="02020603050405020304" pitchFamily="18" charset="0"/>
              </a:rPr>
              <a:t>⑦ヤフーマップの使い方が表示されるので、内容を確認して➑の画面になるまで「次へ」を押してください。</a:t>
            </a:r>
            <a:endParaRPr lang="en-US" altLang="ja-JP" dirty="0">
              <a:latin typeface="Meiryo UI" panose="020B0604030504040204" pitchFamily="50" charset="-128"/>
              <a:ea typeface="Meiryo UI" panose="020B0604030504040204" pitchFamily="50" charset="-128"/>
              <a:cs typeface="Times New Roman" panose="02020603050405020304" pitchFamily="18" charset="0"/>
            </a:endParaRPr>
          </a:p>
          <a:p>
            <a:pPr defTabSz="829344">
              <a:defRPr/>
            </a:pPr>
            <a:endParaRPr lang="en-US" altLang="ja-JP" dirty="0">
              <a:latin typeface="Meiryo UI" panose="020B0604030504040204" pitchFamily="50" charset="-128"/>
              <a:ea typeface="Meiryo UI" panose="020B0604030504040204" pitchFamily="50" charset="-128"/>
              <a:cs typeface="Times New Roman" panose="02020603050405020304" pitchFamily="18" charset="0"/>
            </a:endParaRPr>
          </a:p>
          <a:p>
            <a:pPr defTabSz="829344">
              <a:defRPr/>
            </a:pPr>
            <a:r>
              <a:rPr lang="ja-JP" altLang="en-US" dirty="0">
                <a:latin typeface="Meiryo UI" panose="020B0604030504040204" pitchFamily="50" charset="-128"/>
                <a:ea typeface="Meiryo UI" panose="020B0604030504040204" pitchFamily="50" charset="-128"/>
                <a:cs typeface="Times New Roman" panose="02020603050405020304" pitchFamily="18" charset="0"/>
              </a:rPr>
              <a:t>⑧位置情報取得について内容を確認していただき「閉じる」を押して下さい</a:t>
            </a:r>
            <a:endParaRPr lang="en-US" altLang="ja-JP" dirty="0">
              <a:latin typeface="Meiryo UI" panose="020B0604030504040204" pitchFamily="50" charset="-128"/>
              <a:ea typeface="Meiryo UI" panose="020B0604030504040204" pitchFamily="50" charset="-128"/>
              <a:cs typeface="Times New Roman" panose="02020603050405020304" pitchFamily="18" charset="0"/>
            </a:endParaRPr>
          </a:p>
        </p:txBody>
      </p:sp>
      <p:sp>
        <p:nvSpPr>
          <p:cNvPr id="4" name="スライド番号プレースホルダー 3"/>
          <p:cNvSpPr>
            <a:spLocks noGrp="1"/>
          </p:cNvSpPr>
          <p:nvPr>
            <p:ph type="sldNum" sz="quarter" idx="10"/>
          </p:nvPr>
        </p:nvSpPr>
        <p:spPr/>
        <p:txBody>
          <a:bodyPr/>
          <a:lstStyle/>
          <a:p>
            <a:fld id="{2B53D04A-B60E-1241-96E3-BBB7CC6C31A8}" type="slidenum">
              <a:rPr kumimoji="1" lang="ja-JP" altLang="en-US" smtClean="0"/>
              <a:t>10</a:t>
            </a:fld>
            <a:endParaRPr kumimoji="1" lang="ja-JP" altLang="en-US"/>
          </a:p>
        </p:txBody>
      </p:sp>
    </p:spTree>
    <p:extLst>
      <p:ext uri="{BB962C8B-B14F-4D97-AF65-F5344CB8AC3E}">
        <p14:creationId xmlns:p14="http://schemas.microsoft.com/office/powerpoint/2010/main" val="141708466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968375" y="576263"/>
            <a:ext cx="4800600" cy="3600450"/>
          </a:xfrm>
        </p:spPr>
      </p:sp>
      <p:sp>
        <p:nvSpPr>
          <p:cNvPr id="3" name="ノート プレースホルダー 2"/>
          <p:cNvSpPr>
            <a:spLocks noGrp="1"/>
          </p:cNvSpPr>
          <p:nvPr>
            <p:ph type="body" idx="1"/>
          </p:nvPr>
        </p:nvSpPr>
        <p:spPr>
          <a:xfrm>
            <a:off x="968375" y="4320000"/>
            <a:ext cx="4800600" cy="5184000"/>
          </a:xfrm>
        </p:spPr>
        <p:txBody>
          <a:bodyPr/>
          <a:lstStyle/>
          <a:p>
            <a:r>
              <a:rPr lang="ja-JP" altLang="en-US" dirty="0">
                <a:latin typeface="Meiryo UI" panose="020B0604030504040204" pitchFamily="50" charset="-128"/>
                <a:ea typeface="Meiryo UI" panose="020B0604030504040204" pitchFamily="50" charset="-128"/>
                <a:cs typeface="Times New Roman" panose="02020603050405020304" pitchFamily="18" charset="0"/>
              </a:rPr>
              <a:t>次に</a:t>
            </a:r>
            <a:r>
              <a:rPr lang="en-US" altLang="ja-JP" dirty="0">
                <a:latin typeface="Meiryo UI" panose="020B0604030504040204" pitchFamily="50" charset="-128"/>
                <a:ea typeface="Meiryo UI" panose="020B0604030504040204" pitchFamily="50" charset="-128"/>
                <a:cs typeface="Times New Roman" panose="02020603050405020304" pitchFamily="18" charset="0"/>
              </a:rPr>
              <a:t>Android</a:t>
            </a:r>
            <a:r>
              <a:rPr lang="ja-JP" altLang="en-US" dirty="0">
                <a:latin typeface="Meiryo UI" panose="020B0604030504040204" pitchFamily="50" charset="-128"/>
                <a:ea typeface="Meiryo UI" panose="020B0604030504040204" pitchFamily="50" charset="-128"/>
                <a:cs typeface="Times New Roman" panose="02020603050405020304" pitchFamily="18" charset="0"/>
              </a:rPr>
              <a:t>スマートフォンの最初の操作方法についてご説明します。</a:t>
            </a:r>
            <a:endParaRPr lang="en-US" altLang="ja-JP" dirty="0">
              <a:latin typeface="Meiryo UI" panose="020B0604030504040204" pitchFamily="50" charset="-128"/>
              <a:ea typeface="Meiryo UI" panose="020B0604030504040204" pitchFamily="50" charset="-128"/>
              <a:cs typeface="Times New Roman" panose="02020603050405020304" pitchFamily="18" charset="0"/>
            </a:endParaRPr>
          </a:p>
          <a:p>
            <a:endParaRPr lang="en-US" altLang="ja-JP" dirty="0">
              <a:latin typeface="Meiryo UI" panose="020B0604030504040204" pitchFamily="50" charset="-128"/>
              <a:ea typeface="Meiryo UI" panose="020B0604030504040204" pitchFamily="50" charset="-128"/>
              <a:cs typeface="Times New Roman" panose="02020603050405020304" pitchFamily="18" charset="0"/>
            </a:endParaRPr>
          </a:p>
          <a:p>
            <a:r>
              <a:rPr lang="ja-JP" altLang="en-US" dirty="0">
                <a:latin typeface="Meiryo UI" panose="020B0604030504040204" pitchFamily="50" charset="-128"/>
                <a:ea typeface="Meiryo UI" panose="020B0604030504040204" pitchFamily="50" charset="-128"/>
                <a:cs typeface="Times New Roman" panose="02020603050405020304" pitchFamily="18" charset="0"/>
              </a:rPr>
              <a:t>①通知が出ますので「許可」か「許可しない」を押します。</a:t>
            </a:r>
            <a:endParaRPr lang="en-US" altLang="ja-JP" dirty="0">
              <a:latin typeface="Meiryo UI" panose="020B0604030504040204" pitchFamily="50" charset="-128"/>
              <a:ea typeface="Meiryo UI" panose="020B0604030504040204" pitchFamily="50" charset="-128"/>
              <a:cs typeface="Times New Roman" panose="02020603050405020304" pitchFamily="18" charset="0"/>
            </a:endParaRPr>
          </a:p>
          <a:p>
            <a:endParaRPr lang="en-US" altLang="ja-JP" dirty="0">
              <a:latin typeface="Meiryo UI" panose="020B0604030504040204" pitchFamily="50" charset="-128"/>
              <a:ea typeface="Meiryo UI" panose="020B0604030504040204" pitchFamily="50" charset="-128"/>
              <a:cs typeface="Times New Roman" panose="02020603050405020304" pitchFamily="18" charset="0"/>
            </a:endParaRPr>
          </a:p>
          <a:p>
            <a:r>
              <a:rPr lang="ja-JP" altLang="en-US" dirty="0">
                <a:latin typeface="Meiryo UI" panose="020B0604030504040204" pitchFamily="50" charset="-128"/>
                <a:ea typeface="Meiryo UI" panose="020B0604030504040204" pitchFamily="50" charset="-128"/>
                <a:cs typeface="Times New Roman" panose="02020603050405020304" pitchFamily="18" charset="0"/>
              </a:rPr>
              <a:t>②</a:t>
            </a:r>
            <a:r>
              <a:rPr lang="ja-JP" altLang="ja-JP" dirty="0">
                <a:latin typeface="Meiryo UI" panose="020B0604030504040204" pitchFamily="50" charset="-128"/>
                <a:ea typeface="Meiryo UI" panose="020B0604030504040204" pitchFamily="50" charset="-128"/>
                <a:cs typeface="Times New Roman" panose="02020603050405020304" pitchFamily="18" charset="0"/>
              </a:rPr>
              <a:t>位置情報へのアクセスを許可し</a:t>
            </a:r>
            <a:r>
              <a:rPr lang="ja-JP" altLang="en-US" dirty="0">
                <a:latin typeface="Meiryo UI" panose="020B0604030504040204" pitchFamily="50" charset="-128"/>
                <a:ea typeface="Meiryo UI" panose="020B0604030504040204" pitchFamily="50" charset="-128"/>
                <a:cs typeface="Times New Roman" panose="02020603050405020304" pitchFamily="18" charset="0"/>
              </a:rPr>
              <a:t>てください</a:t>
            </a:r>
            <a:r>
              <a:rPr lang="ja-JP" altLang="ja-JP" dirty="0">
                <a:latin typeface="Meiryo UI" panose="020B0604030504040204" pitchFamily="50" charset="-128"/>
                <a:ea typeface="Meiryo UI" panose="020B0604030504040204" pitchFamily="50" charset="-128"/>
                <a:cs typeface="Times New Roman" panose="02020603050405020304" pitchFamily="18" charset="0"/>
              </a:rPr>
              <a:t>と表示されますので、「</a:t>
            </a:r>
            <a:r>
              <a:rPr lang="ja-JP" altLang="en-US" dirty="0">
                <a:latin typeface="Meiryo UI" panose="020B0604030504040204" pitchFamily="50" charset="-128"/>
                <a:ea typeface="Meiryo UI" panose="020B0604030504040204" pitchFamily="50" charset="-128"/>
                <a:cs typeface="Times New Roman" panose="02020603050405020304" pitchFamily="18" charset="0"/>
              </a:rPr>
              <a:t>次へ</a:t>
            </a:r>
            <a:r>
              <a:rPr lang="ja-JP" altLang="ja-JP" dirty="0">
                <a:latin typeface="Meiryo UI" panose="020B0604030504040204" pitchFamily="50" charset="-128"/>
                <a:ea typeface="Meiryo UI" panose="020B0604030504040204" pitchFamily="50" charset="-128"/>
                <a:cs typeface="Times New Roman" panose="02020603050405020304" pitchFamily="18" charset="0"/>
              </a:rPr>
              <a:t>」</a:t>
            </a:r>
            <a:r>
              <a:rPr lang="ja-JP" altLang="en-US" dirty="0">
                <a:latin typeface="Meiryo UI" panose="020B0604030504040204" pitchFamily="50" charset="-128"/>
                <a:ea typeface="Meiryo UI" panose="020B0604030504040204" pitchFamily="50" charset="-128"/>
                <a:cs typeface="Times New Roman" panose="02020603050405020304" pitchFamily="18" charset="0"/>
              </a:rPr>
              <a:t>を押します</a:t>
            </a:r>
            <a:r>
              <a:rPr lang="ja-JP" altLang="ja-JP" dirty="0">
                <a:latin typeface="Meiryo UI" panose="020B0604030504040204" pitchFamily="50" charset="-128"/>
                <a:ea typeface="Meiryo UI" panose="020B0604030504040204" pitchFamily="50" charset="-128"/>
                <a:cs typeface="Times New Roman" panose="02020603050405020304" pitchFamily="18" charset="0"/>
              </a:rPr>
              <a:t>。</a:t>
            </a:r>
            <a:endParaRPr lang="en-US" altLang="ja-JP" dirty="0">
              <a:latin typeface="Meiryo UI" panose="020B0604030504040204" pitchFamily="50" charset="-128"/>
              <a:ea typeface="Meiryo UI" panose="020B0604030504040204" pitchFamily="50" charset="-128"/>
              <a:cs typeface="Times New Roman" panose="02020603050405020304" pitchFamily="18" charset="0"/>
            </a:endParaRPr>
          </a:p>
          <a:p>
            <a:endParaRPr lang="en-US" altLang="ja-JP" dirty="0">
              <a:latin typeface="Meiryo UI" panose="020B0604030504040204" pitchFamily="50" charset="-128"/>
              <a:ea typeface="Meiryo UI" panose="020B0604030504040204" pitchFamily="50" charset="-128"/>
              <a:cs typeface="Times New Roman" panose="02020603050405020304" pitchFamily="18" charset="0"/>
            </a:endParaRPr>
          </a:p>
          <a:p>
            <a:r>
              <a:rPr lang="ja-JP" altLang="en-US" dirty="0">
                <a:latin typeface="Meiryo UI" panose="020B0604030504040204" pitchFamily="50" charset="-128"/>
                <a:ea typeface="Meiryo UI" panose="020B0604030504040204" pitchFamily="50" charset="-128"/>
                <a:cs typeface="Times New Roman" panose="02020603050405020304" pitchFamily="18" charset="0"/>
              </a:rPr>
              <a:t>③位置情報の許可を求められますので「アプリの使用時のみ」を押します。</a:t>
            </a:r>
            <a:endParaRPr lang="en-US" altLang="ja-JP" dirty="0">
              <a:latin typeface="Meiryo UI" panose="020B0604030504040204" pitchFamily="50" charset="-128"/>
              <a:ea typeface="Meiryo UI" panose="020B0604030504040204" pitchFamily="50" charset="-128"/>
              <a:cs typeface="Times New Roman" panose="02020603050405020304" pitchFamily="18" charset="0"/>
            </a:endParaRPr>
          </a:p>
        </p:txBody>
      </p:sp>
      <p:sp>
        <p:nvSpPr>
          <p:cNvPr id="4" name="スライド番号プレースホルダー 3"/>
          <p:cNvSpPr>
            <a:spLocks noGrp="1"/>
          </p:cNvSpPr>
          <p:nvPr>
            <p:ph type="sldNum" sz="quarter" idx="10"/>
          </p:nvPr>
        </p:nvSpPr>
        <p:spPr/>
        <p:txBody>
          <a:bodyPr/>
          <a:lstStyle/>
          <a:p>
            <a:fld id="{2B53D04A-B60E-1241-96E3-BBB7CC6C31A8}" type="slidenum">
              <a:rPr kumimoji="1" lang="ja-JP" altLang="en-US" smtClean="0"/>
              <a:t>11</a:t>
            </a:fld>
            <a:endParaRPr kumimoji="1" lang="ja-JP" altLang="en-US"/>
          </a:p>
        </p:txBody>
      </p:sp>
    </p:spTree>
    <p:extLst>
      <p:ext uri="{BB962C8B-B14F-4D97-AF65-F5344CB8AC3E}">
        <p14:creationId xmlns:p14="http://schemas.microsoft.com/office/powerpoint/2010/main" val="154154487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968375" y="576263"/>
            <a:ext cx="4800600" cy="3600450"/>
          </a:xfrm>
        </p:spPr>
      </p:sp>
      <p:sp>
        <p:nvSpPr>
          <p:cNvPr id="3" name="ノート プレースホルダー 2"/>
          <p:cNvSpPr>
            <a:spLocks noGrp="1"/>
          </p:cNvSpPr>
          <p:nvPr>
            <p:ph type="body" idx="1"/>
          </p:nvPr>
        </p:nvSpPr>
        <p:spPr>
          <a:xfrm>
            <a:off x="968375" y="4320000"/>
            <a:ext cx="4800600" cy="5184000"/>
          </a:xfrm>
        </p:spPr>
        <p:txBody>
          <a:bodyPr/>
          <a:lstStyle/>
          <a:p>
            <a:pPr defTabSz="829344">
              <a:defRPr/>
            </a:pPr>
            <a:r>
              <a:rPr lang="ja-JP" altLang="en-US" dirty="0">
                <a:latin typeface="Meiryo UI" panose="020B0604030504040204" pitchFamily="50" charset="-128"/>
                <a:ea typeface="Meiryo UI" panose="020B0604030504040204" pitchFamily="50" charset="-128"/>
                <a:cs typeface="Times New Roman" panose="02020603050405020304" pitchFamily="18" charset="0"/>
              </a:rPr>
              <a:t>④ヤフーマップの使い方が出てきますので❺の画面になるまで内容を確認して「次へ」を押します。</a:t>
            </a:r>
            <a:endParaRPr lang="en-US" altLang="ja-JP" dirty="0">
              <a:latin typeface="Meiryo UI" panose="020B0604030504040204" pitchFamily="50" charset="-128"/>
              <a:ea typeface="Meiryo UI" panose="020B0604030504040204" pitchFamily="50" charset="-128"/>
              <a:cs typeface="Times New Roman" panose="02020603050405020304" pitchFamily="18" charset="0"/>
            </a:endParaRPr>
          </a:p>
          <a:p>
            <a:pPr defTabSz="829344">
              <a:defRPr/>
            </a:pPr>
            <a:endParaRPr lang="en-US" altLang="ja-JP" dirty="0">
              <a:latin typeface="Meiryo UI" panose="020B0604030504040204" pitchFamily="50" charset="-128"/>
              <a:ea typeface="Meiryo UI" panose="020B0604030504040204" pitchFamily="50" charset="-128"/>
              <a:cs typeface="Times New Roman" panose="02020603050405020304" pitchFamily="18" charset="0"/>
            </a:endParaRPr>
          </a:p>
          <a:p>
            <a:pPr defTabSz="829344">
              <a:defRPr/>
            </a:pPr>
            <a:r>
              <a:rPr lang="ja-JP" altLang="en-US" dirty="0">
                <a:latin typeface="Meiryo UI" panose="020B0604030504040204" pitchFamily="50" charset="-128"/>
                <a:ea typeface="Meiryo UI" panose="020B0604030504040204" pitchFamily="50" charset="-128"/>
                <a:cs typeface="Times New Roman" panose="02020603050405020304" pitchFamily="18" charset="0"/>
              </a:rPr>
              <a:t>⑤位置情報取得についての表示が出ますので確認をして「閉じる」を押してください。</a:t>
            </a:r>
            <a:endParaRPr lang="en-US" altLang="ja-JP" dirty="0">
              <a:latin typeface="Meiryo UI" panose="020B0604030504040204" pitchFamily="50" charset="-128"/>
              <a:ea typeface="Meiryo UI" panose="020B0604030504040204" pitchFamily="50" charset="-128"/>
              <a:cs typeface="Times New Roman" panose="02020603050405020304" pitchFamily="18" charset="0"/>
            </a:endParaRPr>
          </a:p>
        </p:txBody>
      </p:sp>
      <p:sp>
        <p:nvSpPr>
          <p:cNvPr id="4" name="スライド番号プレースホルダー 3"/>
          <p:cNvSpPr>
            <a:spLocks noGrp="1"/>
          </p:cNvSpPr>
          <p:nvPr>
            <p:ph type="sldNum" sz="quarter" idx="10"/>
          </p:nvPr>
        </p:nvSpPr>
        <p:spPr/>
        <p:txBody>
          <a:bodyPr/>
          <a:lstStyle/>
          <a:p>
            <a:fld id="{2B53D04A-B60E-1241-96E3-BBB7CC6C31A8}" type="slidenum">
              <a:rPr kumimoji="1" lang="ja-JP" altLang="en-US" smtClean="0"/>
              <a:t>12</a:t>
            </a:fld>
            <a:endParaRPr kumimoji="1" lang="ja-JP" altLang="en-US"/>
          </a:p>
        </p:txBody>
      </p:sp>
    </p:spTree>
    <p:extLst>
      <p:ext uri="{BB962C8B-B14F-4D97-AF65-F5344CB8AC3E}">
        <p14:creationId xmlns:p14="http://schemas.microsoft.com/office/powerpoint/2010/main" val="12321087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754063" y="531813"/>
            <a:ext cx="5594350" cy="4195762"/>
          </a:xfrm>
        </p:spPr>
      </p:sp>
      <p:sp>
        <p:nvSpPr>
          <p:cNvPr id="3" name="ノート プレースホルダー 2"/>
          <p:cNvSpPr>
            <a:spLocks noGrp="1"/>
          </p:cNvSpPr>
          <p:nvPr>
            <p:ph type="body" idx="1"/>
          </p:nvPr>
        </p:nvSpPr>
        <p:spPr>
          <a:xfrm>
            <a:off x="708073" y="4727116"/>
            <a:ext cx="5686330" cy="4815200"/>
          </a:xfrm>
        </p:spPr>
        <p:txBody>
          <a:bodyPr/>
          <a:lstStyle/>
          <a:p>
            <a:pPr defTabSz="829344">
              <a:defRPr/>
            </a:pPr>
            <a:r>
              <a:rPr lang="ja-JP" altLang="en-US" sz="1800" kern="100" dirty="0">
                <a:latin typeface="Meiryo UI" panose="020B0604030504040204" pitchFamily="50" charset="-128"/>
                <a:ea typeface="Meiryo UI" panose="020B0604030504040204" pitchFamily="50" charset="-128"/>
                <a:cs typeface="Times New Roman" panose="02020603050405020304" pitchFamily="18" charset="0"/>
              </a:rPr>
              <a:t>オンライン診療を実施している医療機関の検索方法をご説明します。</a:t>
            </a:r>
            <a:endParaRPr lang="en-US" altLang="ja-JP" sz="1800" kern="100" dirty="0">
              <a:latin typeface="Meiryo UI" panose="020B0604030504040204" pitchFamily="50" charset="-128"/>
              <a:ea typeface="Meiryo UI" panose="020B0604030504040204" pitchFamily="50" charset="-128"/>
              <a:cs typeface="Times New Roman" panose="02020603050405020304" pitchFamily="18" charset="0"/>
            </a:endParaRPr>
          </a:p>
          <a:p>
            <a:pPr defTabSz="829344">
              <a:defRPr/>
            </a:pPr>
            <a:r>
              <a:rPr lang="ja-JP" altLang="en-US" sz="1800" kern="100" dirty="0">
                <a:latin typeface="Meiryo UI" panose="020B0604030504040204" pitchFamily="50" charset="-128"/>
                <a:ea typeface="Meiryo UI" panose="020B0604030504040204" pitchFamily="50" charset="-128"/>
                <a:cs typeface="Times New Roman" panose="02020603050405020304" pitchFamily="18" charset="0"/>
              </a:rPr>
              <a:t>初期設定が完了すると、現在地付近</a:t>
            </a:r>
            <a:r>
              <a:rPr lang="ja-JP" altLang="ja-JP" sz="1800" kern="100" dirty="0">
                <a:latin typeface="Meiryo UI" panose="020B0604030504040204" pitchFamily="50" charset="-128"/>
                <a:ea typeface="Meiryo UI" panose="020B0604030504040204" pitchFamily="50" charset="-128"/>
                <a:cs typeface="Times New Roman" panose="02020603050405020304" pitchFamily="18" charset="0"/>
              </a:rPr>
              <a:t>の地図が</a:t>
            </a:r>
            <a:r>
              <a:rPr lang="ja-JP" altLang="en-US" sz="1800" kern="100" dirty="0">
                <a:latin typeface="Meiryo UI" panose="020B0604030504040204" pitchFamily="50" charset="-128"/>
                <a:ea typeface="Meiryo UI" panose="020B0604030504040204" pitchFamily="50" charset="-128"/>
                <a:cs typeface="Times New Roman" panose="02020603050405020304" pitchFamily="18" charset="0"/>
              </a:rPr>
              <a:t>表示されます</a:t>
            </a:r>
            <a:r>
              <a:rPr lang="ja-JP" altLang="ja-JP" sz="1800" kern="100" dirty="0">
                <a:latin typeface="Meiryo UI" panose="020B0604030504040204" pitchFamily="50" charset="-128"/>
                <a:ea typeface="Meiryo UI" panose="020B0604030504040204" pitchFamily="50" charset="-128"/>
                <a:cs typeface="Times New Roman" panose="02020603050405020304" pitchFamily="18" charset="0"/>
              </a:rPr>
              <a:t>。</a:t>
            </a:r>
            <a:endParaRPr lang="en-US" altLang="ja-JP" sz="1800" kern="100" dirty="0">
              <a:latin typeface="Meiryo UI" panose="020B0604030504040204" pitchFamily="50" charset="-128"/>
              <a:ea typeface="Meiryo UI" panose="020B0604030504040204" pitchFamily="50" charset="-128"/>
              <a:cs typeface="Times New Roman" panose="02020603050405020304" pitchFamily="18" charset="0"/>
            </a:endParaRPr>
          </a:p>
          <a:p>
            <a:pPr defTabSz="829344">
              <a:defRPr/>
            </a:pPr>
            <a:endParaRPr lang="en-US" altLang="ja-JP" sz="1800" kern="100" dirty="0">
              <a:latin typeface="Meiryo UI" panose="020B0604030504040204" pitchFamily="50" charset="-128"/>
              <a:ea typeface="Meiryo UI" panose="020B0604030504040204" pitchFamily="50" charset="-128"/>
              <a:cs typeface="Times New Roman" panose="02020603050405020304" pitchFamily="18" charset="0"/>
            </a:endParaRPr>
          </a:p>
          <a:p>
            <a:pPr defTabSz="829344">
              <a:defRPr/>
            </a:pPr>
            <a:r>
              <a:rPr lang="ja-JP" altLang="en-US" sz="1800" kern="100" dirty="0">
                <a:latin typeface="Meiryo UI" panose="020B0604030504040204" pitchFamily="50" charset="-128"/>
                <a:ea typeface="Meiryo UI" panose="020B0604030504040204" pitchFamily="50" charset="-128"/>
                <a:cs typeface="Times New Roman" panose="02020603050405020304" pitchFamily="18" charset="0"/>
              </a:rPr>
              <a:t>①下部に表示されているカテゴリから</a:t>
            </a:r>
            <a:r>
              <a:rPr lang="ja-JP" altLang="ja-JP" sz="1800" kern="100" dirty="0">
                <a:latin typeface="Meiryo UI" panose="020B0604030504040204" pitchFamily="50" charset="-128"/>
                <a:ea typeface="Meiryo UI" panose="020B0604030504040204" pitchFamily="50" charset="-128"/>
                <a:cs typeface="Times New Roman" panose="02020603050405020304" pitchFamily="18" charset="0"/>
              </a:rPr>
              <a:t>「オンライン診療」を</a:t>
            </a:r>
            <a:r>
              <a:rPr lang="ja-JP" altLang="en-US" sz="1800" kern="100" dirty="0">
                <a:latin typeface="Meiryo UI" panose="020B0604030504040204" pitchFamily="50" charset="-128"/>
                <a:ea typeface="Meiryo UI" panose="020B0604030504040204" pitchFamily="50" charset="-128"/>
                <a:cs typeface="Times New Roman" panose="02020603050405020304" pitchFamily="18" charset="0"/>
              </a:rPr>
              <a:t>押</a:t>
            </a:r>
            <a:r>
              <a:rPr lang="ja-JP" altLang="ja-JP" sz="1800" kern="100" dirty="0">
                <a:latin typeface="Meiryo UI" panose="020B0604030504040204" pitchFamily="50" charset="-128"/>
                <a:ea typeface="Meiryo UI" panose="020B0604030504040204" pitchFamily="50" charset="-128"/>
                <a:cs typeface="Times New Roman" panose="02020603050405020304" pitchFamily="18" charset="0"/>
              </a:rPr>
              <a:t>します</a:t>
            </a:r>
            <a:r>
              <a:rPr lang="ja-JP" altLang="en-US" sz="1800" kern="100" dirty="0">
                <a:latin typeface="Meiryo UI" panose="020B0604030504040204" pitchFamily="50" charset="-128"/>
                <a:ea typeface="Meiryo UI" panose="020B0604030504040204" pitchFamily="50" charset="-128"/>
                <a:cs typeface="Times New Roman" panose="02020603050405020304" pitchFamily="18" charset="0"/>
              </a:rPr>
              <a:t>。</a:t>
            </a:r>
            <a:endParaRPr lang="en-US" altLang="ja-JP" sz="1800" kern="100" dirty="0">
              <a:latin typeface="Meiryo UI" panose="020B0604030504040204" pitchFamily="50" charset="-128"/>
              <a:ea typeface="Meiryo UI" panose="020B0604030504040204" pitchFamily="50" charset="-128"/>
              <a:cs typeface="Times New Roman" panose="02020603050405020304" pitchFamily="18" charset="0"/>
            </a:endParaRPr>
          </a:p>
          <a:p>
            <a:pPr defTabSz="829344">
              <a:defRPr/>
            </a:pPr>
            <a:endParaRPr lang="en-US" altLang="ja-JP" sz="1800" kern="100" dirty="0">
              <a:latin typeface="Meiryo UI" panose="020B0604030504040204" pitchFamily="50" charset="-128"/>
              <a:ea typeface="Meiryo UI" panose="020B0604030504040204" pitchFamily="50" charset="-128"/>
              <a:cs typeface="Times New Roman" panose="02020603050405020304" pitchFamily="18" charset="0"/>
            </a:endParaRPr>
          </a:p>
          <a:p>
            <a:pPr defTabSz="829344">
              <a:defRPr/>
            </a:pPr>
            <a:r>
              <a:rPr lang="ja-JP" altLang="ja-JP" sz="1800" kern="100" dirty="0">
                <a:latin typeface="Meiryo UI" panose="020B0604030504040204" pitchFamily="50" charset="-128"/>
                <a:ea typeface="Meiryo UI" panose="020B0604030504040204" pitchFamily="50" charset="-128"/>
                <a:cs typeface="Times New Roman" panose="02020603050405020304" pitchFamily="18" charset="0"/>
              </a:rPr>
              <a:t>もしオンライン診療が表示されていなければ、 </a:t>
            </a:r>
            <a:r>
              <a:rPr lang="en-US" altLang="ja-JP" kern="100" dirty="0">
                <a:effectLst/>
                <a:latin typeface="Meiryo UI" panose="020B0604030504040204" pitchFamily="50" charset="-128"/>
                <a:ea typeface="Meiryo UI" panose="020B0604030504040204" pitchFamily="50" charset="-128"/>
                <a:cs typeface="Times New Roman" panose="02020603050405020304" pitchFamily="18" charset="0"/>
              </a:rPr>
              <a:t>a</a:t>
            </a:r>
            <a:r>
              <a:rPr lang="ja-JP" altLang="en-US" kern="100" dirty="0">
                <a:effectLst/>
                <a:latin typeface="Meiryo UI" panose="020B0604030504040204" pitchFamily="50" charset="-128"/>
                <a:ea typeface="Meiryo UI" panose="020B0604030504040204" pitchFamily="50" charset="-128"/>
                <a:cs typeface="Times New Roman" panose="02020603050405020304" pitchFamily="18" charset="0"/>
              </a:rPr>
              <a:t>～</a:t>
            </a:r>
            <a:r>
              <a:rPr lang="en-US" altLang="ja-JP" kern="100" dirty="0">
                <a:effectLst/>
                <a:latin typeface="Meiryo UI" panose="020B0604030504040204" pitchFamily="50" charset="-128"/>
                <a:ea typeface="Meiryo UI" panose="020B0604030504040204" pitchFamily="50" charset="-128"/>
                <a:cs typeface="Times New Roman" panose="02020603050405020304" pitchFamily="18" charset="0"/>
              </a:rPr>
              <a:t>c</a:t>
            </a:r>
            <a:r>
              <a:rPr lang="ja-JP" altLang="en-US" kern="100" dirty="0">
                <a:effectLst/>
                <a:latin typeface="Meiryo UI" panose="020B0604030504040204" pitchFamily="50" charset="-128"/>
                <a:ea typeface="Meiryo UI" panose="020B0604030504040204" pitchFamily="50" charset="-128"/>
                <a:cs typeface="Times New Roman" panose="02020603050405020304" pitchFamily="18" charset="0"/>
              </a:rPr>
              <a:t>の手順で「オンライン診療」を表示させてください。</a:t>
            </a:r>
            <a:endParaRPr lang="en-US" altLang="ja-JP" kern="100" dirty="0">
              <a:effectLst/>
              <a:latin typeface="Meiryo UI" panose="020B0604030504040204" pitchFamily="50" charset="-128"/>
              <a:ea typeface="Meiryo UI" panose="020B0604030504040204" pitchFamily="50" charset="-128"/>
              <a:cs typeface="Times New Roman" panose="02020603050405020304" pitchFamily="18" charset="0"/>
            </a:endParaRPr>
          </a:p>
          <a:p>
            <a:pPr defTabSz="865745">
              <a:defRPr/>
            </a:pPr>
            <a:endParaRPr lang="en-US" altLang="ja-JP" kern="100" dirty="0">
              <a:effectLst/>
              <a:latin typeface="Meiryo UI" panose="020B0604030504040204" pitchFamily="50" charset="-128"/>
              <a:ea typeface="Meiryo UI" panose="020B0604030504040204" pitchFamily="50" charset="-128"/>
              <a:cs typeface="Times New Roman" panose="02020603050405020304" pitchFamily="18" charset="0"/>
            </a:endParaRPr>
          </a:p>
          <a:p>
            <a:pPr defTabSz="865745">
              <a:defRPr/>
            </a:pPr>
            <a:r>
              <a:rPr lang="en-US" altLang="ja-JP" kern="100" dirty="0">
                <a:effectLst/>
                <a:latin typeface="Meiryo UI" panose="020B0604030504040204" pitchFamily="50" charset="-128"/>
                <a:ea typeface="Meiryo UI" panose="020B0604030504040204" pitchFamily="50" charset="-128"/>
                <a:cs typeface="Times New Roman" panose="02020603050405020304" pitchFamily="18" charset="0"/>
              </a:rPr>
              <a:t>a.</a:t>
            </a:r>
            <a:r>
              <a:rPr lang="ja-JP" altLang="en-US" kern="100" dirty="0">
                <a:effectLst/>
                <a:latin typeface="Meiryo UI" panose="020B0604030504040204" pitchFamily="50" charset="-128"/>
                <a:ea typeface="Meiryo UI" panose="020B0604030504040204" pitchFamily="50" charset="-128"/>
                <a:cs typeface="Times New Roman" panose="02020603050405020304" pitchFamily="18" charset="0"/>
              </a:rPr>
              <a:t>カテゴリが表示されている部分に指を触れたまま左に</a:t>
            </a:r>
            <a:r>
              <a:rPr lang="ja-JP" altLang="ja-JP" kern="100" dirty="0">
                <a:effectLst/>
                <a:latin typeface="Meiryo UI" panose="020B0604030504040204" pitchFamily="50" charset="-128"/>
                <a:ea typeface="Meiryo UI" panose="020B0604030504040204" pitchFamily="50" charset="-128"/>
                <a:cs typeface="Times New Roman" panose="02020603050405020304" pitchFamily="18" charset="0"/>
              </a:rPr>
              <a:t>スライド</a:t>
            </a:r>
            <a:r>
              <a:rPr lang="ja-JP" altLang="en-US" kern="100" dirty="0">
                <a:effectLst/>
                <a:latin typeface="Meiryo UI" panose="020B0604030504040204" pitchFamily="50" charset="-128"/>
                <a:ea typeface="Meiryo UI" panose="020B0604030504040204" pitchFamily="50" charset="-128"/>
                <a:cs typeface="Times New Roman" panose="02020603050405020304" pitchFamily="18" charset="0"/>
              </a:rPr>
              <a:t>させます。</a:t>
            </a:r>
            <a:endParaRPr lang="en-US" altLang="ja-JP" kern="100" dirty="0">
              <a:effectLst/>
              <a:latin typeface="Meiryo UI" panose="020B0604030504040204" pitchFamily="50" charset="-128"/>
              <a:ea typeface="Meiryo UI" panose="020B0604030504040204" pitchFamily="50" charset="-128"/>
              <a:cs typeface="Times New Roman" panose="02020603050405020304" pitchFamily="18" charset="0"/>
            </a:endParaRPr>
          </a:p>
          <a:p>
            <a:pPr defTabSz="865745">
              <a:defRPr/>
            </a:pPr>
            <a:endParaRPr lang="en-US" altLang="ja-JP" kern="100" dirty="0">
              <a:effectLst/>
              <a:latin typeface="Meiryo UI" panose="020B0604030504040204" pitchFamily="50" charset="-128"/>
              <a:ea typeface="Meiryo UI" panose="020B0604030504040204" pitchFamily="50" charset="-128"/>
              <a:cs typeface="Times New Roman" panose="02020603050405020304" pitchFamily="18" charset="0"/>
            </a:endParaRPr>
          </a:p>
          <a:p>
            <a:pPr defTabSz="865745">
              <a:defRPr/>
            </a:pPr>
            <a:r>
              <a:rPr lang="en-US" altLang="ja-JP" kern="100" dirty="0">
                <a:effectLst/>
                <a:latin typeface="Meiryo UI" panose="020B0604030504040204" pitchFamily="50" charset="-128"/>
                <a:ea typeface="Meiryo UI" panose="020B0604030504040204" pitchFamily="50" charset="-128"/>
                <a:cs typeface="Times New Roman" panose="02020603050405020304" pitchFamily="18" charset="0"/>
              </a:rPr>
              <a:t>b.</a:t>
            </a:r>
            <a:r>
              <a:rPr lang="ja-JP" altLang="en-US" kern="100" dirty="0">
                <a:effectLst/>
                <a:latin typeface="Meiryo UI" panose="020B0604030504040204" pitchFamily="50" charset="-128"/>
                <a:ea typeface="Meiryo UI" panose="020B0604030504040204" pitchFamily="50" charset="-128"/>
                <a:cs typeface="Times New Roman" panose="02020603050405020304" pitchFamily="18" charset="0"/>
              </a:rPr>
              <a:t>「その他のジャンル」を</a:t>
            </a:r>
            <a:r>
              <a:rPr lang="ja-JP" altLang="en-US" kern="100" dirty="0">
                <a:cs typeface="Times New Roman" panose="02020603050405020304" pitchFamily="18" charset="0"/>
              </a:rPr>
              <a:t>押し</a:t>
            </a:r>
            <a:r>
              <a:rPr lang="ja-JP" altLang="en-US" kern="100" dirty="0">
                <a:effectLst/>
                <a:latin typeface="Meiryo UI" panose="020B0604030504040204" pitchFamily="50" charset="-128"/>
                <a:ea typeface="Meiryo UI" panose="020B0604030504040204" pitchFamily="50" charset="-128"/>
                <a:cs typeface="Times New Roman" panose="02020603050405020304" pitchFamily="18" charset="0"/>
              </a:rPr>
              <a:t>ます。</a:t>
            </a:r>
            <a:endParaRPr lang="en-US" altLang="ja-JP" kern="100" dirty="0">
              <a:effectLst/>
              <a:latin typeface="Meiryo UI" panose="020B0604030504040204" pitchFamily="50" charset="-128"/>
              <a:ea typeface="Meiryo UI" panose="020B0604030504040204" pitchFamily="50" charset="-128"/>
              <a:cs typeface="Times New Roman" panose="02020603050405020304" pitchFamily="18" charset="0"/>
            </a:endParaRPr>
          </a:p>
          <a:p>
            <a:pPr defTabSz="865745">
              <a:defRPr/>
            </a:pPr>
            <a:endParaRPr lang="en-US" altLang="ja-JP" kern="100" dirty="0">
              <a:effectLst/>
              <a:latin typeface="Meiryo UI" panose="020B0604030504040204" pitchFamily="50" charset="-128"/>
              <a:ea typeface="Meiryo UI" panose="020B0604030504040204" pitchFamily="50" charset="-128"/>
              <a:cs typeface="Times New Roman" panose="02020603050405020304" pitchFamily="18" charset="0"/>
            </a:endParaRPr>
          </a:p>
          <a:p>
            <a:pPr defTabSz="865745">
              <a:defRPr/>
            </a:pPr>
            <a:r>
              <a:rPr lang="en-US" altLang="ja-JP" kern="100" dirty="0">
                <a:effectLst/>
                <a:latin typeface="Meiryo UI" panose="020B0604030504040204" pitchFamily="50" charset="-128"/>
                <a:ea typeface="Meiryo UI" panose="020B0604030504040204" pitchFamily="50" charset="-128"/>
                <a:cs typeface="Times New Roman" panose="02020603050405020304" pitchFamily="18" charset="0"/>
              </a:rPr>
              <a:t>c.</a:t>
            </a:r>
            <a:r>
              <a:rPr lang="ja-JP" altLang="en-US" kern="100" dirty="0">
                <a:effectLst/>
                <a:latin typeface="Meiryo UI" panose="020B0604030504040204" pitchFamily="50" charset="-128"/>
                <a:ea typeface="Meiryo UI" panose="020B0604030504040204" pitchFamily="50" charset="-128"/>
                <a:cs typeface="Times New Roman" panose="02020603050405020304" pitchFamily="18" charset="0"/>
              </a:rPr>
              <a:t>「ジャンル一覧」から「オンライン診療」を</a:t>
            </a:r>
            <a:r>
              <a:rPr lang="ja-JP" altLang="en-US" kern="100" dirty="0">
                <a:cs typeface="Times New Roman" panose="02020603050405020304" pitchFamily="18" charset="0"/>
              </a:rPr>
              <a:t>押し</a:t>
            </a:r>
            <a:r>
              <a:rPr lang="ja-JP" altLang="en-US" kern="100" dirty="0">
                <a:effectLst/>
                <a:latin typeface="Meiryo UI" panose="020B0604030504040204" pitchFamily="50" charset="-128"/>
                <a:ea typeface="Meiryo UI" panose="020B0604030504040204" pitchFamily="50" charset="-128"/>
                <a:cs typeface="Times New Roman" panose="02020603050405020304" pitchFamily="18" charset="0"/>
              </a:rPr>
              <a:t>ます。</a:t>
            </a:r>
            <a:endParaRPr lang="ja-JP" altLang="ja-JP" kern="100" dirty="0">
              <a:effectLst/>
              <a:latin typeface="Meiryo UI" panose="020B0604030504040204" pitchFamily="50" charset="-128"/>
              <a:ea typeface="Meiryo UI" panose="020B0604030504040204" pitchFamily="50" charset="-128"/>
              <a:cs typeface="Times New Roman" panose="02020603050405020304" pitchFamily="18" charset="0"/>
            </a:endParaRPr>
          </a:p>
        </p:txBody>
      </p:sp>
      <p:sp>
        <p:nvSpPr>
          <p:cNvPr id="4" name="スライド番号プレースホルダー 3"/>
          <p:cNvSpPr>
            <a:spLocks noGrp="1"/>
          </p:cNvSpPr>
          <p:nvPr>
            <p:ph type="sldNum" sz="quarter" idx="10"/>
          </p:nvPr>
        </p:nvSpPr>
        <p:spPr/>
        <p:txBody>
          <a:bodyPr/>
          <a:lstStyle/>
          <a:p>
            <a:fld id="{2B53D04A-B60E-1241-96E3-BBB7CC6C31A8}" type="slidenum">
              <a:rPr kumimoji="1" lang="ja-JP" altLang="en-US" smtClean="0"/>
              <a:t>13</a:t>
            </a:fld>
            <a:endParaRPr kumimoji="1" lang="ja-JP" altLang="en-US"/>
          </a:p>
        </p:txBody>
      </p:sp>
    </p:spTree>
    <p:extLst>
      <p:ext uri="{BB962C8B-B14F-4D97-AF65-F5344CB8AC3E}">
        <p14:creationId xmlns:p14="http://schemas.microsoft.com/office/powerpoint/2010/main" val="208703382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752475" y="531813"/>
            <a:ext cx="5595938" cy="4195762"/>
          </a:xfrm>
        </p:spPr>
      </p:sp>
      <p:sp>
        <p:nvSpPr>
          <p:cNvPr id="3" name="ノート プレースホルダー 2"/>
          <p:cNvSpPr>
            <a:spLocks noGrp="1"/>
          </p:cNvSpPr>
          <p:nvPr>
            <p:ph type="body" idx="1"/>
          </p:nvPr>
        </p:nvSpPr>
        <p:spPr>
          <a:xfrm>
            <a:off x="708072" y="4727115"/>
            <a:ext cx="5684657" cy="5289394"/>
          </a:xfrm>
        </p:spPr>
        <p:txBody>
          <a:bodyPr/>
          <a:lstStyle/>
          <a:p>
            <a:pPr defTabSz="865745">
              <a:defRPr/>
            </a:pPr>
            <a:r>
              <a:rPr lang="ja-JP" altLang="en-US" kern="100" dirty="0">
                <a:effectLst/>
                <a:latin typeface="Meiryo UI" panose="020B0604030504040204" pitchFamily="50" charset="-128"/>
                <a:ea typeface="Meiryo UI" panose="020B0604030504040204" pitchFamily="50" charset="-128"/>
                <a:cs typeface="Times New Roman" panose="02020603050405020304" pitchFamily="18" charset="0"/>
              </a:rPr>
              <a:t>②</a:t>
            </a:r>
            <a:r>
              <a:rPr lang="ja-JP" altLang="ja-JP" kern="100" dirty="0">
                <a:effectLst/>
                <a:latin typeface="Meiryo UI" panose="020B0604030504040204" pitchFamily="50" charset="-128"/>
                <a:ea typeface="Meiryo UI" panose="020B0604030504040204" pitchFamily="50" charset="-128"/>
                <a:cs typeface="Times New Roman" panose="02020603050405020304" pitchFamily="18" charset="0"/>
              </a:rPr>
              <a:t>地図上に、現在位置付近にある</a:t>
            </a:r>
            <a:r>
              <a:rPr lang="ja-JP" altLang="en-US" kern="100" dirty="0">
                <a:effectLst/>
                <a:latin typeface="Meiryo UI" panose="020B0604030504040204" pitchFamily="50" charset="-128"/>
                <a:ea typeface="Meiryo UI" panose="020B0604030504040204" pitchFamily="50" charset="-128"/>
                <a:cs typeface="Times New Roman" panose="02020603050405020304" pitchFamily="18" charset="0"/>
              </a:rPr>
              <a:t>「</a:t>
            </a:r>
            <a:r>
              <a:rPr lang="ja-JP" altLang="ja-JP" kern="100" dirty="0">
                <a:effectLst/>
                <a:latin typeface="Meiryo UI" panose="020B0604030504040204" pitchFamily="50" charset="-128"/>
                <a:ea typeface="Meiryo UI" panose="020B0604030504040204" pitchFamily="50" charset="-128"/>
                <a:cs typeface="Times New Roman" panose="02020603050405020304" pitchFamily="18" charset="0"/>
              </a:rPr>
              <a:t>オンライン診療</a:t>
            </a:r>
            <a:r>
              <a:rPr lang="ja-JP" altLang="en-US" kern="100" dirty="0">
                <a:effectLst/>
                <a:latin typeface="Meiryo UI" panose="020B0604030504040204" pitchFamily="50" charset="-128"/>
                <a:ea typeface="Meiryo UI" panose="020B0604030504040204" pitchFamily="50" charset="-128"/>
                <a:cs typeface="Times New Roman" panose="02020603050405020304" pitchFamily="18" charset="0"/>
              </a:rPr>
              <a:t>」</a:t>
            </a:r>
            <a:r>
              <a:rPr lang="ja-JP" altLang="ja-JP" kern="100" dirty="0">
                <a:effectLst/>
                <a:latin typeface="Meiryo UI" panose="020B0604030504040204" pitchFamily="50" charset="-128"/>
                <a:ea typeface="Meiryo UI" panose="020B0604030504040204" pitchFamily="50" charset="-128"/>
                <a:cs typeface="Times New Roman" panose="02020603050405020304" pitchFamily="18" charset="0"/>
              </a:rPr>
              <a:t>を実施している医療機関が、赤い病院のマークで表示されます</a:t>
            </a:r>
            <a:r>
              <a:rPr lang="ja-JP" altLang="en-US" kern="100" dirty="0">
                <a:effectLst/>
                <a:latin typeface="Meiryo UI" panose="020B0604030504040204" pitchFamily="50" charset="-128"/>
                <a:ea typeface="Meiryo UI" panose="020B0604030504040204" pitchFamily="50" charset="-128"/>
                <a:cs typeface="Times New Roman" panose="02020603050405020304" pitchFamily="18" charset="0"/>
              </a:rPr>
              <a:t>ので、受診したい医療機関を探します。</a:t>
            </a:r>
            <a:endParaRPr lang="en-US" altLang="ja-JP" kern="100" dirty="0">
              <a:effectLst/>
              <a:latin typeface="Meiryo UI" panose="020B0604030504040204" pitchFamily="50" charset="-128"/>
              <a:ea typeface="Meiryo UI" panose="020B0604030504040204" pitchFamily="50" charset="-128"/>
              <a:cs typeface="Times New Roman" panose="02020603050405020304" pitchFamily="18" charset="0"/>
            </a:endParaRPr>
          </a:p>
          <a:p>
            <a:pPr defTabSz="865745">
              <a:defRPr/>
            </a:pPr>
            <a:endParaRPr lang="en-US" altLang="ja-JP" kern="100" dirty="0">
              <a:effectLst/>
              <a:latin typeface="Meiryo UI" panose="020B0604030504040204" pitchFamily="50" charset="-128"/>
              <a:ea typeface="Meiryo UI" panose="020B0604030504040204" pitchFamily="50" charset="-128"/>
              <a:cs typeface="Times New Roman" panose="02020603050405020304" pitchFamily="18" charset="0"/>
            </a:endParaRPr>
          </a:p>
          <a:p>
            <a:pPr defTabSz="865745">
              <a:defRPr/>
            </a:pPr>
            <a:r>
              <a:rPr lang="ja-JP" altLang="en-US" kern="100" dirty="0">
                <a:effectLst/>
                <a:latin typeface="Meiryo UI" panose="020B0604030504040204" pitchFamily="50" charset="-128"/>
                <a:ea typeface="Meiryo UI" panose="020B0604030504040204" pitchFamily="50" charset="-128"/>
                <a:cs typeface="Times New Roman" panose="02020603050405020304" pitchFamily="18" charset="0"/>
              </a:rPr>
              <a:t>　</a:t>
            </a:r>
            <a:r>
              <a:rPr lang="ja-JP" altLang="ja-JP" kern="100" dirty="0">
                <a:effectLst/>
                <a:latin typeface="Meiryo UI" panose="020B0604030504040204" pitchFamily="50" charset="-128"/>
                <a:ea typeface="Meiryo UI" panose="020B0604030504040204" pitchFamily="50" charset="-128"/>
                <a:cs typeface="Times New Roman" panose="02020603050405020304" pitchFamily="18" charset="0"/>
              </a:rPr>
              <a:t>指先をスライドして別の場所を見ることができたり、親指と人差し指を画面上で開くと地図が拡大されたりします。</a:t>
            </a:r>
            <a:endParaRPr lang="en-US" altLang="ja-JP" kern="100" dirty="0">
              <a:effectLst/>
              <a:latin typeface="Meiryo UI" panose="020B0604030504040204" pitchFamily="50" charset="-128"/>
              <a:ea typeface="Meiryo UI" panose="020B0604030504040204" pitchFamily="50" charset="-128"/>
              <a:cs typeface="Times New Roman" panose="02020603050405020304" pitchFamily="18" charset="0"/>
            </a:endParaRPr>
          </a:p>
          <a:p>
            <a:pPr defTabSz="865745">
              <a:defRPr/>
            </a:pPr>
            <a:endParaRPr lang="en-US" altLang="ja-JP" kern="100" dirty="0">
              <a:effectLst/>
              <a:latin typeface="Meiryo UI" panose="020B0604030504040204" pitchFamily="50" charset="-128"/>
              <a:ea typeface="Meiryo UI" panose="020B0604030504040204" pitchFamily="50" charset="-128"/>
              <a:cs typeface="Times New Roman" panose="02020603050405020304" pitchFamily="18" charset="0"/>
            </a:endParaRPr>
          </a:p>
          <a:p>
            <a:pPr defTabSz="865745">
              <a:defRPr/>
            </a:pPr>
            <a:r>
              <a:rPr lang="ja-JP" altLang="en-US" kern="100" dirty="0">
                <a:effectLst/>
                <a:latin typeface="Meiryo UI" panose="020B0604030504040204" pitchFamily="50" charset="-128"/>
                <a:ea typeface="Meiryo UI" panose="020B0604030504040204" pitchFamily="50" charset="-128"/>
                <a:cs typeface="Times New Roman" panose="02020603050405020304" pitchFamily="18" charset="0"/>
              </a:rPr>
              <a:t>③受診</a:t>
            </a:r>
            <a:r>
              <a:rPr lang="ja-JP" altLang="ja-JP" kern="100" dirty="0">
                <a:effectLst/>
                <a:latin typeface="Meiryo UI" panose="020B0604030504040204" pitchFamily="50" charset="-128"/>
                <a:ea typeface="Meiryo UI" panose="020B0604030504040204" pitchFamily="50" charset="-128"/>
                <a:cs typeface="Times New Roman" panose="02020603050405020304" pitchFamily="18" charset="0"/>
              </a:rPr>
              <a:t>したい医療機関が見つかったら、赤い病院のマークをタップすると医療機関名が表示されます。</a:t>
            </a:r>
            <a:endParaRPr lang="en-US" altLang="ja-JP" kern="100" dirty="0">
              <a:effectLst/>
              <a:latin typeface="Meiryo UI" panose="020B0604030504040204" pitchFamily="50" charset="-128"/>
              <a:ea typeface="Meiryo UI" panose="020B0604030504040204" pitchFamily="50" charset="-128"/>
              <a:cs typeface="Times New Roman" panose="02020603050405020304" pitchFamily="18" charset="0"/>
            </a:endParaRPr>
          </a:p>
          <a:p>
            <a:pPr defTabSz="865745">
              <a:defRPr/>
            </a:pPr>
            <a:endParaRPr lang="en-US" altLang="ja-JP" kern="100" dirty="0">
              <a:effectLst/>
              <a:latin typeface="Meiryo UI" panose="020B0604030504040204" pitchFamily="50" charset="-128"/>
              <a:ea typeface="Meiryo UI" panose="020B0604030504040204" pitchFamily="50" charset="-128"/>
              <a:cs typeface="Times New Roman" panose="02020603050405020304" pitchFamily="18" charset="0"/>
            </a:endParaRPr>
          </a:p>
          <a:p>
            <a:pPr defTabSz="829344">
              <a:defRPr/>
            </a:pPr>
            <a:r>
              <a:rPr lang="ja-JP" altLang="en-US" kern="100" dirty="0">
                <a:effectLst/>
                <a:latin typeface="Meiryo UI" panose="020B0604030504040204" pitchFamily="50" charset="-128"/>
                <a:ea typeface="Meiryo UI" panose="020B0604030504040204" pitchFamily="50" charset="-128"/>
                <a:cs typeface="Times New Roman" panose="02020603050405020304" pitchFamily="18" charset="0"/>
              </a:rPr>
              <a:t>④</a:t>
            </a:r>
            <a:r>
              <a:rPr lang="ja-JP" altLang="ja-JP" sz="1800" kern="100" dirty="0">
                <a:latin typeface="Meiryo UI" panose="020B0604030504040204" pitchFamily="50" charset="-128"/>
                <a:ea typeface="Meiryo UI" panose="020B0604030504040204" pitchFamily="50" charset="-128"/>
                <a:cs typeface="Times New Roman" panose="02020603050405020304" pitchFamily="18" charset="0"/>
              </a:rPr>
              <a:t>医療機関名を</a:t>
            </a:r>
            <a:r>
              <a:rPr lang="ja-JP" altLang="en-US" sz="1800" kern="100" dirty="0">
                <a:latin typeface="Meiryo UI" panose="020B0604030504040204" pitchFamily="50" charset="-128"/>
                <a:ea typeface="Meiryo UI" panose="020B0604030504040204" pitchFamily="50" charset="-128"/>
                <a:cs typeface="Times New Roman" panose="02020603050405020304" pitchFamily="18" charset="0"/>
              </a:rPr>
              <a:t>押す</a:t>
            </a:r>
            <a:r>
              <a:rPr lang="ja-JP" altLang="ja-JP" sz="1800" kern="100" dirty="0">
                <a:latin typeface="Meiryo UI" panose="020B0604030504040204" pitchFamily="50" charset="-128"/>
                <a:ea typeface="Meiryo UI" panose="020B0604030504040204" pitchFamily="50" charset="-128"/>
                <a:cs typeface="Times New Roman" panose="02020603050405020304" pitchFamily="18" charset="0"/>
              </a:rPr>
              <a:t>と、その病院に関する情報</a:t>
            </a:r>
            <a:r>
              <a:rPr lang="ja-JP" altLang="en-US" sz="1800" kern="100" dirty="0">
                <a:latin typeface="Meiryo UI" panose="020B0604030504040204" pitchFamily="50" charset="-128"/>
                <a:ea typeface="Meiryo UI" panose="020B0604030504040204" pitchFamily="50" charset="-128"/>
                <a:cs typeface="Times New Roman" panose="02020603050405020304" pitchFamily="18" charset="0"/>
              </a:rPr>
              <a:t>がより詳しく表示されます。</a:t>
            </a:r>
            <a:endParaRPr lang="ja-JP" altLang="en-US" sz="1800" dirty="0">
              <a:latin typeface="Meiryo UI" panose="020B0604030504040204" pitchFamily="50" charset="-128"/>
              <a:ea typeface="Meiryo UI" panose="020B0604030504040204" pitchFamily="50" charset="-128"/>
            </a:endParaRPr>
          </a:p>
          <a:p>
            <a:endParaRPr lang="ja-JP" altLang="en-US" dirty="0">
              <a:latin typeface="Meiryo UI" panose="020B0604030504040204" pitchFamily="50" charset="-128"/>
              <a:ea typeface="Meiryo UI" panose="020B0604030504040204" pitchFamily="50" charset="-128"/>
            </a:endParaRPr>
          </a:p>
        </p:txBody>
      </p:sp>
      <p:sp>
        <p:nvSpPr>
          <p:cNvPr id="4" name="スライド番号プレースホルダー 3"/>
          <p:cNvSpPr>
            <a:spLocks noGrp="1"/>
          </p:cNvSpPr>
          <p:nvPr>
            <p:ph type="sldNum" sz="quarter" idx="5"/>
          </p:nvPr>
        </p:nvSpPr>
        <p:spPr/>
        <p:txBody>
          <a:bodyPr/>
          <a:lstStyle/>
          <a:p>
            <a:fld id="{963FA24A-B145-4DC5-8F25-2D41A644D22D}" type="slidenum">
              <a:rPr kumimoji="1" lang="ja-JP" altLang="en-US" smtClean="0"/>
              <a:t>14</a:t>
            </a:fld>
            <a:endParaRPr kumimoji="1" lang="ja-JP" altLang="en-US"/>
          </a:p>
        </p:txBody>
      </p:sp>
    </p:spTree>
    <p:extLst>
      <p:ext uri="{BB962C8B-B14F-4D97-AF65-F5344CB8AC3E}">
        <p14:creationId xmlns:p14="http://schemas.microsoft.com/office/powerpoint/2010/main" val="347508085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968375" y="576263"/>
            <a:ext cx="4800600" cy="3600450"/>
          </a:xfrm>
        </p:spPr>
      </p:sp>
      <p:sp>
        <p:nvSpPr>
          <p:cNvPr id="3" name="ノート プレースホルダー 2"/>
          <p:cNvSpPr>
            <a:spLocks noGrp="1"/>
          </p:cNvSpPr>
          <p:nvPr>
            <p:ph type="body" idx="1"/>
          </p:nvPr>
        </p:nvSpPr>
        <p:spPr>
          <a:xfrm>
            <a:off x="968375" y="4320000"/>
            <a:ext cx="4800600" cy="5184000"/>
          </a:xfrm>
        </p:spPr>
        <p:txBody>
          <a:bodyPr/>
          <a:lstStyle/>
          <a:p>
            <a:pPr defTabSz="829344">
              <a:defRPr/>
            </a:pPr>
            <a:r>
              <a:rPr lang="ja-JP" altLang="en-US" kern="100" dirty="0">
                <a:latin typeface="Meiryo UI" panose="020B0604030504040204" pitchFamily="50" charset="-128"/>
                <a:ea typeface="Meiryo UI" panose="020B0604030504040204" pitchFamily="50" charset="-128"/>
                <a:cs typeface="Times New Roman" panose="02020603050405020304" pitchFamily="18" charset="0"/>
              </a:rPr>
              <a:t>医療機関ごとの個別の詳細画面の見方です。</a:t>
            </a:r>
            <a:endParaRPr lang="en-US" altLang="ja-JP" kern="100" dirty="0">
              <a:latin typeface="Meiryo UI" panose="020B0604030504040204" pitchFamily="50" charset="-128"/>
              <a:ea typeface="Meiryo UI" panose="020B0604030504040204" pitchFamily="50" charset="-128"/>
              <a:cs typeface="Times New Roman" panose="02020603050405020304" pitchFamily="18" charset="0"/>
            </a:endParaRPr>
          </a:p>
          <a:p>
            <a:endParaRPr lang="en-US" altLang="ja-JP" dirty="0">
              <a:latin typeface="Meiryo UI" panose="020B0604030504040204" pitchFamily="50" charset="-128"/>
              <a:ea typeface="Meiryo UI" panose="020B0604030504040204" pitchFamily="50" charset="-128"/>
            </a:endParaRPr>
          </a:p>
          <a:p>
            <a:r>
              <a:rPr lang="ja-JP" altLang="en-US" dirty="0">
                <a:latin typeface="Meiryo UI" panose="020B0604030504040204" pitchFamily="50" charset="-128"/>
                <a:ea typeface="Meiryo UI" panose="020B0604030504040204" pitchFamily="50" charset="-128"/>
              </a:rPr>
              <a:t>表示される情報は医療機関によって異なりますが、以下のような情報を確認することができます。</a:t>
            </a:r>
            <a:endParaRPr lang="en-US" altLang="ja-JP" dirty="0">
              <a:latin typeface="Meiryo UI" panose="020B0604030504040204" pitchFamily="50" charset="-128"/>
              <a:ea typeface="Meiryo UI" panose="020B0604030504040204" pitchFamily="50" charset="-128"/>
            </a:endParaRPr>
          </a:p>
          <a:p>
            <a:endParaRPr lang="en-US" altLang="ja-JP" dirty="0">
              <a:latin typeface="Meiryo UI" panose="020B0604030504040204" pitchFamily="50" charset="-128"/>
              <a:ea typeface="Meiryo UI" panose="020B0604030504040204" pitchFamily="50" charset="-128"/>
            </a:endParaRPr>
          </a:p>
          <a:p>
            <a:r>
              <a:rPr lang="ja-JP" altLang="en-US" dirty="0">
                <a:latin typeface="Meiryo UI" panose="020B0604030504040204" pitchFamily="50" charset="-128"/>
                <a:ea typeface="Meiryo UI" panose="020B0604030504040204" pitchFamily="50" charset="-128"/>
              </a:rPr>
              <a:t>①住所</a:t>
            </a:r>
            <a:endParaRPr lang="en-US" altLang="ja-JP" dirty="0">
              <a:latin typeface="Meiryo UI" panose="020B0604030504040204" pitchFamily="50" charset="-128"/>
              <a:ea typeface="Meiryo UI" panose="020B0604030504040204" pitchFamily="50" charset="-128"/>
            </a:endParaRPr>
          </a:p>
          <a:p>
            <a:r>
              <a:rPr lang="ja-JP" altLang="en-US" dirty="0">
                <a:latin typeface="Meiryo UI" panose="020B0604030504040204" pitchFamily="50" charset="-128"/>
                <a:ea typeface="Meiryo UI" panose="020B0604030504040204" pitchFamily="50" charset="-128"/>
              </a:rPr>
              <a:t>②診療時間</a:t>
            </a:r>
            <a:endParaRPr lang="en-US" altLang="ja-JP" dirty="0">
              <a:latin typeface="Meiryo UI" panose="020B0604030504040204" pitchFamily="50" charset="-128"/>
              <a:ea typeface="Meiryo UI" panose="020B0604030504040204" pitchFamily="50" charset="-128"/>
            </a:endParaRPr>
          </a:p>
          <a:p>
            <a:r>
              <a:rPr lang="ja-JP" altLang="en-US" dirty="0">
                <a:latin typeface="Meiryo UI" panose="020B0604030504040204" pitchFamily="50" charset="-128"/>
                <a:ea typeface="Meiryo UI" panose="020B0604030504040204" pitchFamily="50" charset="-128"/>
              </a:rPr>
              <a:t>③電話番号</a:t>
            </a:r>
            <a:endParaRPr lang="en-US" altLang="ja-JP" dirty="0">
              <a:latin typeface="Meiryo UI" panose="020B0604030504040204" pitchFamily="50" charset="-128"/>
              <a:ea typeface="Meiryo UI" panose="020B0604030504040204" pitchFamily="50" charset="-128"/>
            </a:endParaRPr>
          </a:p>
          <a:p>
            <a:r>
              <a:rPr lang="ja-JP" altLang="en-US" dirty="0">
                <a:latin typeface="Meiryo UI" panose="020B0604030504040204" pitchFamily="50" charset="-128"/>
                <a:ea typeface="Meiryo UI" panose="020B0604030504040204" pitchFamily="50" charset="-128"/>
              </a:rPr>
              <a:t>④利用可能な決済方法</a:t>
            </a:r>
            <a:endParaRPr lang="en-US" altLang="ja-JP" dirty="0">
              <a:latin typeface="Meiryo UI" panose="020B0604030504040204" pitchFamily="50" charset="-128"/>
              <a:ea typeface="Meiryo UI" panose="020B0604030504040204" pitchFamily="50" charset="-128"/>
            </a:endParaRPr>
          </a:p>
          <a:p>
            <a:r>
              <a:rPr lang="ja-JP" altLang="en-US" dirty="0">
                <a:latin typeface="Meiryo UI" panose="020B0604030504040204" pitchFamily="50" charset="-128"/>
                <a:ea typeface="Meiryo UI" panose="020B0604030504040204" pitchFamily="50" charset="-128"/>
              </a:rPr>
              <a:t>⑤駐車場の有無やオンライン診療への対応有無</a:t>
            </a:r>
            <a:endParaRPr lang="en-US" altLang="ja-JP" dirty="0">
              <a:latin typeface="Meiryo UI" panose="020B0604030504040204" pitchFamily="50" charset="-128"/>
              <a:ea typeface="Meiryo UI" panose="020B0604030504040204" pitchFamily="50" charset="-128"/>
            </a:endParaRPr>
          </a:p>
          <a:p>
            <a:r>
              <a:rPr lang="ja-JP" altLang="en-US" dirty="0">
                <a:latin typeface="Meiryo UI" panose="020B0604030504040204" pitchFamily="50" charset="-128"/>
                <a:ea typeface="Meiryo UI" panose="020B0604030504040204" pitchFamily="50" charset="-128"/>
              </a:rPr>
              <a:t>⑥を押すと医療機関の公式サイトを見ることができます。</a:t>
            </a:r>
            <a:endParaRPr lang="en-US" altLang="ja-JP" dirty="0">
              <a:latin typeface="Meiryo UI" panose="020B0604030504040204" pitchFamily="50" charset="-128"/>
              <a:ea typeface="Meiryo UI" panose="020B0604030504040204" pitchFamily="50" charset="-128"/>
            </a:endParaRPr>
          </a:p>
          <a:p>
            <a:r>
              <a:rPr lang="ja-JP" altLang="en-US" dirty="0">
                <a:latin typeface="Meiryo UI" panose="020B0604030504040204" pitchFamily="50" charset="-128"/>
                <a:ea typeface="Meiryo UI" panose="020B0604030504040204" pitchFamily="50" charset="-128"/>
              </a:rPr>
              <a:t>⑦診療科、オンライン診療対応科、休診日や混雑が予想される時間などの医療機関の診療情報</a:t>
            </a:r>
            <a:endParaRPr lang="en-US" altLang="ja-JP" dirty="0">
              <a:latin typeface="Meiryo UI" panose="020B0604030504040204" pitchFamily="50" charset="-128"/>
              <a:ea typeface="Meiryo UI" panose="020B0604030504040204" pitchFamily="50" charset="-128"/>
            </a:endParaRPr>
          </a:p>
          <a:p>
            <a:endParaRPr lang="en-US" altLang="ja-JP" dirty="0">
              <a:latin typeface="Meiryo UI" panose="020B0604030504040204" pitchFamily="50" charset="-128"/>
              <a:ea typeface="Meiryo UI" panose="020B0604030504040204" pitchFamily="50" charset="-128"/>
            </a:endParaRPr>
          </a:p>
          <a:p>
            <a:r>
              <a:rPr lang="ja-JP" altLang="en-US" dirty="0">
                <a:latin typeface="Meiryo UI" panose="020B0604030504040204" pitchFamily="50" charset="-128"/>
                <a:ea typeface="Meiryo UI" panose="020B0604030504040204" pitchFamily="50" charset="-128"/>
              </a:rPr>
              <a:t>オンライン診療の予約方法は医療機関によって異なるので、⑥を押して公式サイトから確認するか直接お問合せください。</a:t>
            </a:r>
          </a:p>
        </p:txBody>
      </p:sp>
      <p:sp>
        <p:nvSpPr>
          <p:cNvPr id="4" name="スライド番号プレースホルダー 3"/>
          <p:cNvSpPr>
            <a:spLocks noGrp="1"/>
          </p:cNvSpPr>
          <p:nvPr>
            <p:ph type="sldNum" sz="quarter" idx="5"/>
          </p:nvPr>
        </p:nvSpPr>
        <p:spPr/>
        <p:txBody>
          <a:bodyPr/>
          <a:lstStyle/>
          <a:p>
            <a:fld id="{963FA24A-B145-4DC5-8F25-2D41A644D22D}" type="slidenum">
              <a:rPr kumimoji="1" lang="ja-JP" altLang="en-US" smtClean="0"/>
              <a:t>15</a:t>
            </a:fld>
            <a:endParaRPr kumimoji="1" lang="ja-JP" altLang="en-US"/>
          </a:p>
        </p:txBody>
      </p:sp>
    </p:spTree>
    <p:extLst>
      <p:ext uri="{BB962C8B-B14F-4D97-AF65-F5344CB8AC3E}">
        <p14:creationId xmlns:p14="http://schemas.microsoft.com/office/powerpoint/2010/main" val="380182155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755650" y="538163"/>
            <a:ext cx="5591175" cy="4194175"/>
          </a:xfrm>
        </p:spPr>
      </p:sp>
      <p:sp>
        <p:nvSpPr>
          <p:cNvPr id="3" name="ノート プレースホルダー 2"/>
          <p:cNvSpPr>
            <a:spLocks noGrp="1"/>
          </p:cNvSpPr>
          <p:nvPr>
            <p:ph type="body" idx="1"/>
          </p:nvPr>
        </p:nvSpPr>
        <p:spPr>
          <a:xfrm>
            <a:off x="710670" y="4925343"/>
            <a:ext cx="5681137" cy="5012133"/>
          </a:xfrm>
        </p:spPr>
        <p:txBody>
          <a:bodyPr/>
          <a:lstStyle/>
          <a:p>
            <a:pPr defTabSz="865745">
              <a:defRPr/>
            </a:pPr>
            <a:r>
              <a:rPr lang="ja-JP" altLang="en-US" kern="100" dirty="0">
                <a:effectLst/>
                <a:latin typeface="Meiryo UI" panose="020B0604030504040204" pitchFamily="50" charset="-128"/>
                <a:ea typeface="Meiryo UI" panose="020B0604030504040204" pitchFamily="50" charset="-128"/>
                <a:cs typeface="Times New Roman" panose="02020603050405020304" pitchFamily="18" charset="0"/>
              </a:rPr>
              <a:t>第</a:t>
            </a:r>
            <a:r>
              <a:rPr lang="en-US" altLang="ja-JP" kern="100" dirty="0">
                <a:effectLst/>
                <a:latin typeface="Meiryo UI" panose="020B0604030504040204" pitchFamily="50" charset="-128"/>
                <a:ea typeface="Meiryo UI" panose="020B0604030504040204" pitchFamily="50" charset="-128"/>
                <a:cs typeface="Times New Roman" panose="02020603050405020304" pitchFamily="18" charset="0"/>
              </a:rPr>
              <a:t>1</a:t>
            </a:r>
            <a:r>
              <a:rPr lang="ja-JP" altLang="en-US" kern="100" dirty="0">
                <a:effectLst/>
                <a:latin typeface="Meiryo UI" panose="020B0604030504040204" pitchFamily="50" charset="-128"/>
                <a:ea typeface="Meiryo UI" panose="020B0604030504040204" pitchFamily="50" charset="-128"/>
                <a:cs typeface="Times New Roman" panose="02020603050405020304" pitchFamily="18" charset="0"/>
              </a:rPr>
              <a:t>章では、</a:t>
            </a:r>
            <a:r>
              <a:rPr lang="ja-JP" altLang="ja-JP" kern="100" dirty="0">
                <a:effectLst/>
                <a:latin typeface="Meiryo UI" panose="020B0604030504040204" pitchFamily="50" charset="-128"/>
                <a:ea typeface="Meiryo UI" panose="020B0604030504040204" pitchFamily="50" charset="-128"/>
                <a:cs typeface="Times New Roman" panose="02020603050405020304" pitchFamily="18" charset="0"/>
              </a:rPr>
              <a:t>オンライン診療とは何かについて</a:t>
            </a:r>
            <a:r>
              <a:rPr lang="ja-JP" altLang="en-US" kern="100" dirty="0">
                <a:effectLst/>
                <a:latin typeface="Meiryo UI" panose="020B0604030504040204" pitchFamily="50" charset="-128"/>
                <a:ea typeface="Meiryo UI" panose="020B0604030504040204" pitchFamily="50" charset="-128"/>
                <a:cs typeface="Times New Roman" panose="02020603050405020304" pitchFamily="18" charset="0"/>
              </a:rPr>
              <a:t>学びます。</a:t>
            </a:r>
            <a:endParaRPr lang="en-US" altLang="ja-JP" kern="100" dirty="0">
              <a:effectLst/>
              <a:latin typeface="Meiryo UI" panose="020B0604030504040204" pitchFamily="50" charset="-128"/>
              <a:ea typeface="Meiryo UI" panose="020B0604030504040204" pitchFamily="50" charset="-128"/>
              <a:cs typeface="Times New Roman" panose="02020603050405020304" pitchFamily="18" charset="0"/>
            </a:endParaRPr>
          </a:p>
          <a:p>
            <a:pPr defTabSz="865745">
              <a:defRPr/>
            </a:pPr>
            <a:endParaRPr lang="en-US" altLang="ja-JP" kern="100" dirty="0">
              <a:effectLst/>
              <a:latin typeface="Meiryo UI" panose="020B0604030504040204" pitchFamily="50" charset="-128"/>
              <a:ea typeface="Meiryo UI" panose="020B0604030504040204" pitchFamily="50" charset="-128"/>
              <a:cs typeface="Times New Roman" panose="02020603050405020304" pitchFamily="18" charset="0"/>
            </a:endParaRPr>
          </a:p>
          <a:p>
            <a:pPr defTabSz="865745">
              <a:defRPr/>
            </a:pPr>
            <a:r>
              <a:rPr lang="ja-JP" altLang="en-US" kern="100" dirty="0">
                <a:effectLst/>
                <a:latin typeface="Meiryo UI" panose="020B0604030504040204" pitchFamily="50" charset="-128"/>
                <a:ea typeface="Meiryo UI" panose="020B0604030504040204" pitchFamily="50" charset="-128"/>
                <a:cs typeface="Times New Roman" panose="02020603050405020304" pitchFamily="18" charset="0"/>
              </a:rPr>
              <a:t>第</a:t>
            </a:r>
            <a:r>
              <a:rPr lang="en-US" altLang="ja-JP" kern="100" dirty="0">
                <a:effectLst/>
                <a:latin typeface="Meiryo UI" panose="020B0604030504040204" pitchFamily="50" charset="-128"/>
                <a:ea typeface="Meiryo UI" panose="020B0604030504040204" pitchFamily="50" charset="-128"/>
                <a:cs typeface="Times New Roman" panose="02020603050405020304" pitchFamily="18" charset="0"/>
              </a:rPr>
              <a:t>2</a:t>
            </a:r>
            <a:r>
              <a:rPr lang="ja-JP" altLang="en-US" kern="100" dirty="0">
                <a:effectLst/>
                <a:latin typeface="Meiryo UI" panose="020B0604030504040204" pitchFamily="50" charset="-128"/>
                <a:ea typeface="Meiryo UI" panose="020B0604030504040204" pitchFamily="50" charset="-128"/>
                <a:cs typeface="Times New Roman" panose="02020603050405020304" pitchFamily="18" charset="0"/>
              </a:rPr>
              <a:t>章では、</a:t>
            </a:r>
            <a:r>
              <a:rPr lang="ja-JP" altLang="ja-JP" kern="100" dirty="0">
                <a:effectLst/>
                <a:latin typeface="Meiryo UI" panose="020B0604030504040204" pitchFamily="50" charset="-128"/>
                <a:ea typeface="Meiryo UI" panose="020B0604030504040204" pitchFamily="50" charset="-128"/>
                <a:cs typeface="Times New Roman" panose="02020603050405020304" pitchFamily="18" charset="0"/>
              </a:rPr>
              <a:t>オンライン診療を実施している医療機関の検索の仕方</a:t>
            </a:r>
            <a:r>
              <a:rPr lang="ja-JP" altLang="en-US" kern="100" dirty="0">
                <a:effectLst/>
                <a:latin typeface="Meiryo UI" panose="020B0604030504040204" pitchFamily="50" charset="-128"/>
                <a:ea typeface="Meiryo UI" panose="020B0604030504040204" pitchFamily="50" charset="-128"/>
                <a:cs typeface="Times New Roman" panose="02020603050405020304" pitchFamily="18" charset="0"/>
              </a:rPr>
              <a:t>について学びます。</a:t>
            </a:r>
            <a:endParaRPr lang="en-US" altLang="ja-JP" kern="100" dirty="0">
              <a:effectLst/>
              <a:latin typeface="Meiryo UI" panose="020B0604030504040204" pitchFamily="50" charset="-128"/>
              <a:ea typeface="Meiryo UI" panose="020B0604030504040204" pitchFamily="50" charset="-128"/>
              <a:cs typeface="Times New Roman" panose="02020603050405020304" pitchFamily="18" charset="0"/>
            </a:endParaRPr>
          </a:p>
        </p:txBody>
      </p:sp>
      <p:sp>
        <p:nvSpPr>
          <p:cNvPr id="4" name="スライド番号プレースホルダー 3"/>
          <p:cNvSpPr>
            <a:spLocks noGrp="1"/>
          </p:cNvSpPr>
          <p:nvPr>
            <p:ph type="sldNum" sz="quarter" idx="10"/>
          </p:nvPr>
        </p:nvSpPr>
        <p:spPr/>
        <p:txBody>
          <a:bodyPr/>
          <a:lstStyle/>
          <a:p>
            <a:fld id="{963FA24A-B145-4DC5-8F25-2D41A644D22D}" type="slidenum">
              <a:rPr kumimoji="1" lang="ja-JP" altLang="en-US" smtClean="0"/>
              <a:t>2</a:t>
            </a:fld>
            <a:endParaRPr kumimoji="1" lang="ja-JP" altLang="en-US"/>
          </a:p>
        </p:txBody>
      </p:sp>
    </p:spTree>
    <p:extLst>
      <p:ext uri="{BB962C8B-B14F-4D97-AF65-F5344CB8AC3E}">
        <p14:creationId xmlns:p14="http://schemas.microsoft.com/office/powerpoint/2010/main" val="152258470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755650" y="538163"/>
            <a:ext cx="5591175" cy="4194175"/>
          </a:xfrm>
        </p:spPr>
      </p:sp>
      <p:sp>
        <p:nvSpPr>
          <p:cNvPr id="3" name="ノート プレースホルダー 2"/>
          <p:cNvSpPr>
            <a:spLocks noGrp="1"/>
          </p:cNvSpPr>
          <p:nvPr>
            <p:ph type="body" idx="1"/>
          </p:nvPr>
        </p:nvSpPr>
        <p:spPr/>
        <p:txBody>
          <a:bodyPr/>
          <a:lstStyle/>
          <a:p>
            <a:r>
              <a:rPr kumimoji="1" lang="ja-JP" altLang="en-US" dirty="0"/>
              <a:t>まず、オンライン診療とは何かについてご説明します。</a:t>
            </a:r>
          </a:p>
        </p:txBody>
      </p:sp>
      <p:sp>
        <p:nvSpPr>
          <p:cNvPr id="4" name="スライド番号プレースホルダー 3"/>
          <p:cNvSpPr>
            <a:spLocks noGrp="1"/>
          </p:cNvSpPr>
          <p:nvPr>
            <p:ph type="sldNum" sz="quarter" idx="10"/>
          </p:nvPr>
        </p:nvSpPr>
        <p:spPr/>
        <p:txBody>
          <a:bodyPr/>
          <a:lstStyle/>
          <a:p>
            <a:fld id="{963FA24A-B145-4DC5-8F25-2D41A644D22D}" type="slidenum">
              <a:rPr kumimoji="1" lang="ja-JP" altLang="en-US" smtClean="0"/>
              <a:t>3</a:t>
            </a:fld>
            <a:endParaRPr kumimoji="1" lang="ja-JP" altLang="en-US"/>
          </a:p>
        </p:txBody>
      </p:sp>
    </p:spTree>
    <p:extLst>
      <p:ext uri="{BB962C8B-B14F-4D97-AF65-F5344CB8AC3E}">
        <p14:creationId xmlns:p14="http://schemas.microsoft.com/office/powerpoint/2010/main" val="238598816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755650" y="528638"/>
            <a:ext cx="5591175" cy="4192587"/>
          </a:xfrm>
        </p:spPr>
      </p:sp>
      <p:sp>
        <p:nvSpPr>
          <p:cNvPr id="3" name="ノート プレースホルダー 2"/>
          <p:cNvSpPr>
            <a:spLocks noGrp="1"/>
          </p:cNvSpPr>
          <p:nvPr>
            <p:ph type="body" idx="1"/>
          </p:nvPr>
        </p:nvSpPr>
        <p:spPr>
          <a:xfrm>
            <a:off x="709746" y="4879416"/>
            <a:ext cx="5682984" cy="4346771"/>
          </a:xfrm>
        </p:spPr>
        <p:txBody>
          <a:bodyPr/>
          <a:lstStyle/>
          <a:p>
            <a:pPr defTabSz="865745">
              <a:defRPr/>
            </a:pPr>
            <a:r>
              <a:rPr lang="ja-JP" altLang="en-US" kern="100" dirty="0">
                <a:effectLst/>
                <a:latin typeface="Meiryo UI" panose="020B0604030504040204" pitchFamily="50" charset="-128"/>
                <a:ea typeface="Meiryo UI" panose="020B0604030504040204" pitchFamily="50" charset="-128"/>
                <a:cs typeface="Times New Roman" panose="02020603050405020304" pitchFamily="18" charset="0"/>
              </a:rPr>
              <a:t>「</a:t>
            </a:r>
            <a:r>
              <a:rPr lang="ja-JP" altLang="ja-JP" kern="100" dirty="0">
                <a:effectLst/>
                <a:latin typeface="Meiryo UI" panose="020B0604030504040204" pitchFamily="50" charset="-128"/>
                <a:ea typeface="Meiryo UI" panose="020B0604030504040204" pitchFamily="50" charset="-128"/>
                <a:cs typeface="Times New Roman" panose="02020603050405020304" pitchFamily="18" charset="0"/>
              </a:rPr>
              <a:t>オンライン診療</a:t>
            </a:r>
            <a:r>
              <a:rPr lang="ja-JP" altLang="en-US" kern="100" dirty="0">
                <a:effectLst/>
                <a:latin typeface="Meiryo UI" panose="020B0604030504040204" pitchFamily="50" charset="-128"/>
                <a:ea typeface="Meiryo UI" panose="020B0604030504040204" pitchFamily="50" charset="-128"/>
                <a:cs typeface="Times New Roman" panose="02020603050405020304" pitchFamily="18" charset="0"/>
              </a:rPr>
              <a:t>」</a:t>
            </a:r>
            <a:r>
              <a:rPr lang="ja-JP" altLang="ja-JP" kern="100" dirty="0">
                <a:effectLst/>
                <a:latin typeface="Meiryo UI" panose="020B0604030504040204" pitchFamily="50" charset="-128"/>
                <a:ea typeface="Meiryo UI" panose="020B0604030504040204" pitchFamily="50" charset="-128"/>
                <a:cs typeface="Times New Roman" panose="02020603050405020304" pitchFamily="18" charset="0"/>
              </a:rPr>
              <a:t>とは、スマートフォンやパソコンなどを使ったビデオ通話による診療のことです。</a:t>
            </a:r>
            <a:endParaRPr lang="en-US" altLang="ja-JP" kern="100" dirty="0">
              <a:effectLst/>
              <a:latin typeface="Meiryo UI" panose="020B0604030504040204" pitchFamily="50" charset="-128"/>
              <a:ea typeface="Meiryo UI" panose="020B0604030504040204" pitchFamily="50" charset="-128"/>
              <a:cs typeface="Times New Roman" panose="02020603050405020304" pitchFamily="18" charset="0"/>
            </a:endParaRPr>
          </a:p>
          <a:p>
            <a:pPr defTabSz="865745">
              <a:defRPr/>
            </a:pPr>
            <a:endParaRPr lang="en-US" altLang="ja-JP" kern="100" dirty="0">
              <a:effectLst/>
              <a:latin typeface="Meiryo UI" panose="020B0604030504040204" pitchFamily="50" charset="-128"/>
              <a:ea typeface="Meiryo UI" panose="020B0604030504040204" pitchFamily="50" charset="-128"/>
              <a:cs typeface="Times New Roman" panose="02020603050405020304" pitchFamily="18" charset="0"/>
            </a:endParaRPr>
          </a:p>
          <a:p>
            <a:pPr defTabSz="829344">
              <a:defRPr/>
            </a:pPr>
            <a:r>
              <a:rPr lang="ja-JP" altLang="en-US" sz="1800" kern="100" dirty="0">
                <a:latin typeface="Meiryo UI" panose="020B0604030504040204" pitchFamily="50" charset="-128"/>
                <a:ea typeface="Meiryo UI" panose="020B0604030504040204" pitchFamily="50" charset="-128"/>
                <a:cs typeface="Times New Roman" panose="02020603050405020304" pitchFamily="18" charset="0"/>
              </a:rPr>
              <a:t>ご利用にあたって、専用の機器や難しいシステムは不要です。</a:t>
            </a:r>
            <a:endParaRPr lang="en-US" altLang="ja-JP" sz="1800" kern="100" dirty="0">
              <a:latin typeface="Meiryo UI" panose="020B0604030504040204" pitchFamily="50" charset="-128"/>
              <a:ea typeface="Meiryo UI" panose="020B0604030504040204" pitchFamily="50" charset="-128"/>
              <a:cs typeface="Times New Roman" panose="02020603050405020304" pitchFamily="18" charset="0"/>
            </a:endParaRPr>
          </a:p>
          <a:p>
            <a:pPr defTabSz="829344">
              <a:defRPr/>
            </a:pPr>
            <a:endParaRPr lang="en-US" altLang="ja-JP" sz="1800" kern="100" dirty="0">
              <a:latin typeface="Meiryo UI" panose="020B0604030504040204" pitchFamily="50" charset="-128"/>
              <a:ea typeface="Meiryo UI" panose="020B0604030504040204" pitchFamily="50" charset="-128"/>
              <a:cs typeface="Times New Roman" panose="02020603050405020304" pitchFamily="18" charset="0"/>
            </a:endParaRPr>
          </a:p>
          <a:p>
            <a:pPr defTabSz="829344">
              <a:defRPr/>
            </a:pPr>
            <a:r>
              <a:rPr lang="ja-JP" altLang="ja-JP" sz="1800" kern="100" dirty="0">
                <a:latin typeface="Meiryo UI" panose="020B0604030504040204" pitchFamily="50" charset="-128"/>
                <a:ea typeface="Meiryo UI" panose="020B0604030504040204" pitchFamily="50" charset="-128"/>
                <a:cs typeface="Times New Roman" panose="02020603050405020304" pitchFamily="18" charset="0"/>
              </a:rPr>
              <a:t>全ての症状、病気でオンライン診療を受けられるわけではありません。</a:t>
            </a:r>
            <a:endParaRPr lang="en-US" altLang="ja-JP" sz="1800" kern="100" dirty="0">
              <a:latin typeface="Meiryo UI" panose="020B0604030504040204" pitchFamily="50" charset="-128"/>
              <a:ea typeface="Meiryo UI" panose="020B0604030504040204" pitchFamily="50" charset="-128"/>
              <a:cs typeface="Times New Roman" panose="02020603050405020304" pitchFamily="18" charset="0"/>
            </a:endParaRPr>
          </a:p>
          <a:p>
            <a:pPr defTabSz="829344">
              <a:defRPr/>
            </a:pPr>
            <a:endParaRPr lang="en-US" altLang="ja-JP" sz="1800" kern="100" dirty="0">
              <a:latin typeface="Meiryo UI" panose="020B0604030504040204" pitchFamily="50" charset="-128"/>
              <a:ea typeface="Meiryo UI" panose="020B0604030504040204" pitchFamily="50" charset="-128"/>
              <a:cs typeface="Times New Roman" panose="02020603050405020304" pitchFamily="18" charset="0"/>
            </a:endParaRPr>
          </a:p>
          <a:p>
            <a:pPr defTabSz="829344">
              <a:defRPr/>
            </a:pPr>
            <a:r>
              <a:rPr lang="ja-JP" altLang="ja-JP" sz="1800" kern="100" dirty="0">
                <a:latin typeface="Meiryo UI" panose="020B0604030504040204" pitchFamily="50" charset="-128"/>
                <a:ea typeface="Meiryo UI" panose="020B0604030504040204" pitchFamily="50" charset="-128"/>
                <a:cs typeface="Times New Roman" panose="02020603050405020304" pitchFamily="18" charset="0"/>
              </a:rPr>
              <a:t>また、全ての医療</a:t>
            </a:r>
            <a:r>
              <a:rPr lang="ja-JP" altLang="en-US" sz="1800" kern="100" dirty="0">
                <a:latin typeface="Meiryo UI" panose="020B0604030504040204" pitchFamily="50" charset="-128"/>
                <a:ea typeface="Meiryo UI" panose="020B0604030504040204" pitchFamily="50" charset="-128"/>
                <a:cs typeface="Times New Roman" panose="02020603050405020304" pitchFamily="18" charset="0"/>
              </a:rPr>
              <a:t>機関</a:t>
            </a:r>
            <a:r>
              <a:rPr lang="ja-JP" altLang="ja-JP" sz="1800" kern="100" dirty="0">
                <a:latin typeface="Meiryo UI" panose="020B0604030504040204" pitchFamily="50" charset="-128"/>
                <a:ea typeface="Meiryo UI" panose="020B0604030504040204" pitchFamily="50" charset="-128"/>
                <a:cs typeface="Times New Roman" panose="02020603050405020304" pitchFamily="18" charset="0"/>
              </a:rPr>
              <a:t>が実施しているわけではないので、実施している医療機関やその方法、料金等の詳細は、病院、クリニックへお問合せください</a:t>
            </a:r>
            <a:r>
              <a:rPr lang="ja-JP" altLang="en-US" sz="1800" kern="100" dirty="0">
                <a:latin typeface="Meiryo UI" panose="020B0604030504040204" pitchFamily="50" charset="-128"/>
                <a:ea typeface="Meiryo UI" panose="020B0604030504040204" pitchFamily="50" charset="-128"/>
                <a:cs typeface="Times New Roman" panose="02020603050405020304" pitchFamily="18" charset="0"/>
              </a:rPr>
              <a:t>。</a:t>
            </a:r>
            <a:endParaRPr lang="ja-JP" altLang="ja-JP" sz="1800" kern="100" dirty="0">
              <a:latin typeface="Meiryo UI" panose="020B0604030504040204" pitchFamily="50" charset="-128"/>
              <a:ea typeface="Meiryo UI" panose="020B0604030504040204" pitchFamily="50" charset="-128"/>
              <a:cs typeface="Times New Roman" panose="02020603050405020304" pitchFamily="18" charset="0"/>
            </a:endParaRPr>
          </a:p>
        </p:txBody>
      </p:sp>
      <p:sp>
        <p:nvSpPr>
          <p:cNvPr id="4" name="スライド番号プレースホルダー 3"/>
          <p:cNvSpPr>
            <a:spLocks noGrp="1"/>
          </p:cNvSpPr>
          <p:nvPr>
            <p:ph type="sldNum" sz="quarter" idx="10"/>
          </p:nvPr>
        </p:nvSpPr>
        <p:spPr/>
        <p:txBody>
          <a:bodyPr/>
          <a:lstStyle/>
          <a:p>
            <a:fld id="{2B53D04A-B60E-1241-96E3-BBB7CC6C31A8}" type="slidenum">
              <a:rPr kumimoji="1" lang="ja-JP" altLang="en-US" smtClean="0"/>
              <a:t>4</a:t>
            </a:fld>
            <a:endParaRPr kumimoji="1" lang="ja-JP" altLang="en-US"/>
          </a:p>
        </p:txBody>
      </p:sp>
    </p:spTree>
    <p:extLst>
      <p:ext uri="{BB962C8B-B14F-4D97-AF65-F5344CB8AC3E}">
        <p14:creationId xmlns:p14="http://schemas.microsoft.com/office/powerpoint/2010/main" val="4514801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752475" y="525463"/>
            <a:ext cx="5595938" cy="4195762"/>
          </a:xfrm>
        </p:spPr>
      </p:sp>
      <p:sp>
        <p:nvSpPr>
          <p:cNvPr id="3" name="ノート プレースホルダー 2"/>
          <p:cNvSpPr>
            <a:spLocks noGrp="1"/>
          </p:cNvSpPr>
          <p:nvPr>
            <p:ph type="body" idx="1"/>
          </p:nvPr>
        </p:nvSpPr>
        <p:spPr>
          <a:xfrm>
            <a:off x="708072" y="4720528"/>
            <a:ext cx="5684657" cy="5425183"/>
          </a:xfrm>
        </p:spPr>
        <p:txBody>
          <a:bodyPr/>
          <a:lstStyle/>
          <a:p>
            <a:r>
              <a:rPr lang="ja-JP" altLang="en-US" dirty="0"/>
              <a:t>オンライン診療を受診するための一般的な手順をご説明します。</a:t>
            </a:r>
            <a:endParaRPr lang="en-US" altLang="ja-JP" dirty="0"/>
          </a:p>
          <a:p>
            <a:endParaRPr lang="ja-JP" altLang="en-US" dirty="0"/>
          </a:p>
          <a:p>
            <a:r>
              <a:rPr lang="ja-JP" altLang="en-US" dirty="0"/>
              <a:t>１つ目に、診療内容の確認をします。</a:t>
            </a:r>
            <a:endParaRPr lang="en-US" altLang="ja-JP" dirty="0"/>
          </a:p>
          <a:p>
            <a:endParaRPr lang="ja-JP" altLang="en-US" dirty="0"/>
          </a:p>
          <a:p>
            <a:r>
              <a:rPr lang="ja-JP" altLang="en-US" dirty="0"/>
              <a:t>受診しようと考えている医療機関のホームページを確認するか、直接医療機関の窓口に問い合わせて、電話やオンラインによる診療を行っているかご確認ください。</a:t>
            </a:r>
          </a:p>
          <a:p>
            <a:endParaRPr lang="ja-JP" altLang="en-US" dirty="0"/>
          </a:p>
          <a:p>
            <a:r>
              <a:rPr lang="ja-JP" altLang="en-US" dirty="0"/>
              <a:t>かかりつけ医等または最寄りの医療機関がある方は、まずは、普段からかかっているかかりつけ医等にご相談ください。</a:t>
            </a:r>
            <a:endParaRPr lang="en-US" altLang="ja-JP" dirty="0"/>
          </a:p>
          <a:p>
            <a:endParaRPr lang="ja-JP" altLang="en-US" dirty="0"/>
          </a:p>
          <a:p>
            <a:r>
              <a:rPr lang="ja-JP" altLang="en-US" dirty="0"/>
              <a:t>医師の判断によっては、すぐに医療機関を受診する必要があるため、できるだけお住いの近くの医療機関を選択することをお勧めします。</a:t>
            </a:r>
          </a:p>
          <a:p>
            <a:endParaRPr lang="ja-JP" altLang="en-US" dirty="0"/>
          </a:p>
          <a:p>
            <a:endParaRPr lang="en-US" altLang="ja-JP" dirty="0"/>
          </a:p>
          <a:p>
            <a:r>
              <a:rPr lang="ja-JP" altLang="en-US" dirty="0"/>
              <a:t>２つ目に、事前の予約をします。</a:t>
            </a:r>
            <a:endParaRPr lang="en-US" altLang="ja-JP" dirty="0"/>
          </a:p>
          <a:p>
            <a:endParaRPr lang="ja-JP" altLang="en-US" dirty="0"/>
          </a:p>
          <a:p>
            <a:r>
              <a:rPr lang="ja-JP" altLang="en-US" dirty="0"/>
              <a:t>電話の場合は、医療機関に電話し、保険証などの情報を医療機関に伝えたうえで予約します。</a:t>
            </a:r>
            <a:endParaRPr lang="en-US" altLang="ja-JP" dirty="0"/>
          </a:p>
          <a:p>
            <a:endParaRPr lang="en-US" altLang="ja-JP" dirty="0"/>
          </a:p>
          <a:p>
            <a:r>
              <a:rPr lang="ja-JP" altLang="en-US" dirty="0"/>
              <a:t>オンライン診療の場合は、医療機関によって予約方法は異なります。詳しくは各医療機関のホームページをご覧ください。</a:t>
            </a:r>
          </a:p>
          <a:p>
            <a:r>
              <a:rPr lang="ja-JP" altLang="en-US" dirty="0"/>
              <a:t>　　</a:t>
            </a:r>
            <a:endParaRPr lang="en-US" altLang="ja-JP" dirty="0"/>
          </a:p>
          <a:p>
            <a:r>
              <a:rPr lang="ja-JP" altLang="en-US" dirty="0"/>
              <a:t>予約の際に合わせて支払方法についても確認してください。</a:t>
            </a:r>
          </a:p>
          <a:p>
            <a:endParaRPr lang="en-US" altLang="ja-JP" dirty="0"/>
          </a:p>
          <a:p>
            <a:endParaRPr lang="ja-JP" altLang="en-US" dirty="0"/>
          </a:p>
          <a:p>
            <a:r>
              <a:rPr lang="ja-JP" altLang="en-US" dirty="0"/>
              <a:t>３つ目に、診察を受けます。</a:t>
            </a:r>
            <a:endParaRPr lang="en-US" altLang="ja-JP" dirty="0"/>
          </a:p>
          <a:p>
            <a:endParaRPr lang="en-US" altLang="ja-JP" dirty="0"/>
          </a:p>
          <a:p>
            <a:pPr algn="just"/>
            <a:r>
              <a:rPr lang="ja-JP" altLang="en-US" sz="1800" kern="100" dirty="0">
                <a:latin typeface="Meiryo UI" panose="020B0604030504040204" pitchFamily="50" charset="-128"/>
                <a:ea typeface="Meiryo UI" panose="020B0604030504040204" pitchFamily="50" charset="-128"/>
                <a:cs typeface="Times New Roman" panose="02020603050405020304" pitchFamily="18" charset="0"/>
              </a:rPr>
              <a:t>診察は</a:t>
            </a:r>
            <a:r>
              <a:rPr lang="ja-JP" altLang="ja-JP" sz="1800" kern="100" dirty="0">
                <a:latin typeface="Meiryo UI" panose="020B0604030504040204" pitchFamily="50" charset="-128"/>
                <a:ea typeface="Meiryo UI" panose="020B0604030504040204" pitchFamily="50" charset="-128"/>
                <a:cs typeface="Times New Roman" panose="02020603050405020304" pitchFamily="18" charset="0"/>
              </a:rPr>
              <a:t>医療機関</a:t>
            </a:r>
            <a:r>
              <a:rPr lang="ja-JP" altLang="en-US" sz="1800" kern="100" dirty="0">
                <a:latin typeface="Meiryo UI" panose="020B0604030504040204" pitchFamily="50" charset="-128"/>
                <a:ea typeface="Meiryo UI" panose="020B0604030504040204" pitchFamily="50" charset="-128"/>
                <a:cs typeface="Times New Roman" panose="02020603050405020304" pitchFamily="18" charset="0"/>
              </a:rPr>
              <a:t>により指定の方法で電話やスマートフォンのアプリにより行います</a:t>
            </a:r>
            <a:r>
              <a:rPr lang="ja-JP" altLang="ja-JP" sz="1800" kern="100" dirty="0">
                <a:latin typeface="Meiryo UI" panose="020B0604030504040204" pitchFamily="50" charset="-128"/>
                <a:ea typeface="Meiryo UI" panose="020B0604030504040204" pitchFamily="50" charset="-128"/>
                <a:cs typeface="Times New Roman" panose="02020603050405020304" pitchFamily="18" charset="0"/>
              </a:rPr>
              <a:t>。</a:t>
            </a:r>
            <a:endParaRPr lang="en-US" altLang="ja-JP" sz="1800" kern="100" dirty="0">
              <a:latin typeface="Meiryo UI" panose="020B0604030504040204" pitchFamily="50" charset="-128"/>
              <a:ea typeface="Meiryo UI" panose="020B0604030504040204" pitchFamily="50" charset="-128"/>
              <a:cs typeface="Times New Roman" panose="02020603050405020304" pitchFamily="18" charset="0"/>
            </a:endParaRPr>
          </a:p>
          <a:p>
            <a:endParaRPr lang="ja-JP" altLang="en-US" dirty="0"/>
          </a:p>
          <a:p>
            <a:pPr algn="just"/>
            <a:r>
              <a:rPr lang="ja-JP" altLang="ja-JP" sz="1800" kern="100" dirty="0">
                <a:latin typeface="Meiryo UI" panose="020B0604030504040204" pitchFamily="50" charset="-128"/>
                <a:ea typeface="Meiryo UI" panose="020B0604030504040204" pitchFamily="50" charset="-128"/>
                <a:cs typeface="Times New Roman" panose="02020603050405020304" pitchFamily="18" charset="0"/>
              </a:rPr>
              <a:t>まずは、受診を希望されているご本人であることを確認するために、求められた個人情報を伝え</a:t>
            </a:r>
            <a:r>
              <a:rPr lang="ja-JP" altLang="en-US" sz="1800" kern="100" dirty="0">
                <a:latin typeface="Meiryo UI" panose="020B0604030504040204" pitchFamily="50" charset="-128"/>
                <a:ea typeface="Meiryo UI" panose="020B0604030504040204" pitchFamily="50" charset="-128"/>
                <a:cs typeface="Times New Roman" panose="02020603050405020304" pitchFamily="18" charset="0"/>
              </a:rPr>
              <a:t>て</a:t>
            </a:r>
            <a:r>
              <a:rPr lang="ja-JP" altLang="ja-JP" sz="1800" kern="100" dirty="0">
                <a:latin typeface="Meiryo UI" panose="020B0604030504040204" pitchFamily="50" charset="-128"/>
                <a:ea typeface="Meiryo UI" panose="020B0604030504040204" pitchFamily="50" charset="-128"/>
                <a:cs typeface="Times New Roman" panose="02020603050405020304" pitchFamily="18" charset="0"/>
              </a:rPr>
              <a:t>その後、医師に症状等を説明</a:t>
            </a:r>
            <a:r>
              <a:rPr lang="ja-JP" altLang="en-US" sz="1800" kern="100" dirty="0">
                <a:latin typeface="Meiryo UI" panose="020B0604030504040204" pitchFamily="50" charset="-128"/>
                <a:ea typeface="Meiryo UI" panose="020B0604030504040204" pitchFamily="50" charset="-128"/>
                <a:cs typeface="Times New Roman" panose="02020603050405020304" pitchFamily="18" charset="0"/>
              </a:rPr>
              <a:t>する流れが一般的です</a:t>
            </a:r>
            <a:r>
              <a:rPr lang="ja-JP" altLang="ja-JP" sz="1800" kern="100" dirty="0">
                <a:latin typeface="Meiryo UI" panose="020B0604030504040204" pitchFamily="50" charset="-128"/>
                <a:ea typeface="Meiryo UI" panose="020B0604030504040204" pitchFamily="50" charset="-128"/>
                <a:cs typeface="Times New Roman" panose="02020603050405020304" pitchFamily="18" charset="0"/>
              </a:rPr>
              <a:t>。</a:t>
            </a:r>
            <a:endParaRPr lang="en-US" altLang="ja-JP" sz="1800" kern="100" dirty="0">
              <a:latin typeface="Meiryo UI" panose="020B0604030504040204" pitchFamily="50" charset="-128"/>
              <a:ea typeface="Meiryo UI" panose="020B0604030504040204" pitchFamily="50" charset="-128"/>
              <a:cs typeface="Times New Roman" panose="02020603050405020304" pitchFamily="18" charset="0"/>
            </a:endParaRPr>
          </a:p>
          <a:p>
            <a:pPr algn="just"/>
            <a:endParaRPr lang="en-US" altLang="ja-JP" dirty="0"/>
          </a:p>
          <a:p>
            <a:endParaRPr lang="ja-JP" altLang="en-US" dirty="0"/>
          </a:p>
          <a:p>
            <a:r>
              <a:rPr lang="ja-JP" altLang="en-US" dirty="0"/>
              <a:t>４つ目に、診療後の手順です。</a:t>
            </a:r>
            <a:endParaRPr lang="en-US" altLang="ja-JP" dirty="0"/>
          </a:p>
          <a:p>
            <a:endParaRPr lang="ja-JP" altLang="en-US" dirty="0"/>
          </a:p>
          <a:p>
            <a:r>
              <a:rPr lang="ja-JP" altLang="en-US" dirty="0"/>
              <a:t>医療機関に来訪して受診するよう推奨された場合は、必ず医療機関に直接かかるようにしてください。</a:t>
            </a:r>
          </a:p>
          <a:p>
            <a:endParaRPr lang="ja-JP" altLang="en-US" dirty="0"/>
          </a:p>
          <a:p>
            <a:r>
              <a:rPr lang="ja-JP" altLang="en-US" dirty="0"/>
              <a:t>薬が処方され、薬の配送を希望する場合は、薬を出してもらう最寄りの薬局を医療機関に伝えたうえで、診察後、薬局に連絡してください。</a:t>
            </a:r>
          </a:p>
        </p:txBody>
      </p:sp>
      <p:sp>
        <p:nvSpPr>
          <p:cNvPr id="4" name="スライド番号プレースホルダー 3"/>
          <p:cNvSpPr>
            <a:spLocks noGrp="1"/>
          </p:cNvSpPr>
          <p:nvPr>
            <p:ph type="sldNum" sz="quarter" idx="10"/>
          </p:nvPr>
        </p:nvSpPr>
        <p:spPr/>
        <p:txBody>
          <a:bodyPr/>
          <a:lstStyle/>
          <a:p>
            <a:fld id="{2B53D04A-B60E-1241-96E3-BBB7CC6C31A8}" type="slidenum">
              <a:rPr kumimoji="1" lang="ja-JP" altLang="en-US" smtClean="0"/>
              <a:t>5</a:t>
            </a:fld>
            <a:endParaRPr kumimoji="1" lang="ja-JP" altLang="en-US"/>
          </a:p>
        </p:txBody>
      </p:sp>
    </p:spTree>
    <p:extLst>
      <p:ext uri="{BB962C8B-B14F-4D97-AF65-F5344CB8AC3E}">
        <p14:creationId xmlns:p14="http://schemas.microsoft.com/office/powerpoint/2010/main" val="74091029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755650" y="538163"/>
            <a:ext cx="5591175" cy="4194175"/>
          </a:xfrm>
        </p:spPr>
      </p:sp>
      <p:sp>
        <p:nvSpPr>
          <p:cNvPr id="3" name="ノート プレースホルダー 2"/>
          <p:cNvSpPr>
            <a:spLocks noGrp="1"/>
          </p:cNvSpPr>
          <p:nvPr>
            <p:ph type="body" idx="1"/>
          </p:nvPr>
        </p:nvSpPr>
        <p:spPr/>
        <p:txBody>
          <a:bodyPr/>
          <a:lstStyle/>
          <a:p>
            <a:r>
              <a:rPr kumimoji="1" lang="ja-JP" altLang="en-US" dirty="0"/>
              <a:t>次に、オンライン診療実施医療機関の検索についてご説明します。</a:t>
            </a:r>
          </a:p>
        </p:txBody>
      </p:sp>
      <p:sp>
        <p:nvSpPr>
          <p:cNvPr id="4" name="スライド番号プレースホルダー 3"/>
          <p:cNvSpPr>
            <a:spLocks noGrp="1"/>
          </p:cNvSpPr>
          <p:nvPr>
            <p:ph type="sldNum" sz="quarter" idx="10"/>
          </p:nvPr>
        </p:nvSpPr>
        <p:spPr/>
        <p:txBody>
          <a:bodyPr/>
          <a:lstStyle/>
          <a:p>
            <a:fld id="{963FA24A-B145-4DC5-8F25-2D41A644D22D}" type="slidenum">
              <a:rPr kumimoji="1" lang="ja-JP" altLang="en-US" smtClean="0"/>
              <a:t>6</a:t>
            </a:fld>
            <a:endParaRPr kumimoji="1" lang="ja-JP" altLang="en-US"/>
          </a:p>
        </p:txBody>
      </p:sp>
    </p:spTree>
    <p:extLst>
      <p:ext uri="{BB962C8B-B14F-4D97-AF65-F5344CB8AC3E}">
        <p14:creationId xmlns:p14="http://schemas.microsoft.com/office/powerpoint/2010/main" val="421173377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752475" y="531813"/>
            <a:ext cx="5595938" cy="4195762"/>
          </a:xfrm>
        </p:spPr>
      </p:sp>
      <p:sp>
        <p:nvSpPr>
          <p:cNvPr id="3" name="ノート プレースホルダー 2"/>
          <p:cNvSpPr>
            <a:spLocks noGrp="1"/>
          </p:cNvSpPr>
          <p:nvPr>
            <p:ph type="body" idx="1"/>
          </p:nvPr>
        </p:nvSpPr>
        <p:spPr>
          <a:xfrm>
            <a:off x="708072" y="4727115"/>
            <a:ext cx="5684657" cy="5289394"/>
          </a:xfrm>
        </p:spPr>
        <p:txBody>
          <a:bodyPr/>
          <a:lstStyle/>
          <a:p>
            <a:r>
              <a:rPr lang="ja-JP" altLang="en-US" dirty="0"/>
              <a:t>今回は「ヤフーマップ」を使ってご説明します。</a:t>
            </a:r>
            <a:endParaRPr lang="en-US" altLang="ja-JP" dirty="0"/>
          </a:p>
          <a:p>
            <a:endParaRPr lang="en-US" altLang="ja-JP" dirty="0"/>
          </a:p>
          <a:p>
            <a:r>
              <a:rPr lang="ja-JP" altLang="en-US" dirty="0"/>
              <a:t>もともと「ヤフーマップ」は、お近くにあるレストランを探したり、混雑情報やお天気情報などを教えてくれるアプリですが、お住いの近くのオンライン診療を実施している病院やクリニック等を教えてくれる機能も入っています。</a:t>
            </a:r>
          </a:p>
          <a:p>
            <a:endParaRPr lang="ja-JP" altLang="en-US" dirty="0"/>
          </a:p>
          <a:p>
            <a:r>
              <a:rPr lang="ja-JP" altLang="en-US" dirty="0"/>
              <a:t>スマートフォンで「ヤフーマップ」を利用するための手順をご説明いたします。</a:t>
            </a:r>
            <a:endParaRPr lang="en-US" altLang="ja-JP" dirty="0"/>
          </a:p>
          <a:p>
            <a:endParaRPr lang="en-US" altLang="ja-JP" dirty="0"/>
          </a:p>
          <a:p>
            <a:r>
              <a:rPr lang="ja-JP" altLang="en-US" dirty="0"/>
              <a:t>まず、 </a:t>
            </a:r>
            <a:r>
              <a:rPr lang="en-US" altLang="ja-JP" dirty="0"/>
              <a:t>Android</a:t>
            </a:r>
            <a:r>
              <a:rPr lang="ja-JP" altLang="en-US" dirty="0"/>
              <a:t>の場合のアプリの追加の仕方についてです。</a:t>
            </a:r>
            <a:endParaRPr lang="en-US" altLang="ja-JP" dirty="0"/>
          </a:p>
          <a:p>
            <a:pPr algn="just"/>
            <a:endParaRPr lang="en-US" altLang="ja-JP" kern="100" dirty="0">
              <a:effectLst/>
              <a:latin typeface="Meiryo UI" panose="020B0604030504040204" pitchFamily="50" charset="-128"/>
              <a:ea typeface="Meiryo UI" panose="020B0604030504040204" pitchFamily="50" charset="-128"/>
              <a:cs typeface="Times New Roman" panose="02020603050405020304" pitchFamily="18" charset="0"/>
            </a:endParaRPr>
          </a:p>
          <a:p>
            <a:pPr algn="just"/>
            <a:r>
              <a:rPr lang="ja-JP" altLang="en-US" kern="100" dirty="0">
                <a:effectLst/>
                <a:latin typeface="Meiryo UI" panose="020B0604030504040204" pitchFamily="50" charset="-128"/>
                <a:ea typeface="Meiryo UI" panose="020B0604030504040204" pitchFamily="50" charset="-128"/>
                <a:cs typeface="Times New Roman" panose="02020603050405020304" pitchFamily="18" charset="0"/>
              </a:rPr>
              <a:t>①ホーム画面で「</a:t>
            </a:r>
            <a:r>
              <a:rPr lang="en-US" altLang="ja-JP" kern="100" dirty="0">
                <a:effectLst/>
                <a:latin typeface="Meiryo UI" panose="020B0604030504040204" pitchFamily="50" charset="-128"/>
                <a:ea typeface="Meiryo UI" panose="020B0604030504040204" pitchFamily="50" charset="-128"/>
                <a:cs typeface="Times New Roman" panose="02020603050405020304" pitchFamily="18" charset="0"/>
              </a:rPr>
              <a:t>Play</a:t>
            </a:r>
            <a:r>
              <a:rPr lang="ja-JP" altLang="en-US" kern="100" dirty="0">
                <a:effectLst/>
                <a:latin typeface="Meiryo UI" panose="020B0604030504040204" pitchFamily="50" charset="-128"/>
                <a:ea typeface="Meiryo UI" panose="020B0604030504040204" pitchFamily="50" charset="-128"/>
                <a:cs typeface="Times New Roman" panose="02020603050405020304" pitchFamily="18" charset="0"/>
              </a:rPr>
              <a:t>ストア」を</a:t>
            </a:r>
            <a:r>
              <a:rPr lang="ja-JP" altLang="en-US" kern="100" dirty="0">
                <a:cs typeface="Times New Roman" panose="02020603050405020304" pitchFamily="18" charset="0"/>
              </a:rPr>
              <a:t>押し</a:t>
            </a:r>
            <a:r>
              <a:rPr lang="ja-JP" altLang="en-US" kern="100" dirty="0">
                <a:effectLst/>
                <a:latin typeface="Meiryo UI" panose="020B0604030504040204" pitchFamily="50" charset="-128"/>
                <a:ea typeface="Meiryo UI" panose="020B0604030504040204" pitchFamily="50" charset="-128"/>
                <a:cs typeface="Times New Roman" panose="02020603050405020304" pitchFamily="18" charset="0"/>
              </a:rPr>
              <a:t>ます。</a:t>
            </a:r>
            <a:endParaRPr lang="en-US" altLang="ja-JP" kern="100" dirty="0">
              <a:effectLst/>
              <a:latin typeface="Meiryo UI" panose="020B0604030504040204" pitchFamily="50" charset="-128"/>
              <a:ea typeface="Meiryo UI" panose="020B0604030504040204" pitchFamily="50" charset="-128"/>
              <a:cs typeface="Times New Roman" panose="02020603050405020304" pitchFamily="18" charset="0"/>
            </a:endParaRPr>
          </a:p>
          <a:p>
            <a:pPr algn="just"/>
            <a:r>
              <a:rPr lang="ja-JP" altLang="en-US" kern="100" dirty="0">
                <a:effectLst/>
                <a:latin typeface="Meiryo UI" panose="020B0604030504040204" pitchFamily="50" charset="-128"/>
                <a:ea typeface="Meiryo UI" panose="020B0604030504040204" pitchFamily="50" charset="-128"/>
                <a:cs typeface="Times New Roman" panose="02020603050405020304" pitchFamily="18" charset="0"/>
              </a:rPr>
              <a:t>②「アプリやゲームを検索」を</a:t>
            </a:r>
            <a:r>
              <a:rPr lang="ja-JP" altLang="en-US" kern="100" dirty="0">
                <a:cs typeface="Times New Roman" panose="02020603050405020304" pitchFamily="18" charset="0"/>
              </a:rPr>
              <a:t>押し</a:t>
            </a:r>
            <a:r>
              <a:rPr lang="ja-JP" altLang="en-US" kern="100" dirty="0">
                <a:effectLst/>
                <a:latin typeface="Meiryo UI" panose="020B0604030504040204" pitchFamily="50" charset="-128"/>
                <a:ea typeface="Meiryo UI" panose="020B0604030504040204" pitchFamily="50" charset="-128"/>
                <a:cs typeface="Times New Roman" panose="02020603050405020304" pitchFamily="18" charset="0"/>
              </a:rPr>
              <a:t>ます。</a:t>
            </a:r>
            <a:endParaRPr lang="en-US" altLang="ja-JP" kern="100" dirty="0">
              <a:effectLst/>
              <a:latin typeface="Meiryo UI" panose="020B0604030504040204" pitchFamily="50" charset="-128"/>
              <a:ea typeface="Meiryo UI" panose="020B0604030504040204" pitchFamily="50" charset="-128"/>
              <a:cs typeface="Times New Roman" panose="02020603050405020304" pitchFamily="18" charset="0"/>
            </a:endParaRPr>
          </a:p>
          <a:p>
            <a:pPr algn="just"/>
            <a:r>
              <a:rPr lang="ja-JP" altLang="en-US" kern="100" dirty="0">
                <a:effectLst/>
                <a:latin typeface="Meiryo UI" panose="020B0604030504040204" pitchFamily="50" charset="-128"/>
                <a:ea typeface="Meiryo UI" panose="020B0604030504040204" pitchFamily="50" charset="-128"/>
                <a:cs typeface="Times New Roman" panose="02020603050405020304" pitchFamily="18" charset="0"/>
              </a:rPr>
              <a:t>③「ヤフーマップ」と入力します</a:t>
            </a:r>
            <a:endParaRPr lang="en-US" altLang="ja-JP" kern="100" dirty="0">
              <a:effectLst/>
              <a:latin typeface="Meiryo UI" panose="020B0604030504040204" pitchFamily="50" charset="-128"/>
              <a:ea typeface="Meiryo UI" panose="020B0604030504040204" pitchFamily="50" charset="-128"/>
              <a:cs typeface="Times New Roman" panose="02020603050405020304" pitchFamily="18" charset="0"/>
            </a:endParaRPr>
          </a:p>
          <a:p>
            <a:pPr algn="just"/>
            <a:r>
              <a:rPr lang="ja-JP" altLang="en-US" kern="100" dirty="0">
                <a:effectLst/>
                <a:latin typeface="Meiryo UI" panose="020B0604030504040204" pitchFamily="50" charset="-128"/>
                <a:ea typeface="Meiryo UI" panose="020B0604030504040204" pitchFamily="50" charset="-128"/>
                <a:cs typeface="Times New Roman" panose="02020603050405020304" pitchFamily="18" charset="0"/>
              </a:rPr>
              <a:t>④「ヤフーマップ」をリスト一覧から探して</a:t>
            </a:r>
            <a:r>
              <a:rPr lang="ja-JP" altLang="en-US" kern="100" dirty="0">
                <a:cs typeface="Times New Roman" panose="02020603050405020304" pitchFamily="18" charset="0"/>
              </a:rPr>
              <a:t>押し</a:t>
            </a:r>
            <a:r>
              <a:rPr lang="ja-JP" altLang="en-US" kern="100" dirty="0">
                <a:effectLst/>
                <a:latin typeface="Meiryo UI" panose="020B0604030504040204" pitchFamily="50" charset="-128"/>
                <a:ea typeface="Meiryo UI" panose="020B0604030504040204" pitchFamily="50" charset="-128"/>
                <a:cs typeface="Times New Roman" panose="02020603050405020304" pitchFamily="18" charset="0"/>
              </a:rPr>
              <a:t>ます。</a:t>
            </a:r>
            <a:endParaRPr lang="en-US" altLang="ja-JP" kern="100" dirty="0">
              <a:effectLst/>
              <a:latin typeface="Meiryo UI" panose="020B0604030504040204" pitchFamily="50" charset="-128"/>
              <a:ea typeface="Meiryo UI" panose="020B0604030504040204" pitchFamily="50" charset="-128"/>
              <a:cs typeface="Times New Roman" panose="02020603050405020304" pitchFamily="18" charset="0"/>
            </a:endParaRPr>
          </a:p>
          <a:p>
            <a:pPr algn="just"/>
            <a:r>
              <a:rPr lang="ja-JP" altLang="en-US" kern="100" dirty="0">
                <a:effectLst/>
                <a:latin typeface="Meiryo UI" panose="020B0604030504040204" pitchFamily="50" charset="-128"/>
                <a:ea typeface="Meiryo UI" panose="020B0604030504040204" pitchFamily="50" charset="-128"/>
                <a:cs typeface="Times New Roman" panose="02020603050405020304" pitchFamily="18" charset="0"/>
              </a:rPr>
              <a:t>⑤「インストール」を</a:t>
            </a:r>
            <a:r>
              <a:rPr lang="ja-JP" altLang="en-US" kern="100" dirty="0">
                <a:cs typeface="Times New Roman" panose="02020603050405020304" pitchFamily="18" charset="0"/>
              </a:rPr>
              <a:t>押し</a:t>
            </a:r>
            <a:r>
              <a:rPr lang="ja-JP" altLang="en-US" kern="100" dirty="0">
                <a:effectLst/>
                <a:latin typeface="Meiryo UI" panose="020B0604030504040204" pitchFamily="50" charset="-128"/>
                <a:ea typeface="Meiryo UI" panose="020B0604030504040204" pitchFamily="50" charset="-128"/>
                <a:cs typeface="Times New Roman" panose="02020603050405020304" pitchFamily="18" charset="0"/>
              </a:rPr>
              <a:t>ます。</a:t>
            </a:r>
            <a:endParaRPr lang="en-US" altLang="ja-JP" kern="100" dirty="0">
              <a:effectLst/>
              <a:latin typeface="Meiryo UI" panose="020B0604030504040204" pitchFamily="50" charset="-128"/>
              <a:ea typeface="Meiryo UI" panose="020B0604030504040204" pitchFamily="50" charset="-128"/>
              <a:cs typeface="Times New Roman" panose="02020603050405020304" pitchFamily="18" charset="0"/>
            </a:endParaRPr>
          </a:p>
          <a:p>
            <a:pPr algn="just"/>
            <a:endParaRPr lang="en-US" altLang="ja-JP" kern="100" dirty="0">
              <a:cs typeface="Times New Roman" panose="02020603050405020304" pitchFamily="18" charset="0"/>
            </a:endParaRPr>
          </a:p>
          <a:p>
            <a:pPr algn="just"/>
            <a:r>
              <a:rPr lang="ja-JP" altLang="en-US" dirty="0"/>
              <a:t>すると、インストールが始まります。</a:t>
            </a:r>
            <a:endParaRPr lang="en-US" altLang="ja-JP" dirty="0"/>
          </a:p>
        </p:txBody>
      </p:sp>
      <p:sp>
        <p:nvSpPr>
          <p:cNvPr id="4" name="スライド番号プレースホルダー 3"/>
          <p:cNvSpPr>
            <a:spLocks noGrp="1"/>
          </p:cNvSpPr>
          <p:nvPr>
            <p:ph type="sldNum" sz="quarter" idx="10"/>
          </p:nvPr>
        </p:nvSpPr>
        <p:spPr/>
        <p:txBody>
          <a:bodyPr/>
          <a:lstStyle/>
          <a:p>
            <a:fld id="{2B53D04A-B60E-1241-96E3-BBB7CC6C31A8}" type="slidenum">
              <a:rPr kumimoji="1" lang="ja-JP" altLang="en-US" smtClean="0"/>
              <a:t>7</a:t>
            </a:fld>
            <a:endParaRPr kumimoji="1" lang="ja-JP" altLang="en-US" dirty="0"/>
          </a:p>
        </p:txBody>
      </p:sp>
    </p:spTree>
    <p:extLst>
      <p:ext uri="{BB962C8B-B14F-4D97-AF65-F5344CB8AC3E}">
        <p14:creationId xmlns:p14="http://schemas.microsoft.com/office/powerpoint/2010/main" val="141708466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752475" y="531813"/>
            <a:ext cx="5595938" cy="4195762"/>
          </a:xfrm>
        </p:spPr>
      </p:sp>
      <p:sp>
        <p:nvSpPr>
          <p:cNvPr id="3" name="ノート プレースホルダー 2"/>
          <p:cNvSpPr>
            <a:spLocks noGrp="1"/>
          </p:cNvSpPr>
          <p:nvPr>
            <p:ph type="body" idx="1"/>
          </p:nvPr>
        </p:nvSpPr>
        <p:spPr>
          <a:xfrm>
            <a:off x="708072" y="4736933"/>
            <a:ext cx="5684657" cy="4195293"/>
          </a:xfrm>
        </p:spPr>
        <p:txBody>
          <a:bodyPr/>
          <a:lstStyle/>
          <a:p>
            <a:r>
              <a:rPr lang="ja-JP" altLang="en-US" dirty="0"/>
              <a:t>次は、 </a:t>
            </a:r>
            <a:r>
              <a:rPr lang="en-US" altLang="ja-JP" dirty="0"/>
              <a:t>iPhone</a:t>
            </a:r>
            <a:r>
              <a:rPr lang="ja-JP" altLang="en-US" dirty="0"/>
              <a:t>の場合のアプリの追加の仕方についてです。</a:t>
            </a:r>
            <a:endParaRPr lang="en-US" altLang="ja-JP" dirty="0"/>
          </a:p>
          <a:p>
            <a:pPr defTabSz="865745">
              <a:defRPr/>
            </a:pPr>
            <a:endParaRPr lang="en-US" altLang="ja-JP" kern="100" dirty="0">
              <a:effectLst/>
              <a:latin typeface="Meiryo UI" panose="020B0604030504040204" pitchFamily="50" charset="-128"/>
              <a:ea typeface="Meiryo UI" panose="020B0604030504040204" pitchFamily="50" charset="-128"/>
              <a:cs typeface="Times New Roman" panose="02020603050405020304" pitchFamily="18" charset="0"/>
            </a:endParaRPr>
          </a:p>
          <a:p>
            <a:pPr algn="just"/>
            <a:r>
              <a:rPr lang="ja-JP" altLang="en-US" sz="1800" kern="100" dirty="0">
                <a:latin typeface="Meiryo UI" panose="020B0604030504040204" pitchFamily="50" charset="-128"/>
                <a:ea typeface="Meiryo UI" panose="020B0604030504040204" pitchFamily="50" charset="-128"/>
                <a:cs typeface="Times New Roman" panose="02020603050405020304" pitchFamily="18" charset="0"/>
              </a:rPr>
              <a:t>①ホーム画面で「</a:t>
            </a:r>
            <a:r>
              <a:rPr lang="en-US" altLang="ja-JP" sz="1800" kern="100" dirty="0">
                <a:latin typeface="Meiryo UI" panose="020B0604030504040204" pitchFamily="50" charset="-128"/>
                <a:ea typeface="Meiryo UI" panose="020B0604030504040204" pitchFamily="50" charset="-128"/>
                <a:cs typeface="Times New Roman" panose="02020603050405020304" pitchFamily="18" charset="0"/>
              </a:rPr>
              <a:t>App Store</a:t>
            </a:r>
            <a:r>
              <a:rPr lang="ja-JP" altLang="en-US" sz="1800" kern="100" dirty="0">
                <a:latin typeface="Meiryo UI" panose="020B0604030504040204" pitchFamily="50" charset="-128"/>
                <a:ea typeface="Meiryo UI" panose="020B0604030504040204" pitchFamily="50" charset="-128"/>
                <a:cs typeface="Times New Roman" panose="02020603050405020304" pitchFamily="18" charset="0"/>
              </a:rPr>
              <a:t>」を押します。</a:t>
            </a:r>
            <a:endParaRPr lang="en-US" altLang="ja-JP" sz="1800" kern="100" dirty="0">
              <a:latin typeface="Meiryo UI" panose="020B0604030504040204" pitchFamily="50" charset="-128"/>
              <a:ea typeface="Meiryo UI" panose="020B0604030504040204" pitchFamily="50" charset="-128"/>
              <a:cs typeface="Times New Roman" panose="02020603050405020304" pitchFamily="18" charset="0"/>
            </a:endParaRPr>
          </a:p>
          <a:p>
            <a:pPr algn="just"/>
            <a:endParaRPr lang="en-US" altLang="ja-JP" sz="1800" kern="100" dirty="0">
              <a:latin typeface="Meiryo UI" panose="020B0604030504040204" pitchFamily="50" charset="-128"/>
              <a:ea typeface="Meiryo UI" panose="020B0604030504040204" pitchFamily="50" charset="-128"/>
              <a:cs typeface="Times New Roman" panose="02020603050405020304" pitchFamily="18" charset="0"/>
            </a:endParaRPr>
          </a:p>
          <a:p>
            <a:pPr algn="just"/>
            <a:r>
              <a:rPr lang="ja-JP" altLang="en-US" sz="1800" kern="100" dirty="0">
                <a:latin typeface="Meiryo UI" panose="020B0604030504040204" pitchFamily="50" charset="-128"/>
                <a:ea typeface="Meiryo UI" panose="020B0604030504040204" pitchFamily="50" charset="-128"/>
                <a:cs typeface="Times New Roman" panose="02020603050405020304" pitchFamily="18" charset="0"/>
              </a:rPr>
              <a:t>②右下の「検索」を押します。</a:t>
            </a:r>
            <a:endParaRPr lang="en-US" altLang="ja-JP" sz="1800" kern="100" dirty="0">
              <a:latin typeface="Meiryo UI" panose="020B0604030504040204" pitchFamily="50" charset="-128"/>
              <a:ea typeface="Meiryo UI" panose="020B0604030504040204" pitchFamily="50" charset="-128"/>
              <a:cs typeface="Times New Roman" panose="02020603050405020304" pitchFamily="18" charset="0"/>
            </a:endParaRPr>
          </a:p>
          <a:p>
            <a:pPr algn="just"/>
            <a:endParaRPr lang="en-US" altLang="ja-JP" sz="1800" kern="100" dirty="0">
              <a:latin typeface="Meiryo UI" panose="020B0604030504040204" pitchFamily="50" charset="-128"/>
              <a:ea typeface="Meiryo UI" panose="020B0604030504040204" pitchFamily="50" charset="-128"/>
              <a:cs typeface="Times New Roman" panose="02020603050405020304" pitchFamily="18" charset="0"/>
            </a:endParaRPr>
          </a:p>
          <a:p>
            <a:pPr algn="just"/>
            <a:r>
              <a:rPr lang="ja-JP" altLang="en-US" sz="1800" kern="100" dirty="0">
                <a:latin typeface="Meiryo UI" panose="020B0604030504040204" pitchFamily="50" charset="-128"/>
                <a:ea typeface="Meiryo UI" panose="020B0604030504040204" pitchFamily="50" charset="-128"/>
                <a:cs typeface="Times New Roman" panose="02020603050405020304" pitchFamily="18" charset="0"/>
              </a:rPr>
              <a:t>③「ゲーム、</a:t>
            </a:r>
            <a:r>
              <a:rPr lang="en-US" altLang="ja-JP" sz="1800" kern="100" dirty="0">
                <a:latin typeface="Meiryo UI" panose="020B0604030504040204" pitchFamily="50" charset="-128"/>
                <a:ea typeface="Meiryo UI" panose="020B0604030504040204" pitchFamily="50" charset="-128"/>
                <a:cs typeface="Times New Roman" panose="02020603050405020304" pitchFamily="18" charset="0"/>
              </a:rPr>
              <a:t>App</a:t>
            </a:r>
            <a:r>
              <a:rPr lang="ja-JP" altLang="en-US" sz="1800" kern="100" dirty="0">
                <a:latin typeface="Meiryo UI" panose="020B0604030504040204" pitchFamily="50" charset="-128"/>
                <a:ea typeface="Meiryo UI" panose="020B0604030504040204" pitchFamily="50" charset="-128"/>
                <a:cs typeface="Times New Roman" panose="02020603050405020304" pitchFamily="18" charset="0"/>
              </a:rPr>
              <a:t>、ストーリーなど」と書かれた薄いグレーの枠を押して「ヤフーマップ」と入力します。</a:t>
            </a:r>
            <a:endParaRPr lang="en-US" altLang="ja-JP" sz="1800" kern="100" dirty="0">
              <a:latin typeface="Meiryo UI" panose="020B0604030504040204" pitchFamily="50" charset="-128"/>
              <a:ea typeface="Meiryo UI" panose="020B0604030504040204" pitchFamily="50" charset="-128"/>
              <a:cs typeface="Times New Roman" panose="02020603050405020304" pitchFamily="18" charset="0"/>
            </a:endParaRPr>
          </a:p>
          <a:p>
            <a:pPr algn="just"/>
            <a:endParaRPr lang="en-US" altLang="ja-JP" sz="1800" kern="100" dirty="0">
              <a:latin typeface="Meiryo UI" panose="020B0604030504040204" pitchFamily="50" charset="-128"/>
              <a:ea typeface="Meiryo UI" panose="020B0604030504040204" pitchFamily="50" charset="-128"/>
              <a:cs typeface="Times New Roman" panose="02020603050405020304" pitchFamily="18" charset="0"/>
            </a:endParaRPr>
          </a:p>
          <a:p>
            <a:pPr algn="just"/>
            <a:r>
              <a:rPr lang="ja-JP" altLang="en-US" sz="1800" kern="100" dirty="0">
                <a:latin typeface="Meiryo UI" panose="020B0604030504040204" pitchFamily="50" charset="-128"/>
                <a:ea typeface="Meiryo UI" panose="020B0604030504040204" pitchFamily="50" charset="-128"/>
                <a:cs typeface="Times New Roman" panose="02020603050405020304" pitchFamily="18" charset="0"/>
              </a:rPr>
              <a:t>④検索結果から「ヤフーマップ」をリスト一覧から探して押します。</a:t>
            </a:r>
            <a:endParaRPr lang="en-US" altLang="ja-JP" sz="1800" kern="100" dirty="0">
              <a:latin typeface="Meiryo UI" panose="020B0604030504040204" pitchFamily="50" charset="-128"/>
              <a:ea typeface="Meiryo UI" panose="020B0604030504040204" pitchFamily="50" charset="-128"/>
              <a:cs typeface="Times New Roman" panose="02020603050405020304" pitchFamily="18" charset="0"/>
            </a:endParaRPr>
          </a:p>
          <a:p>
            <a:pPr algn="just"/>
            <a:endParaRPr lang="en-US" altLang="ja-JP" sz="1800" kern="100" dirty="0">
              <a:latin typeface="Meiryo UI" panose="020B0604030504040204" pitchFamily="50" charset="-128"/>
              <a:ea typeface="Meiryo UI" panose="020B0604030504040204" pitchFamily="50" charset="-128"/>
              <a:cs typeface="Times New Roman" panose="02020603050405020304" pitchFamily="18" charset="0"/>
            </a:endParaRPr>
          </a:p>
          <a:p>
            <a:pPr algn="just"/>
            <a:r>
              <a:rPr lang="ja-JP" altLang="en-US" sz="1800" kern="100" dirty="0">
                <a:latin typeface="Meiryo UI" panose="020B0604030504040204" pitchFamily="50" charset="-128"/>
                <a:ea typeface="Meiryo UI" panose="020B0604030504040204" pitchFamily="50" charset="-128"/>
                <a:cs typeface="Times New Roman" panose="02020603050405020304" pitchFamily="18" charset="0"/>
              </a:rPr>
              <a:t>⑤「入手」を押します。</a:t>
            </a:r>
            <a:endParaRPr lang="ja-JP" altLang="en-US" sz="1800" dirty="0">
              <a:latin typeface="Meiryo UI" panose="020B0604030504040204" pitchFamily="50" charset="-128"/>
              <a:ea typeface="Meiryo UI" panose="020B0604030504040204" pitchFamily="50" charset="-128"/>
            </a:endParaRPr>
          </a:p>
          <a:p>
            <a:pPr algn="just"/>
            <a:endParaRPr lang="en-US" altLang="ja-JP" kern="100" dirty="0">
              <a:cs typeface="Times New Roman" panose="02020603050405020304" pitchFamily="18" charset="0"/>
            </a:endParaRPr>
          </a:p>
          <a:p>
            <a:pPr algn="just"/>
            <a:r>
              <a:rPr lang="ja-JP" altLang="en-US" dirty="0"/>
              <a:t>すると、インストールが始まります。</a:t>
            </a:r>
            <a:endParaRPr lang="en-US" altLang="ja-JP" dirty="0"/>
          </a:p>
        </p:txBody>
      </p:sp>
      <p:sp>
        <p:nvSpPr>
          <p:cNvPr id="4" name="スライド番号プレースホルダー 3"/>
          <p:cNvSpPr>
            <a:spLocks noGrp="1"/>
          </p:cNvSpPr>
          <p:nvPr>
            <p:ph type="sldNum" sz="quarter" idx="10"/>
          </p:nvPr>
        </p:nvSpPr>
        <p:spPr/>
        <p:txBody>
          <a:bodyPr/>
          <a:lstStyle/>
          <a:p>
            <a:fld id="{2B53D04A-B60E-1241-96E3-BBB7CC6C31A8}" type="slidenum">
              <a:rPr kumimoji="1" lang="ja-JP" altLang="en-US" smtClean="0"/>
              <a:t>8</a:t>
            </a:fld>
            <a:endParaRPr kumimoji="1" lang="ja-JP" altLang="en-US"/>
          </a:p>
        </p:txBody>
      </p:sp>
    </p:spTree>
    <p:extLst>
      <p:ext uri="{BB962C8B-B14F-4D97-AF65-F5344CB8AC3E}">
        <p14:creationId xmlns:p14="http://schemas.microsoft.com/office/powerpoint/2010/main" val="134838665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968375" y="576263"/>
            <a:ext cx="4800600" cy="3600450"/>
          </a:xfrm>
        </p:spPr>
      </p:sp>
      <p:sp>
        <p:nvSpPr>
          <p:cNvPr id="3" name="ノート プレースホルダー 2"/>
          <p:cNvSpPr>
            <a:spLocks noGrp="1"/>
          </p:cNvSpPr>
          <p:nvPr>
            <p:ph type="body" idx="1"/>
          </p:nvPr>
        </p:nvSpPr>
        <p:spPr>
          <a:xfrm>
            <a:off x="945173" y="4356185"/>
            <a:ext cx="4861902" cy="5184000"/>
          </a:xfrm>
        </p:spPr>
        <p:txBody>
          <a:bodyPr/>
          <a:lstStyle/>
          <a:p>
            <a:r>
              <a:rPr lang="ja-JP" altLang="ja-JP" dirty="0">
                <a:latin typeface="Meiryo UI" panose="020B0604030504040204" pitchFamily="50" charset="-128"/>
                <a:ea typeface="Meiryo UI" panose="020B0604030504040204" pitchFamily="50" charset="-128"/>
                <a:cs typeface="Times New Roman" panose="02020603050405020304" pitchFamily="18" charset="0"/>
              </a:rPr>
              <a:t>ヤフーマップを起動し、ヤフーマップで医療機関を検索します。</a:t>
            </a:r>
            <a:endParaRPr lang="en-US" altLang="ja-JP" dirty="0">
              <a:latin typeface="Meiryo UI" panose="020B0604030504040204" pitchFamily="50" charset="-128"/>
              <a:ea typeface="Meiryo UI" panose="020B0604030504040204" pitchFamily="50" charset="-128"/>
              <a:cs typeface="Times New Roman" panose="02020603050405020304" pitchFamily="18" charset="0"/>
            </a:endParaRPr>
          </a:p>
          <a:p>
            <a:endParaRPr lang="en-US" altLang="ja-JP" dirty="0">
              <a:latin typeface="Meiryo UI" panose="020B0604030504040204" pitchFamily="50" charset="-128"/>
              <a:ea typeface="Meiryo UI" panose="020B0604030504040204" pitchFamily="50" charset="-128"/>
              <a:cs typeface="Times New Roman" panose="02020603050405020304" pitchFamily="18" charset="0"/>
            </a:endParaRPr>
          </a:p>
          <a:p>
            <a:r>
              <a:rPr lang="ja-JP" altLang="en-US" dirty="0">
                <a:latin typeface="Meiryo UI" panose="020B0604030504040204" pitchFamily="50" charset="-128"/>
                <a:ea typeface="Meiryo UI" panose="020B0604030504040204" pitchFamily="50" charset="-128"/>
                <a:cs typeface="Times New Roman" panose="02020603050405020304" pitchFamily="18" charset="0"/>
              </a:rPr>
              <a:t>ホーム画面からヤフーマップを押して起動します。</a:t>
            </a:r>
            <a:endParaRPr lang="en-US" altLang="ja-JP" dirty="0">
              <a:latin typeface="Meiryo UI" panose="020B0604030504040204" pitchFamily="50" charset="-128"/>
              <a:ea typeface="Meiryo UI" panose="020B0604030504040204" pitchFamily="50" charset="-128"/>
              <a:cs typeface="Times New Roman" panose="02020603050405020304" pitchFamily="18" charset="0"/>
            </a:endParaRPr>
          </a:p>
          <a:p>
            <a:endParaRPr lang="en-US" altLang="ja-JP" dirty="0">
              <a:latin typeface="Meiryo UI" panose="020B0604030504040204" pitchFamily="50" charset="-128"/>
              <a:ea typeface="Meiryo UI" panose="020B0604030504040204" pitchFamily="50" charset="-128"/>
              <a:cs typeface="Times New Roman" panose="02020603050405020304" pitchFamily="18" charset="0"/>
            </a:endParaRPr>
          </a:p>
          <a:p>
            <a:r>
              <a:rPr lang="ja-JP" altLang="en-US" dirty="0">
                <a:latin typeface="Meiryo UI" panose="020B0604030504040204" pitchFamily="50" charset="-128"/>
                <a:ea typeface="Meiryo UI" panose="020B0604030504040204" pitchFamily="50" charset="-128"/>
                <a:cs typeface="Times New Roman" panose="02020603050405020304" pitchFamily="18" charset="0"/>
              </a:rPr>
              <a:t>最初に初期設定をします。</a:t>
            </a:r>
            <a:endParaRPr lang="en-US" altLang="ja-JP" dirty="0">
              <a:latin typeface="Meiryo UI" panose="020B0604030504040204" pitchFamily="50" charset="-128"/>
              <a:ea typeface="Meiryo UI" panose="020B0604030504040204" pitchFamily="50" charset="-128"/>
              <a:cs typeface="Times New Roman" panose="02020603050405020304" pitchFamily="18" charset="0"/>
            </a:endParaRPr>
          </a:p>
          <a:p>
            <a:endParaRPr lang="en-US" altLang="ja-JP" dirty="0">
              <a:latin typeface="Meiryo UI" panose="020B0604030504040204" pitchFamily="50" charset="-128"/>
              <a:ea typeface="Meiryo UI" panose="020B0604030504040204" pitchFamily="50" charset="-128"/>
              <a:cs typeface="Times New Roman" panose="02020603050405020304" pitchFamily="18" charset="0"/>
            </a:endParaRPr>
          </a:p>
          <a:p>
            <a:r>
              <a:rPr lang="ja-JP" altLang="en-US" dirty="0">
                <a:latin typeface="Meiryo UI" panose="020B0604030504040204" pitchFamily="50" charset="-128"/>
                <a:ea typeface="Meiryo UI" panose="020B0604030504040204" pitchFamily="50" charset="-128"/>
                <a:cs typeface="Times New Roman" panose="02020603050405020304" pitchFamily="18" charset="0"/>
              </a:rPr>
              <a:t>機種によって画面が若干異なりますのでまずは、</a:t>
            </a:r>
            <a:r>
              <a:rPr lang="en-US" altLang="ja-JP" dirty="0">
                <a:latin typeface="Meiryo UI" panose="020B0604030504040204" pitchFamily="50" charset="-128"/>
                <a:ea typeface="Meiryo UI" panose="020B0604030504040204" pitchFamily="50" charset="-128"/>
                <a:cs typeface="Times New Roman" panose="02020603050405020304" pitchFamily="18" charset="0"/>
              </a:rPr>
              <a:t>iPhone</a:t>
            </a:r>
            <a:r>
              <a:rPr lang="ja-JP" altLang="en-US" dirty="0">
                <a:latin typeface="Meiryo UI" panose="020B0604030504040204" pitchFamily="50" charset="-128"/>
                <a:ea typeface="Meiryo UI" panose="020B0604030504040204" pitchFamily="50" charset="-128"/>
                <a:cs typeface="Times New Roman" panose="02020603050405020304" pitchFamily="18" charset="0"/>
              </a:rPr>
              <a:t>の操作方法をご説明します。</a:t>
            </a:r>
            <a:endParaRPr lang="en-US" altLang="ja-JP" dirty="0">
              <a:latin typeface="Meiryo UI" panose="020B0604030504040204" pitchFamily="50" charset="-128"/>
              <a:ea typeface="Meiryo UI" panose="020B0604030504040204" pitchFamily="50" charset="-128"/>
              <a:cs typeface="Times New Roman" panose="02020603050405020304" pitchFamily="18" charset="0"/>
            </a:endParaRPr>
          </a:p>
          <a:p>
            <a:endParaRPr lang="en-US" altLang="ja-JP" dirty="0">
              <a:latin typeface="Meiryo UI" panose="020B0604030504040204" pitchFamily="50" charset="-128"/>
              <a:ea typeface="Meiryo UI" panose="020B0604030504040204" pitchFamily="50" charset="-128"/>
              <a:cs typeface="Times New Roman" panose="02020603050405020304" pitchFamily="18" charset="0"/>
            </a:endParaRPr>
          </a:p>
          <a:p>
            <a:r>
              <a:rPr lang="ja-JP" altLang="en-US" dirty="0">
                <a:latin typeface="Meiryo UI" panose="020B0604030504040204" pitchFamily="50" charset="-128"/>
                <a:ea typeface="Meiryo UI" panose="020B0604030504040204" pitchFamily="50" charset="-128"/>
                <a:cs typeface="Times New Roman" panose="02020603050405020304" pitchFamily="18" charset="0"/>
              </a:rPr>
              <a:t>①アプリの概要説明画面が出ますので「次へ」を押します</a:t>
            </a:r>
            <a:endParaRPr lang="en-US" altLang="ja-JP" dirty="0">
              <a:latin typeface="Meiryo UI" panose="020B0604030504040204" pitchFamily="50" charset="-128"/>
              <a:ea typeface="Meiryo UI" panose="020B0604030504040204" pitchFamily="50" charset="-128"/>
              <a:cs typeface="Times New Roman" panose="02020603050405020304" pitchFamily="18" charset="0"/>
            </a:endParaRPr>
          </a:p>
          <a:p>
            <a:endParaRPr lang="en-US" altLang="ja-JP" dirty="0">
              <a:latin typeface="Meiryo UI" panose="020B0604030504040204" pitchFamily="50" charset="-128"/>
              <a:ea typeface="Meiryo UI" panose="020B0604030504040204" pitchFamily="50" charset="-128"/>
              <a:cs typeface="Times New Roman" panose="02020603050405020304" pitchFamily="18" charset="0"/>
            </a:endParaRPr>
          </a:p>
          <a:p>
            <a:r>
              <a:rPr lang="ja-JP" altLang="en-US" dirty="0">
                <a:latin typeface="Meiryo UI" panose="020B0604030504040204" pitchFamily="50" charset="-128"/>
                <a:ea typeface="Meiryo UI" panose="020B0604030504040204" pitchFamily="50" charset="-128"/>
                <a:cs typeface="Times New Roman" panose="02020603050405020304" pitchFamily="18" charset="0"/>
              </a:rPr>
              <a:t>②</a:t>
            </a:r>
            <a:r>
              <a:rPr lang="ja-JP" altLang="ja-JP" dirty="0">
                <a:latin typeface="Meiryo UI" panose="020B0604030504040204" pitchFamily="50" charset="-128"/>
                <a:ea typeface="Meiryo UI" panose="020B0604030504040204" pitchFamily="50" charset="-128"/>
                <a:cs typeface="Times New Roman" panose="02020603050405020304" pitchFamily="18" charset="0"/>
              </a:rPr>
              <a:t>「</a:t>
            </a:r>
            <a:r>
              <a:rPr lang="en-US" altLang="ja-JP" dirty="0">
                <a:latin typeface="Meiryo UI" panose="020B0604030504040204" pitchFamily="50" charset="-128"/>
                <a:ea typeface="Meiryo UI" panose="020B0604030504040204" pitchFamily="50" charset="-128"/>
                <a:cs typeface="Times New Roman" panose="02020603050405020304" pitchFamily="18" charset="0"/>
              </a:rPr>
              <a:t>1</a:t>
            </a:r>
            <a:r>
              <a:rPr lang="ja-JP" altLang="en-US" dirty="0">
                <a:latin typeface="Meiryo UI" panose="020B0604030504040204" pitchFamily="50" charset="-128"/>
                <a:ea typeface="Meiryo UI" panose="020B0604030504040204" pitchFamily="50" charset="-128"/>
                <a:cs typeface="Times New Roman" panose="02020603050405020304" pitchFamily="18" charset="0"/>
              </a:rPr>
              <a:t>度だけ</a:t>
            </a:r>
            <a:r>
              <a:rPr lang="ja-JP" altLang="ja-JP" dirty="0">
                <a:latin typeface="Meiryo UI" panose="020B0604030504040204" pitchFamily="50" charset="-128"/>
                <a:ea typeface="Meiryo UI" panose="020B0604030504040204" pitchFamily="50" charset="-128"/>
                <a:cs typeface="Times New Roman" panose="02020603050405020304" pitchFamily="18" charset="0"/>
              </a:rPr>
              <a:t>許可」</a:t>
            </a:r>
            <a:r>
              <a:rPr lang="ja-JP" altLang="en-US" dirty="0">
                <a:latin typeface="Meiryo UI" panose="020B0604030504040204" pitchFamily="50" charset="-128"/>
                <a:ea typeface="Meiryo UI" panose="020B0604030504040204" pitchFamily="50" charset="-128"/>
                <a:cs typeface="Times New Roman" panose="02020603050405020304" pitchFamily="18" charset="0"/>
              </a:rPr>
              <a:t>もしくは「</a:t>
            </a:r>
            <a:r>
              <a:rPr lang="en-US" altLang="ja-JP" dirty="0">
                <a:latin typeface="Meiryo UI" panose="020B0604030504040204" pitchFamily="50" charset="-128"/>
                <a:ea typeface="Meiryo UI" panose="020B0604030504040204" pitchFamily="50" charset="-128"/>
                <a:cs typeface="Times New Roman" panose="02020603050405020304" pitchFamily="18" charset="0"/>
              </a:rPr>
              <a:t>App</a:t>
            </a:r>
            <a:r>
              <a:rPr lang="ja-JP" altLang="en-US" dirty="0">
                <a:latin typeface="Meiryo UI" panose="020B0604030504040204" pitchFamily="50" charset="-128"/>
                <a:ea typeface="Meiryo UI" panose="020B0604030504040204" pitchFamily="50" charset="-128"/>
                <a:cs typeface="Times New Roman" panose="02020603050405020304" pitchFamily="18" charset="0"/>
              </a:rPr>
              <a:t>の使用中は許可」のいずれか</a:t>
            </a:r>
            <a:r>
              <a:rPr lang="ja-JP" altLang="ja-JP" dirty="0">
                <a:latin typeface="Meiryo UI" panose="020B0604030504040204" pitchFamily="50" charset="-128"/>
                <a:ea typeface="Meiryo UI" panose="020B0604030504040204" pitchFamily="50" charset="-128"/>
                <a:cs typeface="Times New Roman" panose="02020603050405020304" pitchFamily="18" charset="0"/>
              </a:rPr>
              <a:t>を</a:t>
            </a:r>
            <a:r>
              <a:rPr lang="ja-JP" altLang="en-US" dirty="0">
                <a:latin typeface="Meiryo UI" panose="020B0604030504040204" pitchFamily="50" charset="-128"/>
                <a:ea typeface="Meiryo UI" panose="020B0604030504040204" pitchFamily="50" charset="-128"/>
                <a:cs typeface="Times New Roman" panose="02020603050405020304" pitchFamily="18" charset="0"/>
              </a:rPr>
              <a:t>押して</a:t>
            </a:r>
            <a:r>
              <a:rPr lang="ja-JP" altLang="ja-JP" dirty="0">
                <a:latin typeface="Meiryo UI" panose="020B0604030504040204" pitchFamily="50" charset="-128"/>
                <a:ea typeface="Meiryo UI" panose="020B0604030504040204" pitchFamily="50" charset="-128"/>
                <a:cs typeface="Times New Roman" panose="02020603050405020304" pitchFamily="18" charset="0"/>
              </a:rPr>
              <a:t>ください。</a:t>
            </a:r>
            <a:r>
              <a:rPr lang="ja-JP" altLang="en-US" dirty="0">
                <a:latin typeface="Meiryo UI" panose="020B0604030504040204" pitchFamily="50" charset="-128"/>
                <a:ea typeface="Meiryo UI" panose="020B0604030504040204" pitchFamily="50" charset="-128"/>
                <a:cs typeface="Times New Roman" panose="02020603050405020304" pitchFamily="18" charset="0"/>
              </a:rPr>
              <a:t>いずれか</a:t>
            </a:r>
            <a:r>
              <a:rPr lang="ja-JP" altLang="ja-JP" dirty="0">
                <a:latin typeface="Meiryo UI" panose="020B0604030504040204" pitchFamily="50" charset="-128"/>
                <a:ea typeface="Meiryo UI" panose="020B0604030504040204" pitchFamily="50" charset="-128"/>
                <a:cs typeface="Times New Roman" panose="02020603050405020304" pitchFamily="18" charset="0"/>
              </a:rPr>
              <a:t>にしないとお近くの医療機関を探せなくなります。</a:t>
            </a:r>
            <a:endParaRPr lang="en-US" altLang="ja-JP" dirty="0">
              <a:latin typeface="Meiryo UI" panose="020B0604030504040204" pitchFamily="50" charset="-128"/>
              <a:ea typeface="Meiryo UI" panose="020B0604030504040204" pitchFamily="50" charset="-128"/>
              <a:cs typeface="Times New Roman" panose="02020603050405020304" pitchFamily="18" charset="0"/>
            </a:endParaRPr>
          </a:p>
          <a:p>
            <a:endParaRPr lang="en-US" altLang="ja-JP" dirty="0">
              <a:latin typeface="Meiryo UI" panose="020B0604030504040204" pitchFamily="50" charset="-128"/>
              <a:ea typeface="Meiryo UI" panose="020B0604030504040204" pitchFamily="50" charset="-128"/>
              <a:cs typeface="Times New Roman" panose="02020603050405020304" pitchFamily="18" charset="0"/>
            </a:endParaRPr>
          </a:p>
          <a:p>
            <a:r>
              <a:rPr lang="ja-JP" altLang="en-US" dirty="0">
                <a:latin typeface="Meiryo UI" panose="020B0604030504040204" pitchFamily="50" charset="-128"/>
                <a:ea typeface="Meiryo UI" panose="020B0604030504040204" pitchFamily="50" charset="-128"/>
                <a:cs typeface="Times New Roman" panose="02020603050405020304" pitchFamily="18" charset="0"/>
              </a:rPr>
              <a:t>③</a:t>
            </a:r>
            <a:r>
              <a:rPr lang="en-US" altLang="ja-JP" dirty="0">
                <a:latin typeface="Meiryo UI" panose="020B0604030504040204" pitchFamily="50" charset="-128"/>
                <a:ea typeface="Meiryo UI" panose="020B0604030504040204" pitchFamily="50" charset="-128"/>
                <a:cs typeface="Times New Roman" panose="02020603050405020304" pitchFamily="18" charset="0"/>
              </a:rPr>
              <a:t>Bluetooth</a:t>
            </a:r>
            <a:r>
              <a:rPr lang="ja-JP" altLang="en-US" dirty="0">
                <a:latin typeface="Meiryo UI" panose="020B0604030504040204" pitchFamily="50" charset="-128"/>
                <a:ea typeface="Meiryo UI" panose="020B0604030504040204" pitchFamily="50" charset="-128"/>
                <a:cs typeface="Times New Roman" panose="02020603050405020304" pitchFamily="18" charset="0"/>
              </a:rPr>
              <a:t>への接続許可を確認されますので、「許可しない」か「</a:t>
            </a:r>
            <a:r>
              <a:rPr lang="en-US" altLang="ja-JP" dirty="0">
                <a:latin typeface="Meiryo UI" panose="020B0604030504040204" pitchFamily="50" charset="-128"/>
                <a:ea typeface="Meiryo UI" panose="020B0604030504040204" pitchFamily="50" charset="-128"/>
                <a:cs typeface="Times New Roman" panose="02020603050405020304" pitchFamily="18" charset="0"/>
              </a:rPr>
              <a:t>OK</a:t>
            </a:r>
            <a:r>
              <a:rPr lang="ja-JP" altLang="en-US" dirty="0">
                <a:latin typeface="Meiryo UI" panose="020B0604030504040204" pitchFamily="50" charset="-128"/>
                <a:ea typeface="Meiryo UI" panose="020B0604030504040204" pitchFamily="50" charset="-128"/>
                <a:cs typeface="Times New Roman" panose="02020603050405020304" pitchFamily="18" charset="0"/>
              </a:rPr>
              <a:t>」かいずれかを押してください。いずれを押しても構いません。</a:t>
            </a:r>
            <a:endParaRPr lang="en-US" altLang="ja-JP" dirty="0">
              <a:latin typeface="Meiryo UI" panose="020B0604030504040204" pitchFamily="50" charset="-128"/>
              <a:ea typeface="Meiryo UI" panose="020B0604030504040204" pitchFamily="50" charset="-128"/>
              <a:cs typeface="Times New Roman" panose="02020603050405020304" pitchFamily="18" charset="0"/>
            </a:endParaRPr>
          </a:p>
          <a:p>
            <a:pPr defTabSz="829344">
              <a:defRPr/>
            </a:pPr>
            <a:endParaRPr lang="en-US" altLang="ja-JP" dirty="0">
              <a:latin typeface="Meiryo UI" panose="020B0604030504040204" pitchFamily="50" charset="-128"/>
              <a:ea typeface="Meiryo UI" panose="020B0604030504040204" pitchFamily="50" charset="-128"/>
              <a:cs typeface="Times New Roman" panose="02020603050405020304" pitchFamily="18" charset="0"/>
            </a:endParaRPr>
          </a:p>
          <a:p>
            <a:pPr defTabSz="829344">
              <a:defRPr/>
            </a:pPr>
            <a:r>
              <a:rPr lang="ja-JP" altLang="en-US" dirty="0">
                <a:latin typeface="Meiryo UI" panose="020B0604030504040204" pitchFamily="50" charset="-128"/>
                <a:ea typeface="Meiryo UI" panose="020B0604030504040204" pitchFamily="50" charset="-128"/>
                <a:cs typeface="Times New Roman" panose="02020603050405020304" pitchFamily="18" charset="0"/>
              </a:rPr>
              <a:t>④通知の送信について確認されますので、「許可しない」か「</a:t>
            </a:r>
            <a:r>
              <a:rPr lang="en-US" altLang="ja-JP" dirty="0">
                <a:latin typeface="Meiryo UI" panose="020B0604030504040204" pitchFamily="50" charset="-128"/>
                <a:ea typeface="Meiryo UI" panose="020B0604030504040204" pitchFamily="50" charset="-128"/>
                <a:cs typeface="Times New Roman" panose="02020603050405020304" pitchFamily="18" charset="0"/>
              </a:rPr>
              <a:t>OK</a:t>
            </a:r>
            <a:r>
              <a:rPr lang="ja-JP" altLang="en-US" dirty="0">
                <a:latin typeface="Meiryo UI" panose="020B0604030504040204" pitchFamily="50" charset="-128"/>
                <a:ea typeface="Meiryo UI" panose="020B0604030504040204" pitchFamily="50" charset="-128"/>
                <a:cs typeface="Times New Roman" panose="02020603050405020304" pitchFamily="18" charset="0"/>
              </a:rPr>
              <a:t>」かいずれかを押してください。いずれを押しても構いません。</a:t>
            </a:r>
            <a:endParaRPr lang="en-US" altLang="ja-JP" dirty="0">
              <a:latin typeface="Meiryo UI" panose="020B0604030504040204" pitchFamily="50" charset="-128"/>
              <a:ea typeface="Meiryo UI" panose="020B0604030504040204" pitchFamily="50" charset="-128"/>
              <a:cs typeface="Times New Roman" panose="02020603050405020304" pitchFamily="18" charset="0"/>
            </a:endParaRPr>
          </a:p>
          <a:p>
            <a:endParaRPr lang="en-US" altLang="ja-JP" sz="1100" dirty="0">
              <a:latin typeface="Meiryo UI" panose="020B0604030504040204" pitchFamily="50" charset="-128"/>
              <a:ea typeface="Meiryo UI" panose="020B0604030504040204" pitchFamily="50" charset="-128"/>
              <a:cs typeface="Times New Roman" panose="02020603050405020304" pitchFamily="18" charset="0"/>
            </a:endParaRPr>
          </a:p>
        </p:txBody>
      </p:sp>
      <p:sp>
        <p:nvSpPr>
          <p:cNvPr id="4" name="スライド番号プレースホルダー 3"/>
          <p:cNvSpPr>
            <a:spLocks noGrp="1"/>
          </p:cNvSpPr>
          <p:nvPr>
            <p:ph type="sldNum" sz="quarter" idx="10"/>
          </p:nvPr>
        </p:nvSpPr>
        <p:spPr/>
        <p:txBody>
          <a:bodyPr/>
          <a:lstStyle/>
          <a:p>
            <a:fld id="{2B53D04A-B60E-1241-96E3-BBB7CC6C31A8}" type="slidenum">
              <a:rPr kumimoji="1" lang="ja-JP" altLang="en-US" smtClean="0"/>
              <a:t>9</a:t>
            </a:fld>
            <a:endParaRPr kumimoji="1" lang="ja-JP" altLang="en-US"/>
          </a:p>
        </p:txBody>
      </p:sp>
    </p:spTree>
    <p:extLst>
      <p:ext uri="{BB962C8B-B14F-4D97-AF65-F5344CB8AC3E}">
        <p14:creationId xmlns:p14="http://schemas.microsoft.com/office/powerpoint/2010/main" val="386111426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Blank">
    <p:spTree>
      <p:nvGrpSpPr>
        <p:cNvPr id="1" name=""/>
        <p:cNvGrpSpPr/>
        <p:nvPr/>
      </p:nvGrpSpPr>
      <p:grpSpPr>
        <a:xfrm>
          <a:off x="0" y="0"/>
          <a:ext cx="0" cy="0"/>
          <a:chOff x="0" y="0"/>
          <a:chExt cx="0" cy="0"/>
        </a:xfrm>
      </p:grpSpPr>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1_Blank">
    <p:spTree>
      <p:nvGrpSpPr>
        <p:cNvPr id="1" name=""/>
        <p:cNvGrpSpPr/>
        <p:nvPr/>
      </p:nvGrpSpPr>
      <p:grpSpPr>
        <a:xfrm>
          <a:off x="0" y="0"/>
          <a:ext cx="0" cy="0"/>
          <a:chOff x="0" y="0"/>
          <a:chExt cx="0" cy="0"/>
        </a:xfrm>
      </p:grpSpPr>
      <p:cxnSp>
        <p:nvCxnSpPr>
          <p:cNvPr id="2" name="直線コネクタ 1"/>
          <p:cNvCxnSpPr/>
          <p:nvPr userDrawn="1"/>
        </p:nvCxnSpPr>
        <p:spPr>
          <a:xfrm>
            <a:off x="1692275" y="187784"/>
            <a:ext cx="0" cy="6300000"/>
          </a:xfrm>
          <a:prstGeom prst="line">
            <a:avLst/>
          </a:prstGeom>
          <a:ln w="19050">
            <a:solidFill>
              <a:srgbClr val="009650"/>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2_Blank">
    <p:spTree>
      <p:nvGrpSpPr>
        <p:cNvPr id="1" name=""/>
        <p:cNvGrpSpPr/>
        <p:nvPr/>
      </p:nvGrpSpPr>
      <p:grpSpPr>
        <a:xfrm>
          <a:off x="0" y="0"/>
          <a:ext cx="0" cy="0"/>
          <a:chOff x="0" y="0"/>
          <a:chExt cx="0" cy="0"/>
        </a:xfrm>
      </p:grpSpPr>
      <p:sp>
        <p:nvSpPr>
          <p:cNvPr id="2" name="Title 1"/>
          <p:cNvSpPr>
            <a:spLocks noGrp="1"/>
          </p:cNvSpPr>
          <p:nvPr>
            <p:ph type="ctrTitle"/>
          </p:nvPr>
        </p:nvSpPr>
        <p:spPr>
          <a:xfrm>
            <a:off x="1784498" y="516168"/>
            <a:ext cx="6682225" cy="540000"/>
          </a:xfrm>
          <a:prstGeom prst="rect">
            <a:avLst/>
          </a:prstGeom>
        </p:spPr>
        <p:txBody>
          <a:bodyPr anchor="b">
            <a:normAutofit/>
          </a:bodyPr>
          <a:lstStyle>
            <a:lvl1pPr algn="l">
              <a:defRPr sz="3018" b="1" i="0">
                <a:solidFill>
                  <a:srgbClr val="009650"/>
                </a:solidFill>
                <a:latin typeface="Meiryo" charset="-128"/>
                <a:ea typeface="Meiryo" charset="-128"/>
                <a:cs typeface="Meiryo" charset="-128"/>
              </a:defRPr>
            </a:lvl1pPr>
          </a:lstStyle>
          <a:p>
            <a:r>
              <a:rPr lang="ja-JP" altLang="en-US" dirty="0"/>
              <a:t>マスター タイトルの書式設定</a:t>
            </a:r>
            <a:endParaRPr lang="en-US" dirty="0"/>
          </a:p>
        </p:txBody>
      </p:sp>
      <p:sp>
        <p:nvSpPr>
          <p:cNvPr id="3" name="Subtitle 2"/>
          <p:cNvSpPr>
            <a:spLocks noGrp="1"/>
          </p:cNvSpPr>
          <p:nvPr>
            <p:ph type="subTitle" idx="1"/>
          </p:nvPr>
        </p:nvSpPr>
        <p:spPr>
          <a:xfrm>
            <a:off x="1789611" y="1409398"/>
            <a:ext cx="6682225" cy="348237"/>
          </a:xfrm>
          <a:prstGeom prst="rect">
            <a:avLst/>
          </a:prstGeom>
        </p:spPr>
        <p:txBody>
          <a:bodyPr/>
          <a:lstStyle>
            <a:lvl1pPr marL="0" indent="0" algn="l">
              <a:buNone/>
              <a:defRPr sz="2263" b="1" i="0">
                <a:latin typeface="Meiryo" charset="-128"/>
                <a:ea typeface="Meiryo" charset="-128"/>
                <a:cs typeface="Meiryo" charset="-128"/>
              </a:defRPr>
            </a:lvl1pPr>
            <a:lvl2pPr marL="431124" indent="0" algn="ctr">
              <a:buNone/>
              <a:defRPr sz="1884"/>
            </a:lvl2pPr>
            <a:lvl3pPr marL="862246" indent="0" algn="ctr">
              <a:buNone/>
              <a:defRPr sz="1697"/>
            </a:lvl3pPr>
            <a:lvl4pPr marL="1293370" indent="0" algn="ctr">
              <a:buNone/>
              <a:defRPr sz="1508"/>
            </a:lvl4pPr>
            <a:lvl5pPr marL="1724493" indent="0" algn="ctr">
              <a:buNone/>
              <a:defRPr sz="1508"/>
            </a:lvl5pPr>
            <a:lvl6pPr marL="2155617" indent="0" algn="ctr">
              <a:buNone/>
              <a:defRPr sz="1508"/>
            </a:lvl6pPr>
            <a:lvl7pPr marL="2586741" indent="0" algn="ctr">
              <a:buNone/>
              <a:defRPr sz="1508"/>
            </a:lvl7pPr>
            <a:lvl8pPr marL="3017863" indent="0" algn="ctr">
              <a:buNone/>
              <a:defRPr sz="1508"/>
            </a:lvl8pPr>
            <a:lvl9pPr marL="3448987" indent="0" algn="ctr">
              <a:buNone/>
              <a:defRPr sz="1508"/>
            </a:lvl9pPr>
          </a:lstStyle>
          <a:p>
            <a:r>
              <a:rPr lang="ja-JP" altLang="en-US" dirty="0"/>
              <a:t>マスター サブタイトルの書式設定</a:t>
            </a:r>
            <a:endParaRPr lang="en-US" dirty="0"/>
          </a:p>
        </p:txBody>
      </p:sp>
      <p:cxnSp>
        <p:nvCxnSpPr>
          <p:cNvPr id="4" name="直線コネクタ 3"/>
          <p:cNvCxnSpPr/>
          <p:nvPr userDrawn="1"/>
        </p:nvCxnSpPr>
        <p:spPr>
          <a:xfrm>
            <a:off x="242164" y="1250617"/>
            <a:ext cx="8640000" cy="0"/>
          </a:xfrm>
          <a:prstGeom prst="line">
            <a:avLst/>
          </a:prstGeom>
          <a:ln w="19050">
            <a:solidFill>
              <a:srgbClr val="009650"/>
            </a:solidFill>
          </a:ln>
        </p:spPr>
        <p:style>
          <a:lnRef idx="1">
            <a:schemeClr val="accent1"/>
          </a:lnRef>
          <a:fillRef idx="0">
            <a:schemeClr val="accent1"/>
          </a:fillRef>
          <a:effectRef idx="0">
            <a:schemeClr val="accent1"/>
          </a:effectRef>
          <a:fontRef idx="minor">
            <a:schemeClr val="tx1"/>
          </a:fontRef>
        </p:style>
      </p:cxnSp>
      <p:cxnSp>
        <p:nvCxnSpPr>
          <p:cNvPr id="5" name="直線コネクタ 4"/>
          <p:cNvCxnSpPr/>
          <p:nvPr userDrawn="1"/>
        </p:nvCxnSpPr>
        <p:spPr>
          <a:xfrm>
            <a:off x="1690688" y="1265237"/>
            <a:ext cx="0" cy="5220000"/>
          </a:xfrm>
          <a:prstGeom prst="line">
            <a:avLst/>
          </a:prstGeom>
          <a:ln w="19050">
            <a:solidFill>
              <a:srgbClr val="009650"/>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3_Blank">
    <p:spTree>
      <p:nvGrpSpPr>
        <p:cNvPr id="1" name=""/>
        <p:cNvGrpSpPr/>
        <p:nvPr/>
      </p:nvGrpSpPr>
      <p:grpSpPr>
        <a:xfrm>
          <a:off x="0" y="0"/>
          <a:ext cx="0" cy="0"/>
          <a:chOff x="0" y="0"/>
          <a:chExt cx="0" cy="0"/>
        </a:xfrm>
      </p:grpSpPr>
      <p:sp>
        <p:nvSpPr>
          <p:cNvPr id="2" name="Title 1"/>
          <p:cNvSpPr>
            <a:spLocks noGrp="1"/>
          </p:cNvSpPr>
          <p:nvPr>
            <p:ph type="ctrTitle"/>
          </p:nvPr>
        </p:nvSpPr>
        <p:spPr>
          <a:xfrm>
            <a:off x="1784498" y="516168"/>
            <a:ext cx="6682225" cy="540000"/>
          </a:xfrm>
          <a:prstGeom prst="rect">
            <a:avLst/>
          </a:prstGeom>
        </p:spPr>
        <p:txBody>
          <a:bodyPr anchor="b">
            <a:normAutofit/>
          </a:bodyPr>
          <a:lstStyle>
            <a:lvl1pPr algn="l">
              <a:defRPr sz="3018" b="1" i="0">
                <a:solidFill>
                  <a:srgbClr val="009650"/>
                </a:solidFill>
                <a:latin typeface="Meiryo" charset="-128"/>
                <a:ea typeface="Meiryo" charset="-128"/>
                <a:cs typeface="Meiryo" charset="-128"/>
              </a:defRPr>
            </a:lvl1pPr>
          </a:lstStyle>
          <a:p>
            <a:r>
              <a:rPr lang="ja-JP" altLang="en-US" dirty="0"/>
              <a:t>マスター タイトルの書式設定</a:t>
            </a:r>
            <a:endParaRPr lang="en-US" dirty="0"/>
          </a:p>
        </p:txBody>
      </p:sp>
      <p:sp>
        <p:nvSpPr>
          <p:cNvPr id="3" name="Subtitle 2"/>
          <p:cNvSpPr>
            <a:spLocks noGrp="1"/>
          </p:cNvSpPr>
          <p:nvPr>
            <p:ph type="subTitle" idx="1"/>
          </p:nvPr>
        </p:nvSpPr>
        <p:spPr>
          <a:xfrm>
            <a:off x="524337" y="1409398"/>
            <a:ext cx="6682225" cy="348237"/>
          </a:xfrm>
          <a:prstGeom prst="rect">
            <a:avLst/>
          </a:prstGeom>
        </p:spPr>
        <p:txBody>
          <a:bodyPr/>
          <a:lstStyle>
            <a:lvl1pPr marL="0" indent="0" algn="l">
              <a:buNone/>
              <a:defRPr sz="2263" b="1" i="0">
                <a:latin typeface="Meiryo" charset="-128"/>
                <a:ea typeface="Meiryo" charset="-128"/>
                <a:cs typeface="Meiryo" charset="-128"/>
              </a:defRPr>
            </a:lvl1pPr>
            <a:lvl2pPr marL="431124" indent="0" algn="ctr">
              <a:buNone/>
              <a:defRPr sz="1884"/>
            </a:lvl2pPr>
            <a:lvl3pPr marL="862246" indent="0" algn="ctr">
              <a:buNone/>
              <a:defRPr sz="1697"/>
            </a:lvl3pPr>
            <a:lvl4pPr marL="1293370" indent="0" algn="ctr">
              <a:buNone/>
              <a:defRPr sz="1508"/>
            </a:lvl4pPr>
            <a:lvl5pPr marL="1724493" indent="0" algn="ctr">
              <a:buNone/>
              <a:defRPr sz="1508"/>
            </a:lvl5pPr>
            <a:lvl6pPr marL="2155617" indent="0" algn="ctr">
              <a:buNone/>
              <a:defRPr sz="1508"/>
            </a:lvl6pPr>
            <a:lvl7pPr marL="2586741" indent="0" algn="ctr">
              <a:buNone/>
              <a:defRPr sz="1508"/>
            </a:lvl7pPr>
            <a:lvl8pPr marL="3017863" indent="0" algn="ctr">
              <a:buNone/>
              <a:defRPr sz="1508"/>
            </a:lvl8pPr>
            <a:lvl9pPr marL="3448987" indent="0" algn="ctr">
              <a:buNone/>
              <a:defRPr sz="1508"/>
            </a:lvl9pPr>
          </a:lstStyle>
          <a:p>
            <a:r>
              <a:rPr lang="ja-JP" altLang="en-US" dirty="0"/>
              <a:t>マスター サブタイトルの書式設定</a:t>
            </a:r>
            <a:endParaRPr lang="en-US" dirty="0"/>
          </a:p>
        </p:txBody>
      </p:sp>
      <p:cxnSp>
        <p:nvCxnSpPr>
          <p:cNvPr id="4" name="直線コネクタ 3"/>
          <p:cNvCxnSpPr/>
          <p:nvPr userDrawn="1"/>
        </p:nvCxnSpPr>
        <p:spPr>
          <a:xfrm>
            <a:off x="242164" y="1250617"/>
            <a:ext cx="8640000" cy="0"/>
          </a:xfrm>
          <a:prstGeom prst="line">
            <a:avLst/>
          </a:prstGeom>
          <a:ln w="19050">
            <a:solidFill>
              <a:srgbClr val="009650"/>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_タイトル スライド">
    <p:spTree>
      <p:nvGrpSpPr>
        <p:cNvPr id="1" name=""/>
        <p:cNvGrpSpPr/>
        <p:nvPr/>
      </p:nvGrpSpPr>
      <p:grpSpPr>
        <a:xfrm>
          <a:off x="0" y="0"/>
          <a:ext cx="0" cy="0"/>
          <a:chOff x="0" y="0"/>
          <a:chExt cx="0" cy="0"/>
        </a:xfrm>
      </p:grpSpPr>
      <p:cxnSp>
        <p:nvCxnSpPr>
          <p:cNvPr id="11" name="直線コネクタ 10"/>
          <p:cNvCxnSpPr/>
          <p:nvPr userDrawn="1"/>
        </p:nvCxnSpPr>
        <p:spPr>
          <a:xfrm>
            <a:off x="251289" y="1268413"/>
            <a:ext cx="8640000" cy="0"/>
          </a:xfrm>
          <a:prstGeom prst="line">
            <a:avLst/>
          </a:prstGeom>
          <a:ln w="19050">
            <a:solidFill>
              <a:srgbClr val="00965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352979759"/>
      </p:ext>
    </p:extLst>
  </p:cSld>
  <p:clrMapOvr>
    <a:masterClrMapping/>
  </p:clrMapOvr>
  <p:extLst>
    <p:ext uri="{DCECCB84-F9BA-43D5-87BE-67443E8EF086}">
      <p15:sldGuideLst xmlns:p15="http://schemas.microsoft.com/office/powerpoint/2012/main"/>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userDrawn="1">
  <p:cSld name="タイトル スライド">
    <p:spTree>
      <p:nvGrpSpPr>
        <p:cNvPr id="1" name=""/>
        <p:cNvGrpSpPr/>
        <p:nvPr/>
      </p:nvGrpSpPr>
      <p:grpSpPr>
        <a:xfrm>
          <a:off x="0" y="0"/>
          <a:ext cx="0" cy="0"/>
          <a:chOff x="0" y="0"/>
          <a:chExt cx="0" cy="0"/>
        </a:xfrm>
      </p:grpSpPr>
      <p:cxnSp>
        <p:nvCxnSpPr>
          <p:cNvPr id="9" name="直線コネクタ 8"/>
          <p:cNvCxnSpPr/>
          <p:nvPr userDrawn="1"/>
        </p:nvCxnSpPr>
        <p:spPr>
          <a:xfrm>
            <a:off x="242164" y="1250617"/>
            <a:ext cx="8640000" cy="0"/>
          </a:xfrm>
          <a:prstGeom prst="line">
            <a:avLst/>
          </a:prstGeom>
          <a:ln w="19050">
            <a:solidFill>
              <a:srgbClr val="009650"/>
            </a:solidFill>
          </a:ln>
        </p:spPr>
        <p:style>
          <a:lnRef idx="1">
            <a:schemeClr val="accent1"/>
          </a:lnRef>
          <a:fillRef idx="0">
            <a:schemeClr val="accent1"/>
          </a:fillRef>
          <a:effectRef idx="0">
            <a:schemeClr val="accent1"/>
          </a:effectRef>
          <a:fontRef idx="minor">
            <a:schemeClr val="tx1"/>
          </a:fontRef>
        </p:style>
      </p:cxnSp>
      <p:cxnSp>
        <p:nvCxnSpPr>
          <p:cNvPr id="10" name="直線コネクタ 9"/>
          <p:cNvCxnSpPr/>
          <p:nvPr userDrawn="1"/>
        </p:nvCxnSpPr>
        <p:spPr>
          <a:xfrm>
            <a:off x="1690688" y="1265237"/>
            <a:ext cx="0" cy="5220000"/>
          </a:xfrm>
          <a:prstGeom prst="line">
            <a:avLst/>
          </a:prstGeom>
          <a:ln w="19050">
            <a:solidFill>
              <a:srgbClr val="00965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89772244"/>
      </p:ext>
    </p:extLst>
  </p:cSld>
  <p:clrMapOvr>
    <a:masterClrMapping/>
  </p:clrMapOvr>
  <p:extLst>
    <p:ext uri="{DCECCB84-F9BA-43D5-87BE-67443E8EF086}">
      <p15:sldGuideLst xmlns:p15="http://schemas.microsoft.com/office/powerpoint/2012/main"/>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タイトル スライド">
    <p:spTree>
      <p:nvGrpSpPr>
        <p:cNvPr id="1" name=""/>
        <p:cNvGrpSpPr/>
        <p:nvPr/>
      </p:nvGrpSpPr>
      <p:grpSpPr>
        <a:xfrm>
          <a:off x="0" y="0"/>
          <a:ext cx="0" cy="0"/>
          <a:chOff x="0" y="0"/>
          <a:chExt cx="0" cy="0"/>
        </a:xfrm>
      </p:grpSpPr>
    </p:spTree>
    <p:extLst>
      <p:ext uri="{BB962C8B-B14F-4D97-AF65-F5344CB8AC3E}">
        <p14:creationId xmlns:p14="http://schemas.microsoft.com/office/powerpoint/2010/main" val="21251393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ags" Target="../tags/tag2.xml"/><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image" Target="../media/image1.emf"/><Relationship Id="rId4" Type="http://schemas.openxmlformats.org/officeDocument/2006/relationships/slideLayout" Target="../slideLayouts/slideLayout4.xml"/><Relationship Id="rId9" Type="http://schemas.openxmlformats.org/officeDocument/2006/relationships/oleObject" Target="../embeddings/oleObject1.bin"/></Relationships>
</file>

<file path=ppt/slideMasters/_rels/slideMaster2.xml.rels><?xml version="1.0" encoding="UTF-8" standalone="yes"?>
<Relationships xmlns="http://schemas.openxmlformats.org/package/2006/relationships"><Relationship Id="rId3" Type="http://schemas.openxmlformats.org/officeDocument/2006/relationships/tags" Target="../tags/tag3.xml"/><Relationship Id="rId2" Type="http://schemas.openxmlformats.org/officeDocument/2006/relationships/theme" Target="../theme/theme2.xml"/><Relationship Id="rId1" Type="http://schemas.openxmlformats.org/officeDocument/2006/relationships/slideLayout" Target="../slideLayouts/slideLayout7.xml"/><Relationship Id="rId5" Type="http://schemas.openxmlformats.org/officeDocument/2006/relationships/image" Target="../media/image1.emf"/><Relationship Id="rId4" Type="http://schemas.openxmlformats.org/officeDocument/2006/relationships/oleObject" Target="../embeddings/oleObject2.bin"/></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aphicFrame>
        <p:nvGraphicFramePr>
          <p:cNvPr id="3" name="オブジェクト 2" hidden="1">
            <a:extLst>
              <a:ext uri="{FF2B5EF4-FFF2-40B4-BE49-F238E27FC236}">
                <a16:creationId xmlns:a16="http://schemas.microsoft.com/office/drawing/2014/main" id="{0E73841C-3A9B-4483-842E-4AF80DB40124}"/>
              </a:ext>
            </a:extLst>
          </p:cNvPr>
          <p:cNvGraphicFramePr>
            <a:graphicFrameLocks noChangeAspect="1"/>
          </p:cNvGraphicFramePr>
          <p:nvPr userDrawn="1">
            <p:custDataLst>
              <p:tags r:id="rId8"/>
            </p:custDataLst>
            <p:extLst>
              <p:ext uri="{D42A27DB-BD31-4B8C-83A1-F6EECF244321}">
                <p14:modId xmlns:p14="http://schemas.microsoft.com/office/powerpoint/2010/main" val="3212089365"/>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スライド" r:id="rId9" imgW="469" imgH="470" progId="TCLayout.ActiveDocument.1">
                  <p:embed/>
                </p:oleObj>
              </mc:Choice>
              <mc:Fallback>
                <p:oleObj name="think-cell スライド" r:id="rId9" imgW="469" imgH="470" progId="TCLayout.ActiveDocument.1">
                  <p:embed/>
                  <p:pic>
                    <p:nvPicPr>
                      <p:cNvPr id="0" name=""/>
                      <p:cNvPicPr/>
                      <p:nvPr/>
                    </p:nvPicPr>
                    <p:blipFill>
                      <a:blip r:embed="rId10"/>
                      <a:stretch>
                        <a:fillRect/>
                      </a:stretch>
                    </p:blipFill>
                    <p:spPr>
                      <a:xfrm>
                        <a:off x="1588" y="1588"/>
                        <a:ext cx="1588" cy="1588"/>
                      </a:xfrm>
                      <a:prstGeom prst="rect">
                        <a:avLst/>
                      </a:prstGeom>
                    </p:spPr>
                  </p:pic>
                </p:oleObj>
              </mc:Fallback>
            </mc:AlternateContent>
          </a:graphicData>
        </a:graphic>
      </p:graphicFrame>
      <p:sp>
        <p:nvSpPr>
          <p:cNvPr id="7" name="角丸四角形 6"/>
          <p:cNvSpPr/>
          <p:nvPr userDrawn="1"/>
        </p:nvSpPr>
        <p:spPr>
          <a:xfrm>
            <a:off x="251642" y="193535"/>
            <a:ext cx="8640000" cy="6300000"/>
          </a:xfrm>
          <a:prstGeom prst="roundRect">
            <a:avLst>
              <a:gd name="adj" fmla="val 11066"/>
            </a:avLst>
          </a:prstGeom>
          <a:noFill/>
          <a:ln w="19050">
            <a:solidFill>
              <a:srgbClr val="00965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kumimoji="1" lang="ja-JP" altLang="en-US" sz="1697"/>
          </a:p>
        </p:txBody>
      </p:sp>
      <p:sp>
        <p:nvSpPr>
          <p:cNvPr id="8" name="円/楕円 7"/>
          <p:cNvSpPr/>
          <p:nvPr userDrawn="1"/>
        </p:nvSpPr>
        <p:spPr>
          <a:xfrm>
            <a:off x="4397495" y="6317066"/>
            <a:ext cx="360000" cy="360000"/>
          </a:xfrm>
          <a:prstGeom prst="ellipse">
            <a:avLst/>
          </a:prstGeom>
          <a:solidFill>
            <a:schemeClr val="bg1"/>
          </a:solidFill>
          <a:ln w="19050">
            <a:solidFill>
              <a:srgbClr val="0096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97"/>
          </a:p>
        </p:txBody>
      </p:sp>
      <p:sp>
        <p:nvSpPr>
          <p:cNvPr id="9" name="Slide Number Placeholder 5"/>
          <p:cNvSpPr txBox="1">
            <a:spLocks/>
          </p:cNvSpPr>
          <p:nvPr userDrawn="1"/>
        </p:nvSpPr>
        <p:spPr>
          <a:xfrm>
            <a:off x="4221932" y="6328430"/>
            <a:ext cx="720000" cy="360000"/>
          </a:xfrm>
          <a:prstGeom prst="rect">
            <a:avLst/>
          </a:prstGeom>
        </p:spPr>
        <p:txBody>
          <a:bodyPr vert="horz" lIns="86228" tIns="43114" rIns="86228" bIns="43114" rtlCol="0" anchor="ctr"/>
          <a:lstStyle>
            <a:defPPr>
              <a:defRPr lang="ja-JP"/>
            </a:defPPr>
            <a:lvl1pPr marL="0" algn="ctr" defTabSz="914400" rtl="0" eaLnBrk="1" latinLnBrk="0" hangingPunct="1">
              <a:defRPr kumimoji="1" sz="1600" b="1" i="0" kern="1200">
                <a:solidFill>
                  <a:srgbClr val="009650"/>
                </a:solidFill>
                <a:latin typeface="Meiryo" charset="-128"/>
                <a:ea typeface="Meiryo" charset="-128"/>
                <a:cs typeface="Meiryo" charset="-128"/>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fld id="{BD61DC6C-4581-DC44-8E22-5B060113FAEC}" type="slidenum">
              <a:rPr lang="ja-JP" altLang="en-US" sz="1508" smtClean="0"/>
              <a:pPr/>
              <a:t>‹#›</a:t>
            </a:fld>
            <a:endParaRPr lang="ja-JP" altLang="en-US" sz="1508" dirty="0"/>
          </a:p>
        </p:txBody>
      </p:sp>
    </p:spTree>
  </p:cSld>
  <p:clrMap bg1="lt1" tx1="dk1" bg2="lt2" tx2="dk2" accent1="accent1" accent2="accent2" accent3="accent3" accent4="accent4" accent5="accent5" accent6="accent6" hlink="hlink" folHlink="folHlink"/>
  <p:sldLayoutIdLst>
    <p:sldLayoutId id="2147483665" r:id="rId1"/>
    <p:sldLayoutId id="2147483669" r:id="rId2"/>
    <p:sldLayoutId id="2147483670" r:id="rId3"/>
    <p:sldLayoutId id="2147483671" r:id="rId4"/>
    <p:sldLayoutId id="2147483668" r:id="rId5"/>
    <p:sldLayoutId id="2147483667" r:id="rId6"/>
  </p:sldLayoutIdLst>
  <p:txStyles>
    <p:titleStyle>
      <a:lvl1pPr>
        <a:defRPr>
          <a:latin typeface="+mj-lt"/>
          <a:ea typeface="+mj-ea"/>
          <a:cs typeface="+mj-cs"/>
        </a:defRPr>
      </a:lvl1pPr>
    </p:titleStyle>
    <p:bodyStyle>
      <a:lvl1pPr marL="0">
        <a:defRPr>
          <a:latin typeface="+mn-lt"/>
          <a:ea typeface="+mn-ea"/>
          <a:cs typeface="+mn-cs"/>
        </a:defRPr>
      </a:lvl1pPr>
      <a:lvl2pPr marL="390958">
        <a:defRPr>
          <a:latin typeface="+mn-lt"/>
          <a:ea typeface="+mn-ea"/>
          <a:cs typeface="+mn-cs"/>
        </a:defRPr>
      </a:lvl2pPr>
      <a:lvl3pPr marL="781915">
        <a:defRPr>
          <a:latin typeface="+mn-lt"/>
          <a:ea typeface="+mn-ea"/>
          <a:cs typeface="+mn-cs"/>
        </a:defRPr>
      </a:lvl3pPr>
      <a:lvl4pPr marL="1172872">
        <a:defRPr>
          <a:latin typeface="+mn-lt"/>
          <a:ea typeface="+mn-ea"/>
          <a:cs typeface="+mn-cs"/>
        </a:defRPr>
      </a:lvl4pPr>
      <a:lvl5pPr marL="1563829">
        <a:defRPr>
          <a:latin typeface="+mn-lt"/>
          <a:ea typeface="+mn-ea"/>
          <a:cs typeface="+mn-cs"/>
        </a:defRPr>
      </a:lvl5pPr>
      <a:lvl6pPr marL="1954787">
        <a:defRPr>
          <a:latin typeface="+mn-lt"/>
          <a:ea typeface="+mn-ea"/>
          <a:cs typeface="+mn-cs"/>
        </a:defRPr>
      </a:lvl6pPr>
      <a:lvl7pPr marL="2345745">
        <a:defRPr>
          <a:latin typeface="+mn-lt"/>
          <a:ea typeface="+mn-ea"/>
          <a:cs typeface="+mn-cs"/>
        </a:defRPr>
      </a:lvl7pPr>
      <a:lvl8pPr marL="2736702">
        <a:defRPr>
          <a:latin typeface="+mn-lt"/>
          <a:ea typeface="+mn-ea"/>
          <a:cs typeface="+mn-cs"/>
        </a:defRPr>
      </a:lvl8pPr>
      <a:lvl9pPr marL="3127659">
        <a:defRPr>
          <a:latin typeface="+mn-lt"/>
          <a:ea typeface="+mn-ea"/>
          <a:cs typeface="+mn-cs"/>
        </a:defRPr>
      </a:lvl9pPr>
    </p:bodyStyle>
    <p:otherStyle>
      <a:lvl1pPr marL="0">
        <a:defRPr>
          <a:latin typeface="+mn-lt"/>
          <a:ea typeface="+mn-ea"/>
          <a:cs typeface="+mn-cs"/>
        </a:defRPr>
      </a:lvl1pPr>
      <a:lvl2pPr marL="390958">
        <a:defRPr>
          <a:latin typeface="+mn-lt"/>
          <a:ea typeface="+mn-ea"/>
          <a:cs typeface="+mn-cs"/>
        </a:defRPr>
      </a:lvl2pPr>
      <a:lvl3pPr marL="781915">
        <a:defRPr>
          <a:latin typeface="+mn-lt"/>
          <a:ea typeface="+mn-ea"/>
          <a:cs typeface="+mn-cs"/>
        </a:defRPr>
      </a:lvl3pPr>
      <a:lvl4pPr marL="1172872">
        <a:defRPr>
          <a:latin typeface="+mn-lt"/>
          <a:ea typeface="+mn-ea"/>
          <a:cs typeface="+mn-cs"/>
        </a:defRPr>
      </a:lvl4pPr>
      <a:lvl5pPr marL="1563829">
        <a:defRPr>
          <a:latin typeface="+mn-lt"/>
          <a:ea typeface="+mn-ea"/>
          <a:cs typeface="+mn-cs"/>
        </a:defRPr>
      </a:lvl5pPr>
      <a:lvl6pPr marL="1954787">
        <a:defRPr>
          <a:latin typeface="+mn-lt"/>
          <a:ea typeface="+mn-ea"/>
          <a:cs typeface="+mn-cs"/>
        </a:defRPr>
      </a:lvl6pPr>
      <a:lvl7pPr marL="2345745">
        <a:defRPr>
          <a:latin typeface="+mn-lt"/>
          <a:ea typeface="+mn-ea"/>
          <a:cs typeface="+mn-cs"/>
        </a:defRPr>
      </a:lvl7pPr>
      <a:lvl8pPr marL="2736702">
        <a:defRPr>
          <a:latin typeface="+mn-lt"/>
          <a:ea typeface="+mn-ea"/>
          <a:cs typeface="+mn-cs"/>
        </a:defRPr>
      </a:lvl8pPr>
      <a:lvl9pPr marL="3127659">
        <a:defRPr>
          <a:latin typeface="+mn-lt"/>
          <a:ea typeface="+mn-ea"/>
          <a:cs typeface="+mn-cs"/>
        </a:defRPr>
      </a:lvl9pPr>
    </p:otherStyle>
  </p:txStyles>
  <p:extLst>
    <p:ext uri="{27BBF7A9-308A-43DC-89C8-2F10F3537804}">
      <p15:sldGuideLst xmlns:p15="http://schemas.microsoft.com/office/powerpoint/2012/main">
        <p15:guide id="1" orient="horz" pos="2840" userDrawn="1">
          <p15:clr>
            <a:srgbClr val="F26B43"/>
          </p15:clr>
        </p15:guide>
        <p15:guide id="2" pos="2880" userDrawn="1">
          <p15:clr>
            <a:srgbClr val="F26B43"/>
          </p15:clr>
        </p15:guide>
        <p15:guide id="3" pos="161" userDrawn="1">
          <p15:clr>
            <a:srgbClr val="F26B43"/>
          </p15:clr>
        </p15:guide>
        <p15:guide id="4" pos="382" userDrawn="1">
          <p15:clr>
            <a:srgbClr val="F26B43"/>
          </p15:clr>
        </p15:guide>
        <p15:guide id="5" pos="1065" userDrawn="1">
          <p15:clr>
            <a:srgbClr val="F26B43"/>
          </p15:clr>
        </p15:guide>
        <p15:guide id="6" pos="1179" userDrawn="1">
          <p15:clr>
            <a:srgbClr val="F26B43"/>
          </p15:clr>
        </p15:guide>
        <p15:guide id="7" pos="5599" userDrawn="1">
          <p15:clr>
            <a:srgbClr val="F26B43"/>
          </p15:clr>
        </p15:guide>
        <p15:guide id="8" pos="5378" userDrawn="1">
          <p15:clr>
            <a:srgbClr val="F26B43"/>
          </p15:clr>
        </p15:guide>
        <p15:guide id="9" orient="horz" pos="121" userDrawn="1">
          <p15:clr>
            <a:srgbClr val="F26B43"/>
          </p15:clr>
        </p15:guide>
        <p15:guide id="10" orient="horz" pos="348" userDrawn="1">
          <p15:clr>
            <a:srgbClr val="F26B43"/>
          </p15:clr>
        </p15:guide>
        <p15:guide id="11" orient="horz" pos="569" userDrawn="1">
          <p15:clr>
            <a:srgbClr val="F26B43"/>
          </p15:clr>
        </p15:guide>
        <p15:guide id="12" orient="horz" pos="800" userDrawn="1">
          <p15:clr>
            <a:srgbClr val="F26B43"/>
          </p15:clr>
        </p15:guide>
        <p15:guide id="13" orient="horz" pos="911" userDrawn="1">
          <p15:clr>
            <a:srgbClr val="F26B43"/>
          </p15:clr>
        </p15:guide>
        <p15:guide id="14" orient="horz" pos="1025" userDrawn="1">
          <p15:clr>
            <a:srgbClr val="F26B43"/>
          </p15:clr>
        </p15:guide>
        <p15:guide id="15" orient="horz" pos="1252" userDrawn="1">
          <p15:clr>
            <a:srgbClr val="F26B43"/>
          </p15:clr>
        </p15:guide>
        <p15:guide id="16" orient="horz" pos="1480" userDrawn="1">
          <p15:clr>
            <a:srgbClr val="F26B43"/>
          </p15:clr>
        </p15:guide>
        <p15:guide id="17" orient="horz" pos="4086" userDrawn="1">
          <p15:clr>
            <a:srgbClr val="F26B43"/>
          </p15:clr>
        </p15:guide>
        <p15:guide id="18" orient="horz" pos="3858" userDrawn="1">
          <p15:clr>
            <a:srgbClr val="F26B43"/>
          </p15:clr>
        </p15:guide>
        <p15:guide id="19" orient="horz" pos="229" userDrawn="1">
          <p15:clr>
            <a:srgbClr val="F26B43"/>
          </p15:clr>
        </p15:guide>
        <p15:guide id="20" orient="horz" pos="683" userDrawn="1">
          <p15:clr>
            <a:srgbClr val="F26B43"/>
          </p15:clr>
        </p15:guide>
        <p15:guide id="21" orient="horz" pos="2160" userDrawn="1">
          <p15:clr>
            <a:srgbClr val="F26B43"/>
          </p15:clr>
        </p15:guide>
        <p15:guide id="22" orient="horz" pos="3633" userDrawn="1">
          <p15:clr>
            <a:srgbClr val="F26B43"/>
          </p15:clr>
        </p15:guide>
        <p15:guide id="23" orient="horz" pos="3295" userDrawn="1">
          <p15:clr>
            <a:srgbClr val="F26B43"/>
          </p15:clr>
        </p15:guide>
        <p15:guide id="24" orient="horz" pos="3069" userDrawn="1">
          <p15:clr>
            <a:srgbClr val="F26B43"/>
          </p15:clr>
        </p15:guide>
        <p15:guide id="25" orient="horz" pos="2385" userDrawn="1">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aphicFrame>
        <p:nvGraphicFramePr>
          <p:cNvPr id="3" name="オブジェクト 2" hidden="1">
            <a:extLst>
              <a:ext uri="{FF2B5EF4-FFF2-40B4-BE49-F238E27FC236}">
                <a16:creationId xmlns:a16="http://schemas.microsoft.com/office/drawing/2014/main" id="{4541DEBE-9923-4457-AE40-E62CB1BD7404}"/>
              </a:ext>
            </a:extLst>
          </p:cNvPr>
          <p:cNvGraphicFramePr>
            <a:graphicFrameLocks noChangeAspect="1"/>
          </p:cNvGraphicFramePr>
          <p:nvPr userDrawn="1">
            <p:custDataLst>
              <p:tags r:id="rId3"/>
            </p:custDataLst>
            <p:extLst>
              <p:ext uri="{D42A27DB-BD31-4B8C-83A1-F6EECF244321}">
                <p14:modId xmlns:p14="http://schemas.microsoft.com/office/powerpoint/2010/main" val="2588632461"/>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スライド" r:id="rId4" imgW="469" imgH="470" progId="TCLayout.ActiveDocument.1">
                  <p:embed/>
                </p:oleObj>
              </mc:Choice>
              <mc:Fallback>
                <p:oleObj name="think-cell スライド" r:id="rId4" imgW="469" imgH="470" progId="TCLayout.ActiveDocument.1">
                  <p:embed/>
                  <p:pic>
                    <p:nvPicPr>
                      <p:cNvPr id="0" name=""/>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7" name="円/楕円 6"/>
          <p:cNvSpPr/>
          <p:nvPr userDrawn="1"/>
        </p:nvSpPr>
        <p:spPr>
          <a:xfrm>
            <a:off x="4397495" y="6317066"/>
            <a:ext cx="360000" cy="360000"/>
          </a:xfrm>
          <a:prstGeom prst="ellipse">
            <a:avLst/>
          </a:prstGeom>
          <a:solidFill>
            <a:schemeClr val="bg1"/>
          </a:solidFill>
          <a:ln w="19050">
            <a:solidFill>
              <a:srgbClr val="0096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97"/>
          </a:p>
        </p:txBody>
      </p:sp>
      <p:sp>
        <p:nvSpPr>
          <p:cNvPr id="8" name="Slide Number Placeholder 5"/>
          <p:cNvSpPr txBox="1">
            <a:spLocks/>
          </p:cNvSpPr>
          <p:nvPr userDrawn="1"/>
        </p:nvSpPr>
        <p:spPr>
          <a:xfrm>
            <a:off x="4221932" y="6328430"/>
            <a:ext cx="720000" cy="360000"/>
          </a:xfrm>
          <a:prstGeom prst="rect">
            <a:avLst/>
          </a:prstGeom>
        </p:spPr>
        <p:txBody>
          <a:bodyPr vert="horz" lIns="86228" tIns="43114" rIns="86228" bIns="43114" rtlCol="0" anchor="ctr"/>
          <a:lstStyle>
            <a:defPPr>
              <a:defRPr lang="ja-JP"/>
            </a:defPPr>
            <a:lvl1pPr marL="0" algn="ctr" defTabSz="914400" rtl="0" eaLnBrk="1" latinLnBrk="0" hangingPunct="1">
              <a:defRPr kumimoji="1" sz="1600" b="1" i="0" kern="1200">
                <a:solidFill>
                  <a:srgbClr val="009650"/>
                </a:solidFill>
                <a:latin typeface="Meiryo" charset="-128"/>
                <a:ea typeface="Meiryo" charset="-128"/>
                <a:cs typeface="Meiryo" charset="-128"/>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fld id="{BD61DC6C-4581-DC44-8E22-5B060113FAEC}" type="slidenum">
              <a:rPr lang="ja-JP" altLang="en-US" sz="1508" smtClean="0"/>
              <a:pPr/>
              <a:t>‹#›</a:t>
            </a:fld>
            <a:endParaRPr lang="ja-JP" altLang="en-US" sz="1508" dirty="0"/>
          </a:p>
        </p:txBody>
      </p:sp>
    </p:spTree>
    <p:extLst>
      <p:ext uri="{BB962C8B-B14F-4D97-AF65-F5344CB8AC3E}">
        <p14:creationId xmlns:p14="http://schemas.microsoft.com/office/powerpoint/2010/main" val="244314943"/>
      </p:ext>
    </p:extLst>
  </p:cSld>
  <p:clrMap bg1="lt1" tx1="dk1" bg2="lt2" tx2="dk2" accent1="accent1" accent2="accent2" accent3="accent3" accent4="accent4" accent5="accent5" accent6="accent6" hlink="hlink" folHlink="folHlink"/>
  <p:sldLayoutIdLst>
    <p:sldLayoutId id="2147483673" r:id="rId1"/>
  </p:sldLayoutIdLst>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kumimoji="1" sz="18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0.xml"/><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1.xml"/><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2.xml"/><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3.xml"/><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4.xml"/><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5.xml"/><Relationship Id="rId1" Type="http://schemas.openxmlformats.org/officeDocument/2006/relationships/tags" Target="../tags/tag4.xml"/><Relationship Id="rId6" Type="http://schemas.openxmlformats.org/officeDocument/2006/relationships/image" Target="../media/image16.jpeg"/><Relationship Id="rId5" Type="http://schemas.openxmlformats.org/officeDocument/2006/relationships/image" Target="../media/image1.emf"/><Relationship Id="rId4" Type="http://schemas.openxmlformats.org/officeDocument/2006/relationships/oleObject" Target="../embeddings/oleObject3.bin"/></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7.xml"/><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8.xml"/><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9.xml"/><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図 3">
            <a:extLst>
              <a:ext uri="{FF2B5EF4-FFF2-40B4-BE49-F238E27FC236}">
                <a16:creationId xmlns:a16="http://schemas.microsoft.com/office/drawing/2014/main" id="{F08EB6B2-FF53-78CE-BC1E-54092E67F87D}"/>
              </a:ext>
            </a:extLst>
          </p:cNvPr>
          <p:cNvPicPr/>
          <p:nvPr/>
        </p:nvPicPr>
        <p:blipFill>
          <a:blip r:embed="rId3"/>
          <a:stretch>
            <a:fillRect/>
          </a:stretch>
        </p:blipFill>
        <p:spPr>
          <a:xfrm>
            <a:off x="0" y="0"/>
            <a:ext cx="9144000" cy="6858000"/>
          </a:xfrm>
          <a:prstGeom prst="rect">
            <a:avLst/>
          </a:prstGeom>
        </p:spPr>
      </p:pic>
    </p:spTree>
    <p:extLst>
      <p:ext uri="{BB962C8B-B14F-4D97-AF65-F5344CB8AC3E}">
        <p14:creationId xmlns:p14="http://schemas.microsoft.com/office/powerpoint/2010/main" val="113439991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図 1">
            <a:extLst>
              <a:ext uri="{FF2B5EF4-FFF2-40B4-BE49-F238E27FC236}">
                <a16:creationId xmlns:a16="http://schemas.microsoft.com/office/drawing/2014/main" id="{514A8CCB-54CA-4879-2CD7-3B4819560A0F}"/>
              </a:ext>
            </a:extLst>
          </p:cNvPr>
          <p:cNvPicPr/>
          <p:nvPr/>
        </p:nvPicPr>
        <p:blipFill>
          <a:blip r:embed="rId3"/>
          <a:stretch>
            <a:fillRect/>
          </a:stretch>
        </p:blipFill>
        <p:spPr>
          <a:xfrm>
            <a:off x="0" y="0"/>
            <a:ext cx="9144000" cy="6858000"/>
          </a:xfrm>
          <a:prstGeom prst="rect">
            <a:avLst/>
          </a:prstGeom>
        </p:spPr>
      </p:pic>
    </p:spTree>
    <p:extLst>
      <p:ext uri="{BB962C8B-B14F-4D97-AF65-F5344CB8AC3E}">
        <p14:creationId xmlns:p14="http://schemas.microsoft.com/office/powerpoint/2010/main" val="10832392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図 1">
            <a:extLst>
              <a:ext uri="{FF2B5EF4-FFF2-40B4-BE49-F238E27FC236}">
                <a16:creationId xmlns:a16="http://schemas.microsoft.com/office/drawing/2014/main" id="{B46C40C8-28AC-4F3E-7CB7-4F6E533282E0}"/>
              </a:ext>
            </a:extLst>
          </p:cNvPr>
          <p:cNvPicPr/>
          <p:nvPr/>
        </p:nvPicPr>
        <p:blipFill>
          <a:blip r:embed="rId3"/>
          <a:stretch>
            <a:fillRect/>
          </a:stretch>
        </p:blipFill>
        <p:spPr>
          <a:xfrm>
            <a:off x="0" y="0"/>
            <a:ext cx="9144000" cy="6858000"/>
          </a:xfrm>
          <a:prstGeom prst="rect">
            <a:avLst/>
          </a:prstGeom>
        </p:spPr>
      </p:pic>
    </p:spTree>
    <p:extLst>
      <p:ext uri="{BB962C8B-B14F-4D97-AF65-F5344CB8AC3E}">
        <p14:creationId xmlns:p14="http://schemas.microsoft.com/office/powerpoint/2010/main" val="266279798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図 1">
            <a:extLst>
              <a:ext uri="{FF2B5EF4-FFF2-40B4-BE49-F238E27FC236}">
                <a16:creationId xmlns:a16="http://schemas.microsoft.com/office/drawing/2014/main" id="{7100DD9A-ACA4-8068-649B-705E5F6D17E3}"/>
              </a:ext>
            </a:extLst>
          </p:cNvPr>
          <p:cNvPicPr/>
          <p:nvPr/>
        </p:nvPicPr>
        <p:blipFill>
          <a:blip r:embed="rId3"/>
          <a:stretch>
            <a:fillRect/>
          </a:stretch>
        </p:blipFill>
        <p:spPr>
          <a:xfrm>
            <a:off x="0" y="0"/>
            <a:ext cx="9144000" cy="6858000"/>
          </a:xfrm>
          <a:prstGeom prst="rect">
            <a:avLst/>
          </a:prstGeom>
        </p:spPr>
      </p:pic>
    </p:spTree>
    <p:extLst>
      <p:ext uri="{BB962C8B-B14F-4D97-AF65-F5344CB8AC3E}">
        <p14:creationId xmlns:p14="http://schemas.microsoft.com/office/powerpoint/2010/main" val="152542744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図 1">
            <a:extLst>
              <a:ext uri="{FF2B5EF4-FFF2-40B4-BE49-F238E27FC236}">
                <a16:creationId xmlns:a16="http://schemas.microsoft.com/office/drawing/2014/main" id="{41395570-EFBB-C82F-B0CA-6D650755CE6B}"/>
              </a:ext>
            </a:extLst>
          </p:cNvPr>
          <p:cNvPicPr/>
          <p:nvPr/>
        </p:nvPicPr>
        <p:blipFill>
          <a:blip r:embed="rId3"/>
          <a:stretch>
            <a:fillRect/>
          </a:stretch>
        </p:blipFill>
        <p:spPr>
          <a:xfrm>
            <a:off x="0" y="0"/>
            <a:ext cx="9144000" cy="6858000"/>
          </a:xfrm>
          <a:prstGeom prst="rect">
            <a:avLst/>
          </a:prstGeom>
        </p:spPr>
      </p:pic>
    </p:spTree>
    <p:extLst>
      <p:ext uri="{BB962C8B-B14F-4D97-AF65-F5344CB8AC3E}">
        <p14:creationId xmlns:p14="http://schemas.microsoft.com/office/powerpoint/2010/main" val="173372958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図 1">
            <a:extLst>
              <a:ext uri="{FF2B5EF4-FFF2-40B4-BE49-F238E27FC236}">
                <a16:creationId xmlns:a16="http://schemas.microsoft.com/office/drawing/2014/main" id="{C3075079-C64A-CC05-99A3-77B2B6858E0D}"/>
              </a:ext>
            </a:extLst>
          </p:cNvPr>
          <p:cNvPicPr/>
          <p:nvPr/>
        </p:nvPicPr>
        <p:blipFill>
          <a:blip r:embed="rId3"/>
          <a:stretch>
            <a:fillRect/>
          </a:stretch>
        </p:blipFill>
        <p:spPr>
          <a:xfrm>
            <a:off x="0" y="0"/>
            <a:ext cx="9144000" cy="6858000"/>
          </a:xfrm>
          <a:prstGeom prst="rect">
            <a:avLst/>
          </a:prstGeom>
        </p:spPr>
      </p:pic>
    </p:spTree>
    <p:extLst>
      <p:ext uri="{BB962C8B-B14F-4D97-AF65-F5344CB8AC3E}">
        <p14:creationId xmlns:p14="http://schemas.microsoft.com/office/powerpoint/2010/main" val="275967421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1" name="オブジェクト 10" hidden="1">
            <a:extLst>
              <a:ext uri="{FF2B5EF4-FFF2-40B4-BE49-F238E27FC236}">
                <a16:creationId xmlns:a16="http://schemas.microsoft.com/office/drawing/2014/main" id="{F599E435-D1B6-4A92-A698-1DBDE03D89B9}"/>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スライド" r:id="rId4" imgW="469" imgH="470" progId="TCLayout.ActiveDocument.1">
                  <p:embed/>
                </p:oleObj>
              </mc:Choice>
              <mc:Fallback>
                <p:oleObj name="think-cell スライド" r:id="rId4" imgW="469" imgH="470" progId="TCLayout.ActiveDocument.1">
                  <p:embed/>
                  <p:pic>
                    <p:nvPicPr>
                      <p:cNvPr id="11" name="オブジェクト 10" hidden="1">
                        <a:extLst>
                          <a:ext uri="{FF2B5EF4-FFF2-40B4-BE49-F238E27FC236}">
                            <a16:creationId xmlns:a16="http://schemas.microsoft.com/office/drawing/2014/main" id="{F599E435-D1B6-4A92-A698-1DBDE03D89B9}"/>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pic>
        <p:nvPicPr>
          <p:cNvPr id="3" name="図 2">
            <a:extLst>
              <a:ext uri="{FF2B5EF4-FFF2-40B4-BE49-F238E27FC236}">
                <a16:creationId xmlns:a16="http://schemas.microsoft.com/office/drawing/2014/main" id="{538382B8-7908-A705-0CC3-73AF36B3C970}"/>
              </a:ext>
            </a:extLst>
          </p:cNvPr>
          <p:cNvPicPr/>
          <p:nvPr/>
        </p:nvPicPr>
        <p:blipFill>
          <a:blip r:embed="rId6"/>
          <a:stretch>
            <a:fillRect/>
          </a:stretch>
        </p:blipFill>
        <p:spPr>
          <a:xfrm>
            <a:off x="0" y="0"/>
            <a:ext cx="9144000" cy="6858000"/>
          </a:xfrm>
          <a:prstGeom prst="rect">
            <a:avLst/>
          </a:prstGeom>
        </p:spPr>
      </p:pic>
    </p:spTree>
    <p:extLst>
      <p:ext uri="{BB962C8B-B14F-4D97-AF65-F5344CB8AC3E}">
        <p14:creationId xmlns:p14="http://schemas.microsoft.com/office/powerpoint/2010/main" val="403675486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図 5">
            <a:extLst>
              <a:ext uri="{FF2B5EF4-FFF2-40B4-BE49-F238E27FC236}">
                <a16:creationId xmlns:a16="http://schemas.microsoft.com/office/drawing/2014/main" id="{25D10B92-AFBB-298B-F300-ED81C8B95E7F}"/>
              </a:ext>
            </a:extLst>
          </p:cNvPr>
          <p:cNvPicPr/>
          <p:nvPr/>
        </p:nvPicPr>
        <p:blipFill>
          <a:blip r:embed="rId3"/>
          <a:stretch>
            <a:fillRect/>
          </a:stretch>
        </p:blipFill>
        <p:spPr>
          <a:xfrm>
            <a:off x="0" y="0"/>
            <a:ext cx="9144000" cy="6858000"/>
          </a:xfrm>
          <a:prstGeom prst="rect">
            <a:avLst/>
          </a:prstGeom>
        </p:spPr>
      </p:pic>
    </p:spTree>
    <p:extLst>
      <p:ext uri="{BB962C8B-B14F-4D97-AF65-F5344CB8AC3E}">
        <p14:creationId xmlns:p14="http://schemas.microsoft.com/office/powerpoint/2010/main" val="142041713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図 3">
            <a:extLst>
              <a:ext uri="{FF2B5EF4-FFF2-40B4-BE49-F238E27FC236}">
                <a16:creationId xmlns:a16="http://schemas.microsoft.com/office/drawing/2014/main" id="{C95B5F67-AA5D-351E-60B1-EA74E4A7DE39}"/>
              </a:ext>
            </a:extLst>
          </p:cNvPr>
          <p:cNvPicPr/>
          <p:nvPr/>
        </p:nvPicPr>
        <p:blipFill>
          <a:blip r:embed="rId3"/>
          <a:stretch>
            <a:fillRect/>
          </a:stretch>
        </p:blipFill>
        <p:spPr>
          <a:xfrm>
            <a:off x="0" y="0"/>
            <a:ext cx="9144000" cy="6858000"/>
          </a:xfrm>
          <a:prstGeom prst="rect">
            <a:avLst/>
          </a:prstGeom>
        </p:spPr>
      </p:pic>
    </p:spTree>
    <p:extLst>
      <p:ext uri="{BB962C8B-B14F-4D97-AF65-F5344CB8AC3E}">
        <p14:creationId xmlns:p14="http://schemas.microsoft.com/office/powerpoint/2010/main" val="183477479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図 4">
            <a:extLst>
              <a:ext uri="{FF2B5EF4-FFF2-40B4-BE49-F238E27FC236}">
                <a16:creationId xmlns:a16="http://schemas.microsoft.com/office/drawing/2014/main" id="{E50C332D-8A9B-472E-9917-2AF37D8F634B}"/>
              </a:ext>
            </a:extLst>
          </p:cNvPr>
          <p:cNvPicPr/>
          <p:nvPr/>
        </p:nvPicPr>
        <p:blipFill>
          <a:blip r:embed="rId3"/>
          <a:stretch>
            <a:fillRect/>
          </a:stretch>
        </p:blipFill>
        <p:spPr>
          <a:xfrm>
            <a:off x="0" y="0"/>
            <a:ext cx="9144000" cy="6858000"/>
          </a:xfrm>
          <a:prstGeom prst="rect">
            <a:avLst/>
          </a:prstGeom>
        </p:spPr>
      </p:pic>
    </p:spTree>
    <p:extLst>
      <p:ext uri="{BB962C8B-B14F-4D97-AF65-F5344CB8AC3E}">
        <p14:creationId xmlns:p14="http://schemas.microsoft.com/office/powerpoint/2010/main" val="139931191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図 4">
            <a:extLst>
              <a:ext uri="{FF2B5EF4-FFF2-40B4-BE49-F238E27FC236}">
                <a16:creationId xmlns:a16="http://schemas.microsoft.com/office/drawing/2014/main" id="{32056EB2-E727-BE15-6424-43B197273F51}"/>
              </a:ext>
            </a:extLst>
          </p:cNvPr>
          <p:cNvPicPr/>
          <p:nvPr/>
        </p:nvPicPr>
        <p:blipFill>
          <a:blip r:embed="rId3"/>
          <a:stretch>
            <a:fillRect/>
          </a:stretch>
        </p:blipFill>
        <p:spPr>
          <a:xfrm>
            <a:off x="0" y="0"/>
            <a:ext cx="9144000" cy="6858000"/>
          </a:xfrm>
          <a:prstGeom prst="rect">
            <a:avLst/>
          </a:prstGeom>
        </p:spPr>
      </p:pic>
    </p:spTree>
    <p:extLst>
      <p:ext uri="{BB962C8B-B14F-4D97-AF65-F5344CB8AC3E}">
        <p14:creationId xmlns:p14="http://schemas.microsoft.com/office/powerpoint/2010/main" val="53302979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図 3">
            <a:extLst>
              <a:ext uri="{FF2B5EF4-FFF2-40B4-BE49-F238E27FC236}">
                <a16:creationId xmlns:a16="http://schemas.microsoft.com/office/drawing/2014/main" id="{F843EAFA-605A-616C-074A-5AE7979B9021}"/>
              </a:ext>
            </a:extLst>
          </p:cNvPr>
          <p:cNvPicPr/>
          <p:nvPr/>
        </p:nvPicPr>
        <p:blipFill>
          <a:blip r:embed="rId3"/>
          <a:stretch>
            <a:fillRect/>
          </a:stretch>
        </p:blipFill>
        <p:spPr>
          <a:xfrm>
            <a:off x="0" y="0"/>
            <a:ext cx="9144000" cy="6858000"/>
          </a:xfrm>
          <a:prstGeom prst="rect">
            <a:avLst/>
          </a:prstGeom>
        </p:spPr>
      </p:pic>
    </p:spTree>
    <p:extLst>
      <p:ext uri="{BB962C8B-B14F-4D97-AF65-F5344CB8AC3E}">
        <p14:creationId xmlns:p14="http://schemas.microsoft.com/office/powerpoint/2010/main" val="157735478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図 3">
            <a:extLst>
              <a:ext uri="{FF2B5EF4-FFF2-40B4-BE49-F238E27FC236}">
                <a16:creationId xmlns:a16="http://schemas.microsoft.com/office/drawing/2014/main" id="{FEE3DBA0-0A13-A537-C8C2-FB7FFF6D6A62}"/>
              </a:ext>
            </a:extLst>
          </p:cNvPr>
          <p:cNvPicPr/>
          <p:nvPr/>
        </p:nvPicPr>
        <p:blipFill>
          <a:blip r:embed="rId3"/>
          <a:stretch>
            <a:fillRect/>
          </a:stretch>
        </p:blipFill>
        <p:spPr>
          <a:xfrm>
            <a:off x="0" y="0"/>
            <a:ext cx="9144000" cy="6858000"/>
          </a:xfrm>
          <a:prstGeom prst="rect">
            <a:avLst/>
          </a:prstGeom>
        </p:spPr>
      </p:pic>
    </p:spTree>
    <p:extLst>
      <p:ext uri="{BB962C8B-B14F-4D97-AF65-F5344CB8AC3E}">
        <p14:creationId xmlns:p14="http://schemas.microsoft.com/office/powerpoint/2010/main" val="4297634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図 2">
            <a:extLst>
              <a:ext uri="{FF2B5EF4-FFF2-40B4-BE49-F238E27FC236}">
                <a16:creationId xmlns:a16="http://schemas.microsoft.com/office/drawing/2014/main" id="{B03E8A86-DBBD-60A6-178A-229FD8B5025C}"/>
              </a:ext>
            </a:extLst>
          </p:cNvPr>
          <p:cNvPicPr/>
          <p:nvPr/>
        </p:nvPicPr>
        <p:blipFill>
          <a:blip r:embed="rId3"/>
          <a:stretch>
            <a:fillRect/>
          </a:stretch>
        </p:blipFill>
        <p:spPr>
          <a:xfrm>
            <a:off x="0" y="0"/>
            <a:ext cx="9144000" cy="6858000"/>
          </a:xfrm>
          <a:prstGeom prst="rect">
            <a:avLst/>
          </a:prstGeom>
        </p:spPr>
      </p:pic>
    </p:spTree>
    <p:extLst>
      <p:ext uri="{BB962C8B-B14F-4D97-AF65-F5344CB8AC3E}">
        <p14:creationId xmlns:p14="http://schemas.microsoft.com/office/powerpoint/2010/main" val="149513902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図 1">
            <a:extLst>
              <a:ext uri="{FF2B5EF4-FFF2-40B4-BE49-F238E27FC236}">
                <a16:creationId xmlns:a16="http://schemas.microsoft.com/office/drawing/2014/main" id="{4FA67548-E9BD-B74A-7BAE-6683186B8769}"/>
              </a:ext>
            </a:extLst>
          </p:cNvPr>
          <p:cNvPicPr/>
          <p:nvPr/>
        </p:nvPicPr>
        <p:blipFill>
          <a:blip r:embed="rId3"/>
          <a:stretch>
            <a:fillRect/>
          </a:stretch>
        </p:blipFill>
        <p:spPr>
          <a:xfrm>
            <a:off x="0" y="0"/>
            <a:ext cx="9144000" cy="6858000"/>
          </a:xfrm>
          <a:prstGeom prst="rect">
            <a:avLst/>
          </a:prstGeom>
        </p:spPr>
      </p:pic>
    </p:spTree>
    <p:extLst>
      <p:ext uri="{BB962C8B-B14F-4D97-AF65-F5344CB8AC3E}">
        <p14:creationId xmlns:p14="http://schemas.microsoft.com/office/powerpoint/2010/main" val="4012457850"/>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HINKCELLUNDODONOTDELETE" val="0"/>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デザインの設定">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Yu Gothic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Yu Gothic"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1469</Words>
  <Application>Microsoft Office PowerPoint</Application>
  <PresentationFormat>画面に合わせる (4:3)</PresentationFormat>
  <Paragraphs>158</Paragraphs>
  <Slides>15</Slides>
  <Notes>15</Notes>
  <HiddenSlides>0</HiddenSlides>
  <MMClips>0</MMClips>
  <ScaleCrop>false</ScaleCrop>
  <HeadingPairs>
    <vt:vector size="8" baseType="variant">
      <vt:variant>
        <vt:lpstr>使用されているフォント</vt:lpstr>
      </vt:variant>
      <vt:variant>
        <vt:i4>7</vt:i4>
      </vt:variant>
      <vt:variant>
        <vt:lpstr>テーマ</vt:lpstr>
      </vt:variant>
      <vt:variant>
        <vt:i4>2</vt:i4>
      </vt:variant>
      <vt:variant>
        <vt:lpstr>埋め込まれた OLE サーバー</vt:lpstr>
      </vt:variant>
      <vt:variant>
        <vt:i4>1</vt:i4>
      </vt:variant>
      <vt:variant>
        <vt:lpstr>スライド タイトル</vt:lpstr>
      </vt:variant>
      <vt:variant>
        <vt:i4>15</vt:i4>
      </vt:variant>
    </vt:vector>
  </HeadingPairs>
  <TitlesOfParts>
    <vt:vector size="25" baseType="lpstr">
      <vt:lpstr>Meiryo UI</vt:lpstr>
      <vt:lpstr>Meiryo</vt:lpstr>
      <vt:lpstr>游ゴシック</vt:lpstr>
      <vt:lpstr>游ゴシック</vt:lpstr>
      <vt:lpstr>Arial</vt:lpstr>
      <vt:lpstr>Calibri</vt:lpstr>
      <vt:lpstr>Times New Roman</vt:lpstr>
      <vt:lpstr>Office Theme</vt:lpstr>
      <vt:lpstr>デザインの設定</vt:lpstr>
      <vt:lpstr>think-cell スライド</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
  <cp:lastModifiedBy/>
  <cp:revision>1</cp:revision>
  <dcterms:modified xsi:type="dcterms:W3CDTF">2025-03-27T05:08:28Z</dcterms:modified>
</cp:coreProperties>
</file>