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6186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［中小サービス業向け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736786838"/>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86075334"/>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endParaRPr kumimoji="1" lang="ja-JP" altLang="en-US" sz="1800" b="0"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800" b="0"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4170220959"/>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98758011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788216851"/>
              </p:ext>
            </p:extLst>
          </p:nvPr>
        </p:nvGraphicFramePr>
        <p:xfrm>
          <a:off x="333375" y="5400171"/>
          <a:ext cx="5950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360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54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あ</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3150808034"/>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88916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789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店舗・事務所が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商品・サプライヤーが必要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3344100079"/>
              </p:ext>
            </p:extLst>
          </p:nvPr>
        </p:nvGraphicFramePr>
        <p:xfrm>
          <a:off x="166193" y="2570008"/>
          <a:ext cx="468000" cy="6675982"/>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83813">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05441">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86728">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297517819"/>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00" y="9362270"/>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0049347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114838813"/>
              </p:ext>
            </p:extLst>
          </p:nvPr>
        </p:nvGraphicFramePr>
        <p:xfrm>
          <a:off x="394075" y="4180603"/>
          <a:ext cx="6048000" cy="2096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2906871296"/>
              </p:ext>
            </p:extLst>
          </p:nvPr>
        </p:nvGraphicFramePr>
        <p:xfrm>
          <a:off x="383288" y="6359883"/>
          <a:ext cx="6048000" cy="2919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37519111"/>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3522506118"/>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846299586"/>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2632170787"/>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79932343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3210856736"/>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1683796904"/>
              </p:ext>
            </p:extLst>
          </p:nvPr>
        </p:nvGraphicFramePr>
        <p:xfrm>
          <a:off x="115888" y="1168400"/>
          <a:ext cx="6599010" cy="772768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790753518"/>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3908872759"/>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extLst>
              <p:ext uri="{D42A27DB-BD31-4B8C-83A1-F6EECF244321}">
                <p14:modId xmlns:p14="http://schemas.microsoft.com/office/powerpoint/2010/main" val="1947389094"/>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360269284"/>
              </p:ext>
            </p:extLst>
          </p:nvPr>
        </p:nvGraphicFramePr>
        <p:xfrm>
          <a:off x="241300" y="2288704"/>
          <a:ext cx="6217576" cy="71303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5912858"/>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4763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724425365"/>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116005505"/>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2879652233"/>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21755913"/>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609049598"/>
              </p:ext>
            </p:extLst>
          </p:nvPr>
        </p:nvGraphicFramePr>
        <p:xfrm>
          <a:off x="115888" y="4084638"/>
          <a:ext cx="6626225" cy="3925265"/>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15799446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78672966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4068069863"/>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ja-JP" altLang="en-US"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2583749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93382235"/>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234731030"/>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86531698"/>
              </p:ext>
            </p:extLst>
          </p:nvPr>
        </p:nvGraphicFramePr>
        <p:xfrm>
          <a:off x="435829" y="1961167"/>
          <a:ext cx="5955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商品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3498099765"/>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484671908"/>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638526267"/>
              </p:ext>
            </p:extLst>
          </p:nvPr>
        </p:nvGraphicFramePr>
        <p:xfrm>
          <a:off x="404813" y="2346325"/>
          <a:ext cx="6159500" cy="4013304"/>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30758127"/>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92664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あいちＢＣＰモデル［中小サービス業向け　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647510807"/>
              </p:ext>
            </p:extLst>
          </p:nvPr>
        </p:nvGraphicFramePr>
        <p:xfrm>
          <a:off x="549275" y="3276600"/>
          <a:ext cx="6048375" cy="4044951"/>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客（来訪者）</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被災した際にも速やかに復旧可能な体制を整備し、</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2" name="Text Box 523"/>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767229829"/>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674753015"/>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873111706"/>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585408263"/>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77831451"/>
              </p:ext>
            </p:extLst>
          </p:nvPr>
        </p:nvGraphicFramePr>
        <p:xfrm>
          <a:off x="507999" y="6222390"/>
          <a:ext cx="5781293" cy="1754946"/>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発災後何日以内）</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116487313"/>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2772254099"/>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9891</Words>
  <Application>Microsoft Office PowerPoint</Application>
  <PresentationFormat>A4 210 x 297 mm</PresentationFormat>
  <Paragraphs>1724</Paragraphs>
  <Slides>40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40</vt:i4>
      </vt:variant>
    </vt:vector>
  </HeadingPairs>
  <TitlesOfParts>
    <vt:vector size="46" baseType="lpstr">
      <vt:lpstr>HG丸ｺﾞｼｯｸM-PRO</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2025-08-21T10:43:58Z</dcterms:created>
  <dcterms:modified xsi:type="dcterms:W3CDTF">2025-09-18T07:40:55Z</dcterms:modified>
</cp:coreProperties>
</file>