
<file path=[Content_Types].xml><?xml version="1.0" encoding="utf-8"?>
<Types xmlns="http://schemas.openxmlformats.org/package/2006/content-types">
  <Default Extension="bin" ContentType="application/vnd.openxmlformats-officedocument.oleObject"/>
  <Default Extension="emf" ContentType="image/x-emf"/>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8.xml" ContentType="application/vnd.openxmlformats-officedocument.presentationml.tags+xml"/>
  <Override PartName="/ppt/notesSlides/notesSlide10.xml" ContentType="application/vnd.openxmlformats-officedocument.presentationml.notesSlide+xml"/>
  <Override PartName="/ppt/tags/tag9.xml" ContentType="application/vnd.openxmlformats-officedocument.presentationml.tags+xml"/>
  <Override PartName="/ppt/notesSlides/notesSlide11.xml" ContentType="application/vnd.openxmlformats-officedocument.presentationml.notesSlide+xml"/>
  <Override PartName="/ppt/tags/tag10.xml" ContentType="application/vnd.openxmlformats-officedocument.presentationml.tags+xml"/>
  <Override PartName="/ppt/notesSlides/notesSlide12.xml" ContentType="application/vnd.openxmlformats-officedocument.presentationml.notesSlide+xml"/>
  <Override PartName="/ppt/tags/tag11.xml" ContentType="application/vnd.openxmlformats-officedocument.presentationml.tags+xml"/>
  <Override PartName="/ppt/notesSlides/notesSlide13.xml" ContentType="application/vnd.openxmlformats-officedocument.presentationml.notesSlide+xml"/>
  <Override PartName="/ppt/tags/tag12.xml" ContentType="application/vnd.openxmlformats-officedocument.presentationml.tags+xml"/>
  <Override PartName="/ppt/notesSlides/notesSlide14.xml" ContentType="application/vnd.openxmlformats-officedocument.presentationml.notesSlide+xml"/>
  <Override PartName="/ppt/tags/tag13.xml" ContentType="application/vnd.openxmlformats-officedocument.presentationml.tags+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6" r:id="rId4"/>
  </p:sldMasterIdLst>
  <p:notesMasterIdLst>
    <p:notesMasterId r:id="rId20"/>
  </p:notesMasterIdLst>
  <p:sldIdLst>
    <p:sldId id="269" r:id="rId5"/>
    <p:sldId id="297" r:id="rId6"/>
    <p:sldId id="266" r:id="rId7"/>
    <p:sldId id="412" r:id="rId8"/>
    <p:sldId id="414" r:id="rId9"/>
    <p:sldId id="423" r:id="rId10"/>
    <p:sldId id="424" r:id="rId11"/>
    <p:sldId id="428" r:id="rId12"/>
    <p:sldId id="419" r:id="rId13"/>
    <p:sldId id="416" r:id="rId14"/>
    <p:sldId id="415" r:id="rId15"/>
    <p:sldId id="417" r:id="rId16"/>
    <p:sldId id="425" r:id="rId17"/>
    <p:sldId id="426" r:id="rId18"/>
    <p:sldId id="427" r:id="rId19"/>
  </p:sldIdLst>
  <p:sldSz cx="9144000" cy="6858000" type="screen4x3"/>
  <p:notesSz cx="7104063" cy="10234613"/>
  <p:custDataLst>
    <p:tags r:id="rId21"/>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作成者" initials="A" lastIdx="94"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650"/>
    <a:srgbClr val="007864"/>
    <a:srgbClr val="FFFFFF"/>
    <a:srgbClr val="FFFFCC"/>
    <a:srgbClr val="CCFFCC"/>
    <a:srgbClr val="2F52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59" autoAdjust="0"/>
    <p:restoredTop sz="81797" autoAdjust="0"/>
  </p:normalViewPr>
  <p:slideViewPr>
    <p:cSldViewPr snapToObjects="1">
      <p:cViewPr varScale="1">
        <p:scale>
          <a:sx n="71" d="100"/>
          <a:sy n="71" d="100"/>
        </p:scale>
        <p:origin x="1128" y="58"/>
      </p:cViewPr>
      <p:guideLst/>
    </p:cSldViewPr>
  </p:slideViewPr>
  <p:outlineViewPr>
    <p:cViewPr>
      <p:scale>
        <a:sx n="33" d="100"/>
        <a:sy n="33" d="100"/>
      </p:scale>
      <p:origin x="0" y="0"/>
    </p:cViewPr>
  </p:outlineViewPr>
  <p:notesTextViewPr>
    <p:cViewPr>
      <p:scale>
        <a:sx n="66" d="100"/>
        <a:sy n="66" d="100"/>
      </p:scale>
      <p:origin x="0" y="0"/>
    </p:cViewPr>
  </p:notesTextViewPr>
  <p:sorterViewPr>
    <p:cViewPr>
      <p:scale>
        <a:sx n="200" d="100"/>
        <a:sy n="200" d="100"/>
      </p:scale>
      <p:origin x="0" y="0"/>
    </p:cViewPr>
  </p:sorterViewPr>
  <p:notesViewPr>
    <p:cSldViewPr snapToObjects="1">
      <p:cViewPr varScale="1">
        <p:scale>
          <a:sx n="67" d="100"/>
          <a:sy n="67" d="100"/>
        </p:scale>
        <p:origin x="3067" y="-269"/>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tags" Target="tags/tag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3078428" cy="513508"/>
          </a:xfrm>
          <a:prstGeom prst="rect">
            <a:avLst/>
          </a:prstGeom>
        </p:spPr>
        <p:txBody>
          <a:bodyPr vert="horz" lIns="95477" tIns="47739" rIns="95477" bIns="47739"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3992" y="1"/>
            <a:ext cx="3078428" cy="513508"/>
          </a:xfrm>
          <a:prstGeom prst="rect">
            <a:avLst/>
          </a:prstGeom>
        </p:spPr>
        <p:txBody>
          <a:bodyPr vert="horz" lIns="95477" tIns="47739" rIns="95477" bIns="47739" rtlCol="0"/>
          <a:lstStyle>
            <a:lvl1pPr algn="r">
              <a:defRPr sz="1300"/>
            </a:lvl1pPr>
          </a:lstStyle>
          <a:p>
            <a:fld id="{BA50B120-CD90-CA4A-A384-DB7B908530F3}" type="datetimeFigureOut">
              <a:rPr kumimoji="1" lang="ja-JP" altLang="en-US" smtClean="0"/>
              <a:t>2026/3/17</a:t>
            </a:fld>
            <a:endParaRPr kumimoji="1" lang="ja-JP" altLang="en-US"/>
          </a:p>
        </p:txBody>
      </p:sp>
      <p:sp>
        <p:nvSpPr>
          <p:cNvPr id="4" name="スライド イメージ プレースホルダー 3"/>
          <p:cNvSpPr>
            <a:spLocks noGrp="1" noRot="1" noChangeAspect="1"/>
          </p:cNvSpPr>
          <p:nvPr>
            <p:ph type="sldImg" idx="2"/>
          </p:nvPr>
        </p:nvSpPr>
        <p:spPr>
          <a:xfrm>
            <a:off x="745144" y="530263"/>
            <a:ext cx="5627687" cy="4221162"/>
          </a:xfrm>
          <a:prstGeom prst="rect">
            <a:avLst/>
          </a:prstGeom>
          <a:noFill/>
          <a:ln w="12700">
            <a:solidFill>
              <a:prstClr val="black"/>
            </a:solidFill>
          </a:ln>
        </p:spPr>
        <p:txBody>
          <a:bodyPr vert="horz" lIns="95477" tIns="47739" rIns="95477" bIns="47739" rtlCol="0" anchor="ctr"/>
          <a:lstStyle/>
          <a:p>
            <a:endParaRPr lang="ja-JP" altLang="en-US"/>
          </a:p>
        </p:txBody>
      </p:sp>
      <p:sp>
        <p:nvSpPr>
          <p:cNvPr id="5" name="ノート プレースホルダー 4"/>
          <p:cNvSpPr>
            <a:spLocks noGrp="1"/>
          </p:cNvSpPr>
          <p:nvPr>
            <p:ph type="body" sz="quarter" idx="3"/>
          </p:nvPr>
        </p:nvSpPr>
        <p:spPr>
          <a:xfrm>
            <a:off x="710407" y="4925409"/>
            <a:ext cx="5683250" cy="4944425"/>
          </a:xfrm>
          <a:prstGeom prst="rect">
            <a:avLst/>
          </a:prstGeom>
        </p:spPr>
        <p:txBody>
          <a:bodyPr vert="horz" lIns="95477" tIns="47739" rIns="95477" bIns="47739"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1" y="9721108"/>
            <a:ext cx="3078428" cy="513507"/>
          </a:xfrm>
          <a:prstGeom prst="rect">
            <a:avLst/>
          </a:prstGeom>
        </p:spPr>
        <p:txBody>
          <a:bodyPr vert="horz" lIns="95477" tIns="47739" rIns="95477" bIns="47739"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3992" y="9721108"/>
            <a:ext cx="3078428" cy="513507"/>
          </a:xfrm>
          <a:prstGeom prst="rect">
            <a:avLst/>
          </a:prstGeom>
        </p:spPr>
        <p:txBody>
          <a:bodyPr vert="horz" lIns="95477" tIns="47739" rIns="95477" bIns="47739" rtlCol="0" anchor="b"/>
          <a:lstStyle>
            <a:lvl1pPr algn="r">
              <a:defRPr sz="1300"/>
            </a:lvl1pPr>
          </a:lstStyle>
          <a:p>
            <a:fld id="{2B53D04A-B60E-1241-96E3-BBB7CC6C31A8}" type="slidenum">
              <a:rPr kumimoji="1" lang="ja-JP" altLang="en-US" smtClean="0"/>
              <a:t>‹#›</a:t>
            </a:fld>
            <a:endParaRPr kumimoji="1" lang="ja-JP" altLang="en-US"/>
          </a:p>
        </p:txBody>
      </p:sp>
    </p:spTree>
    <p:extLst>
      <p:ext uri="{BB962C8B-B14F-4D97-AF65-F5344CB8AC3E}">
        <p14:creationId xmlns:p14="http://schemas.microsoft.com/office/powerpoint/2010/main" val="208331087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2pPr>
    <a:lvl3pPr marL="91440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3pPr>
    <a:lvl4pPr marL="137160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4pPr>
    <a:lvl5pPr marL="182880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9138" y="703263"/>
            <a:ext cx="5627687" cy="4221162"/>
          </a:xfrm>
        </p:spPr>
      </p:sp>
      <p:sp>
        <p:nvSpPr>
          <p:cNvPr id="3" name="ノート プレースホルダー 2"/>
          <p:cNvSpPr>
            <a:spLocks noGrp="1"/>
          </p:cNvSpPr>
          <p:nvPr>
            <p:ph type="body" idx="1"/>
          </p:nvPr>
        </p:nvSpPr>
        <p:spPr>
          <a:xfrm>
            <a:off x="710407" y="4925408"/>
            <a:ext cx="5683250" cy="5161222"/>
          </a:xfrm>
        </p:spPr>
        <p:txBody>
          <a:bodyPr/>
          <a:lstStyle/>
          <a:p>
            <a:r>
              <a:rPr kumimoji="1" lang="ja-JP" altLang="en-US" dirty="0">
                <a:latin typeface="Meiryo UI" panose="020B0604030504040204" pitchFamily="50" charset="-128"/>
                <a:ea typeface="Meiryo UI" panose="020B0604030504040204" pitchFamily="50" charset="-128"/>
              </a:rPr>
              <a:t>みなさん、こんにちは。</a:t>
            </a:r>
          </a:p>
          <a:p>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この講座はスマートフォンを買われて、まだあまり操作方法をよくご存じではない方を対象として、電源の入れ方・ボタン操作の仕方をご説明します。</a:t>
            </a:r>
          </a:p>
          <a:p>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よろしくお願いいたします。</a:t>
            </a:r>
          </a:p>
          <a:p>
            <a:endParaRPr kumimoji="1" lang="ja-JP" altLang="en-US"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まず講座を始める前に皆様がお持ちのスマートフォン本体の裏側をご確認ください。</a:t>
            </a:r>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リンゴのマークがスマートフォンについてはいませんでしょうか？</a:t>
            </a:r>
          </a:p>
          <a:p>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その場合、お持ちのスマートフォンは</a:t>
            </a:r>
            <a:r>
              <a:rPr kumimoji="1" lang="en-US" altLang="ja-JP" dirty="0">
                <a:latin typeface="Meiryo UI" panose="020B0604030504040204" pitchFamily="50" charset="-128"/>
                <a:ea typeface="Meiryo UI" panose="020B0604030504040204" pitchFamily="50" charset="-128"/>
              </a:rPr>
              <a:t>Apple</a:t>
            </a:r>
            <a:r>
              <a:rPr kumimoji="1" lang="ja-JP" altLang="en-US" dirty="0">
                <a:latin typeface="Meiryo UI" panose="020B0604030504040204" pitchFamily="50" charset="-128"/>
                <a:ea typeface="Meiryo UI" panose="020B0604030504040204" pitchFamily="50" charset="-128"/>
              </a:rPr>
              <a:t>社のアイフォン（</a:t>
            </a:r>
            <a:r>
              <a:rPr kumimoji="1" lang="en-US" altLang="ja-JP" dirty="0">
                <a:latin typeface="Meiryo UI" panose="020B0604030504040204" pitchFamily="50" charset="-128"/>
                <a:ea typeface="Meiryo UI" panose="020B0604030504040204" pitchFamily="50" charset="-128"/>
              </a:rPr>
              <a:t>iPhone</a:t>
            </a:r>
            <a:r>
              <a:rPr kumimoji="1" lang="ja-JP" altLang="en-US" dirty="0">
                <a:latin typeface="Meiryo UI" panose="020B0604030504040204" pitchFamily="50" charset="-128"/>
                <a:ea typeface="Meiryo UI" panose="020B0604030504040204" pitchFamily="50" charset="-128"/>
              </a:rPr>
              <a:t>）という機種になるので、残念ながら本講座の対象外になってしまいます。</a:t>
            </a:r>
          </a:p>
          <a:p>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このまま聞いていただいてもあまりお役には立てないかと思います。ご了承下さい。</a:t>
            </a:r>
          </a:p>
          <a:p>
            <a:endParaRPr kumimoji="1" lang="en-US" altLang="ja-JP" dirty="0">
              <a:latin typeface="Meiryo UI" panose="020B0604030504040204" pitchFamily="50" charset="-128"/>
              <a:ea typeface="Meiryo UI" panose="020B0604030504040204" pitchFamily="50" charset="-128"/>
            </a:endParaRPr>
          </a:p>
          <a:p>
            <a:endParaRPr kumimoji="1" lang="ja-JP" altLang="en-US" dirty="0">
              <a:latin typeface="Meiryo UI" panose="020B0604030504040204" pitchFamily="50" charset="-128"/>
              <a:ea typeface="Meiryo UI" panose="020B0604030504040204" pitchFamily="50" charset="-128"/>
            </a:endParaRPr>
          </a:p>
          <a:p>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補足説明</a:t>
            </a:r>
            <a:r>
              <a:rPr kumimoji="1" lang="en-US" altLang="ja-JP" dirty="0">
                <a:latin typeface="Meiryo UI" panose="020B0604030504040204" pitchFamily="50" charset="-128"/>
                <a:ea typeface="Meiryo UI" panose="020B0604030504040204" pitchFamily="50" charset="-128"/>
              </a:rPr>
              <a:t>】</a:t>
            </a:r>
          </a:p>
          <a:p>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講座開始時は参加者も固くなってしまいがちですので、しっかりと冒頭の挨拶にて明るく柔らかい雰囲気を作りましょう。</a:t>
            </a:r>
          </a:p>
          <a:p>
            <a:pPr indent="93349"/>
            <a:endParaRPr lang="en-US" altLang="ja-JP" sz="1800"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a:t>
            </a:fld>
            <a:endParaRPr kumimoji="1" lang="ja-JP" altLang="en-US" dirty="0"/>
          </a:p>
        </p:txBody>
      </p:sp>
    </p:spTree>
    <p:extLst>
      <p:ext uri="{BB962C8B-B14F-4D97-AF65-F5344CB8AC3E}">
        <p14:creationId xmlns:p14="http://schemas.microsoft.com/office/powerpoint/2010/main" val="16325626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9138" y="703263"/>
            <a:ext cx="5627687" cy="4221162"/>
          </a:xfrm>
        </p:spPr>
      </p:sp>
      <p:sp>
        <p:nvSpPr>
          <p:cNvPr id="3" name="ノート プレースホルダー 2"/>
          <p:cNvSpPr>
            <a:spLocks noGrp="1"/>
          </p:cNvSpPr>
          <p:nvPr>
            <p:ph type="body" idx="1"/>
          </p:nvPr>
        </p:nvSpPr>
        <p:spPr/>
        <p:txBody>
          <a:bodyPr/>
          <a:lstStyle/>
          <a:p>
            <a:pPr indent="96146"/>
            <a:r>
              <a:rPr lang="ja-JP" altLang="en-US" dirty="0">
                <a:latin typeface="Meiryo UI" panose="020B0604030504040204" pitchFamily="50" charset="-128"/>
                <a:ea typeface="Meiryo UI" panose="020B0604030504040204" pitchFamily="50" charset="-128"/>
              </a:rPr>
              <a:t>改めての確認になりますが、</a:t>
            </a:r>
            <a:endParaRPr lang="en-US" altLang="ja-JP" dirty="0">
              <a:latin typeface="Meiryo UI" panose="020B0604030504040204" pitchFamily="50" charset="-128"/>
              <a:ea typeface="Meiryo UI" panose="020B0604030504040204" pitchFamily="50" charset="-128"/>
            </a:endParaRP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電源ボタンと音量ボタンの場所を確認しましょう。</a:t>
            </a: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お使いの機種によって異なりますが、多くの機種では左右どちらかの側面にあります。</a:t>
            </a: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音量ボタンについては、上側を押すと音量が大きくなり、下側を押すと音量が小さくなります。</a:t>
            </a: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10</a:t>
            </a:fld>
            <a:endParaRPr kumimoji="1" lang="ja-JP" altLang="en-US"/>
          </a:p>
        </p:txBody>
      </p:sp>
    </p:spTree>
    <p:extLst>
      <p:ext uri="{BB962C8B-B14F-4D97-AF65-F5344CB8AC3E}">
        <p14:creationId xmlns:p14="http://schemas.microsoft.com/office/powerpoint/2010/main" val="1692542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9138" y="703263"/>
            <a:ext cx="5627687" cy="4221162"/>
          </a:xfrm>
        </p:spPr>
      </p:sp>
      <p:sp>
        <p:nvSpPr>
          <p:cNvPr id="3" name="ノート プレースホルダー 2"/>
          <p:cNvSpPr>
            <a:spLocks noGrp="1"/>
          </p:cNvSpPr>
          <p:nvPr>
            <p:ph type="body" idx="1"/>
          </p:nvPr>
        </p:nvSpPr>
        <p:spPr>
          <a:xfrm>
            <a:off x="710407" y="4925409"/>
            <a:ext cx="5683250" cy="5309205"/>
          </a:xfrm>
        </p:spPr>
        <p:txBody>
          <a:bodyPr/>
          <a:lstStyle/>
          <a:p>
            <a:pPr indent="96146"/>
            <a:r>
              <a:rPr lang="ja-JP" altLang="en-US" dirty="0">
                <a:latin typeface="Meiryo UI" panose="020B0604030504040204" pitchFamily="50" charset="-128"/>
                <a:ea typeface="Meiryo UI" panose="020B0604030504040204" pitchFamily="50" charset="-128"/>
              </a:rPr>
              <a:t>次はスマートフォン各部の役割についてお話します。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こちらも機種によって異なりますのでご注意ください。</a:t>
            </a: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まずは画面側の機能からご説明します。</a:t>
            </a: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上部が音が出るスピーカーとなります。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電話をする際はこの箇所を耳に当てるようにすると聞き取りやすくなります。</a:t>
            </a: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スピーカー近くにある小さな丸が前面カメラになります。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自身の顔などを撮影する際に使用します。</a:t>
            </a: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画面下部右側にある左向きの矢印は一つ前に戻るボタンになります。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中央の丸ボタンはホームボタンです。このボタンを押すとホーム画面に戻ります。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三本線のボタンは「タスク管理ボタン」といい、使用中の機能を一覧で確認することができます。</a:t>
            </a: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また本体最下部に充電口があります。</a:t>
            </a:r>
            <a:endParaRPr lang="en-US" altLang="ja-JP" dirty="0">
              <a:latin typeface="Meiryo UI" panose="020B0604030504040204" pitchFamily="50" charset="-128"/>
              <a:ea typeface="Meiryo UI" panose="020B0604030504040204" pitchFamily="50" charset="-128"/>
            </a:endParaRP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次に、背面側の機能をご説明します。</a:t>
            </a: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本体裏側にある丸い箇所が背面カメラ、その下がフラッシュになります。</a:t>
            </a: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また本体最下部には充電口とスピーカーと音を拾うマイクがあります。</a:t>
            </a:r>
          </a:p>
          <a:p>
            <a:pPr indent="96146"/>
            <a:endParaRPr lang="ja-JP" altLang="en-US"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pPr indent="96146"/>
            <a:r>
              <a:rPr lang="ja-JP" altLang="en-US" dirty="0">
                <a:latin typeface="Meiryo UI" panose="020B0604030504040204" pitchFamily="50" charset="-128"/>
                <a:ea typeface="Meiryo UI" panose="020B0604030504040204" pitchFamily="50" charset="-128"/>
              </a:rPr>
              <a:t>講師の皆様は、受講者の皆様の反応を見ながら、適宜説明を割愛しながら進めていただいて構いません。</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特に最新のスマートフォンにはイヤホンジャックがないものもあるので説明の際にはご注意ください。</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特にスピーカーの位置とカメラの位置はしっかりと伝えましょう。</a:t>
            </a: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11</a:t>
            </a:fld>
            <a:endParaRPr kumimoji="1" lang="ja-JP" altLang="en-US"/>
          </a:p>
        </p:txBody>
      </p:sp>
    </p:spTree>
    <p:extLst>
      <p:ext uri="{BB962C8B-B14F-4D97-AF65-F5344CB8AC3E}">
        <p14:creationId xmlns:p14="http://schemas.microsoft.com/office/powerpoint/2010/main" val="5031168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9138" y="703263"/>
            <a:ext cx="5627687" cy="4221162"/>
          </a:xfrm>
        </p:spPr>
      </p:sp>
      <p:sp>
        <p:nvSpPr>
          <p:cNvPr id="3" name="ノート プレースホルダー 2"/>
          <p:cNvSpPr>
            <a:spLocks noGrp="1"/>
          </p:cNvSpPr>
          <p:nvPr>
            <p:ph type="body" idx="1"/>
          </p:nvPr>
        </p:nvSpPr>
        <p:spPr>
          <a:xfrm>
            <a:off x="710407" y="4925409"/>
            <a:ext cx="5683250" cy="4606038"/>
          </a:xfrm>
        </p:spPr>
        <p:txBody>
          <a:bodyPr/>
          <a:lstStyle/>
          <a:p>
            <a:pPr indent="96146"/>
            <a:r>
              <a:rPr lang="ja-JP" altLang="en-US" dirty="0">
                <a:latin typeface="Meiryo UI" panose="020B0604030504040204" pitchFamily="50" charset="-128"/>
                <a:ea typeface="Meiryo UI" panose="020B0604030504040204" pitchFamily="50" charset="-128"/>
              </a:rPr>
              <a:t>先ほど画面側の機能説明でもご紹介しましたホームボタンを紹介します。</a:t>
            </a: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このホームボタンを押すことで表示される画面を「ホーム画面」と呼びます。</a:t>
            </a: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t>何か操作を始める場合や、やりたいことがある場合、また、アプリの操作を終える際もホームボタンを押しましょう。</a:t>
            </a:r>
          </a:p>
          <a:p>
            <a:pPr indent="96146"/>
            <a:endParaRPr lang="ja-JP" altLang="en-US" dirty="0"/>
          </a:p>
          <a:p>
            <a:pPr indent="96146"/>
            <a:r>
              <a:rPr lang="ja-JP" altLang="en-US" dirty="0"/>
              <a:t>操作に迷ったら、この「ホームボタン」を押せばホーム画面に戻ることができます。</a:t>
            </a:r>
            <a:endParaRPr lang="en-US" altLang="ja-JP" dirty="0"/>
          </a:p>
          <a:p>
            <a:pPr indent="96146"/>
            <a:endParaRPr lang="ja-JP" altLang="en-US" dirty="0"/>
          </a:p>
          <a:p>
            <a:pPr indent="96146"/>
            <a:r>
              <a:rPr lang="ja-JP" altLang="en-US" dirty="0"/>
              <a:t>スマートフォン操作の起点となりますので、しっかりと覚えておきましょう。</a:t>
            </a:r>
            <a:endParaRPr lang="en-US" altLang="ja-JP" dirty="0"/>
          </a:p>
          <a:p>
            <a:pPr indent="96146"/>
            <a:endParaRPr lang="ja-JP" altLang="en-US"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講師の皆様は、ホームボタンによって表示されるホーム画面が操作を始める起点になるとご説明ください。</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またホームボタンの重要性が高いので、丁寧に伝えることを意識しましょう。</a:t>
            </a: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12</a:t>
            </a:fld>
            <a:endParaRPr kumimoji="1" lang="ja-JP" altLang="en-US"/>
          </a:p>
        </p:txBody>
      </p:sp>
    </p:spTree>
    <p:extLst>
      <p:ext uri="{BB962C8B-B14F-4D97-AF65-F5344CB8AC3E}">
        <p14:creationId xmlns:p14="http://schemas.microsoft.com/office/powerpoint/2010/main" val="15795365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9138" y="703263"/>
            <a:ext cx="5627687" cy="4221162"/>
          </a:xfrm>
        </p:spPr>
      </p:sp>
      <p:sp>
        <p:nvSpPr>
          <p:cNvPr id="3" name="ノート プレースホルダー 2"/>
          <p:cNvSpPr>
            <a:spLocks noGrp="1"/>
          </p:cNvSpPr>
          <p:nvPr>
            <p:ph type="body" idx="1"/>
          </p:nvPr>
        </p:nvSpPr>
        <p:spPr>
          <a:xfrm>
            <a:off x="710407" y="4925408"/>
            <a:ext cx="5683250" cy="5309206"/>
          </a:xfrm>
        </p:spPr>
        <p:txBody>
          <a:bodyPr/>
          <a:lstStyle/>
          <a:p>
            <a:pPr indent="96146"/>
            <a:r>
              <a:rPr lang="ja-JP" altLang="en-US" dirty="0">
                <a:latin typeface="Meiryo UI" panose="020B0604030504040204" pitchFamily="50" charset="-128"/>
                <a:ea typeface="Meiryo UI" panose="020B0604030504040204" pitchFamily="50" charset="-128"/>
              </a:rPr>
              <a:t>続いて、画面表示の見方をご説明します。</a:t>
            </a: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画面の最上部に様々なマークが並んでいる所を見つけましょう。</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画面の最上部に各種情報や通知が来ていることを伝えてくれる表示が出ています。</a:t>
            </a: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アルファベットの「</a:t>
            </a:r>
            <a:r>
              <a:rPr lang="en-US" altLang="ja-JP" dirty="0">
                <a:latin typeface="Meiryo UI" panose="020B0604030504040204" pitchFamily="50" charset="-128"/>
                <a:ea typeface="Meiryo UI" panose="020B0604030504040204" pitchFamily="50" charset="-128"/>
              </a:rPr>
              <a:t>M</a:t>
            </a:r>
            <a:r>
              <a:rPr lang="ja-JP" altLang="en-US" dirty="0">
                <a:latin typeface="Meiryo UI" panose="020B0604030504040204" pitchFamily="50" charset="-128"/>
                <a:ea typeface="Meiryo UI" panose="020B0604030504040204" pitchFamily="50" charset="-128"/>
              </a:rPr>
              <a:t>（エム）」がかたどられているマークは新しいメールを受信したことを表しています。</a:t>
            </a: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扇型のマークが</a:t>
            </a:r>
            <a:r>
              <a:rPr lang="en-US" altLang="ja-JP" dirty="0">
                <a:latin typeface="Meiryo UI" panose="020B0604030504040204" pitchFamily="50" charset="-128"/>
                <a:ea typeface="Meiryo UI" panose="020B0604030504040204" pitchFamily="50" charset="-128"/>
              </a:rPr>
              <a:t>Wi-Fi</a:t>
            </a:r>
            <a:r>
              <a:rPr lang="ja-JP" altLang="en-US" dirty="0">
                <a:latin typeface="Meiryo UI" panose="020B0604030504040204" pitchFamily="50" charset="-128"/>
                <a:ea typeface="Meiryo UI" panose="020B0604030504040204" pitchFamily="50" charset="-128"/>
              </a:rPr>
              <a:t>の接続状況を表しています。</a:t>
            </a: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縦に大きいほど強く</a:t>
            </a:r>
            <a:r>
              <a:rPr lang="en-US" altLang="ja-JP" dirty="0">
                <a:latin typeface="Meiryo UI" panose="020B0604030504040204" pitchFamily="50" charset="-128"/>
                <a:ea typeface="Meiryo UI" panose="020B0604030504040204" pitchFamily="50" charset="-128"/>
              </a:rPr>
              <a:t>Wi-Fi</a:t>
            </a:r>
            <a:r>
              <a:rPr lang="ja-JP" altLang="en-US" dirty="0">
                <a:latin typeface="Meiryo UI" panose="020B0604030504040204" pitchFamily="50" charset="-128"/>
                <a:ea typeface="Meiryo UI" panose="020B0604030504040204" pitchFamily="50" charset="-128"/>
              </a:rPr>
              <a:t>がつながっています。</a:t>
            </a: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三角形のマークは電話の通信電波状況を表しています。三角形が大きいほど通信電波の状態が良い状態です。</a:t>
            </a: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乾電池のマークにパーセントが表示されている箇所はバッテリーの残量の表示です。</a:t>
            </a: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この表示がゼロになるとスマートフォンは使用できないのでご注意ください。</a:t>
            </a:r>
          </a:p>
          <a:p>
            <a:pPr indent="96146"/>
            <a:endParaRPr lang="ja-JP" altLang="en-US"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講師向けコメント</a:t>
            </a:r>
            <a:r>
              <a:rPr lang="en-US" altLang="ja-JP" dirty="0">
                <a:latin typeface="Meiryo UI" panose="020B0604030504040204" pitchFamily="50" charset="-128"/>
                <a:ea typeface="Meiryo UI" panose="020B0604030504040204" pitchFamily="50" charset="-128"/>
              </a:rPr>
              <a:t>】</a:t>
            </a:r>
          </a:p>
          <a:p>
            <a:pPr indent="96146"/>
            <a:r>
              <a:rPr lang="ja-JP" altLang="en-US" dirty="0">
                <a:latin typeface="Meiryo UI" panose="020B0604030504040204" pitchFamily="50" charset="-128"/>
                <a:ea typeface="Meiryo UI" panose="020B0604030504040204" pitchFamily="50" charset="-128"/>
              </a:rPr>
              <a:t>講師の皆様は、受講者の皆様の反応を見ながら、適宜説明を割愛しながら進めていただいて構いません。</a:t>
            </a:r>
          </a:p>
          <a:p>
            <a:pPr indent="96146"/>
            <a:endParaRPr lang="ja-JP" altLang="en-US" i="1"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13</a:t>
            </a:fld>
            <a:endParaRPr kumimoji="1" lang="ja-JP" altLang="en-US"/>
          </a:p>
        </p:txBody>
      </p:sp>
    </p:spTree>
    <p:extLst>
      <p:ext uri="{BB962C8B-B14F-4D97-AF65-F5344CB8AC3E}">
        <p14:creationId xmlns:p14="http://schemas.microsoft.com/office/powerpoint/2010/main" val="19910708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9138" y="703263"/>
            <a:ext cx="5627687" cy="4221162"/>
          </a:xfrm>
        </p:spPr>
      </p:sp>
      <p:sp>
        <p:nvSpPr>
          <p:cNvPr id="3" name="ノート プレースホルダー 2"/>
          <p:cNvSpPr>
            <a:spLocks noGrp="1"/>
          </p:cNvSpPr>
          <p:nvPr>
            <p:ph type="body" idx="1"/>
          </p:nvPr>
        </p:nvSpPr>
        <p:spPr>
          <a:xfrm>
            <a:off x="710407" y="4925408"/>
            <a:ext cx="5683250" cy="5309206"/>
          </a:xfrm>
        </p:spPr>
        <p:txBody>
          <a:bodyPr/>
          <a:lstStyle/>
          <a:p>
            <a:pPr indent="96146"/>
            <a:r>
              <a:rPr lang="ja-JP" altLang="en-US" dirty="0">
                <a:latin typeface="Meiryo UI" panose="020B0604030504040204" pitchFamily="50" charset="-128"/>
                <a:ea typeface="Meiryo UI" panose="020B0604030504040204" pitchFamily="50" charset="-128"/>
              </a:rPr>
              <a:t>次に、クイック設定パネルの使い方をご説明します。</a:t>
            </a: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画面の一番上から下にスライドしてみてください。</a:t>
            </a:r>
            <a:endParaRPr lang="en-US" altLang="ja-JP" dirty="0">
              <a:latin typeface="Meiryo UI" panose="020B0604030504040204" pitchFamily="50" charset="-128"/>
              <a:ea typeface="Meiryo UI" panose="020B0604030504040204" pitchFamily="50" charset="-128"/>
            </a:endParaRP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この動作で出てくる表示をクイック設定パネルと呼びます。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これは各種設定が直接できるもので、お知らせ等の状態が表示されます。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機種によって表示される項目は異なりますが、主に</a:t>
            </a:r>
            <a:r>
              <a:rPr lang="en-US" altLang="ja-JP" dirty="0">
                <a:latin typeface="Meiryo UI" panose="020B0604030504040204" pitchFamily="50" charset="-128"/>
                <a:ea typeface="Meiryo UI" panose="020B0604030504040204" pitchFamily="50" charset="-128"/>
              </a:rPr>
              <a:t>Wi-Fi</a:t>
            </a:r>
            <a:r>
              <a:rPr lang="ja-JP" altLang="en-US" dirty="0">
                <a:latin typeface="Meiryo UI" panose="020B0604030504040204" pitchFamily="50" charset="-128"/>
                <a:ea typeface="Meiryo UI" panose="020B0604030504040204" pitchFamily="50" charset="-128"/>
              </a:rPr>
              <a:t>の接続、無線イヤホンの設定、マナーモードの設定、懐中電灯機能等の操作ができます。</a:t>
            </a: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ホームボタンを押すとホーム画面に戻ります。</a:t>
            </a: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14</a:t>
            </a:fld>
            <a:endParaRPr kumimoji="1" lang="ja-JP" altLang="en-US"/>
          </a:p>
        </p:txBody>
      </p:sp>
    </p:spTree>
    <p:extLst>
      <p:ext uri="{BB962C8B-B14F-4D97-AF65-F5344CB8AC3E}">
        <p14:creationId xmlns:p14="http://schemas.microsoft.com/office/powerpoint/2010/main" val="12630885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9138" y="703263"/>
            <a:ext cx="5627687" cy="4221162"/>
          </a:xfrm>
        </p:spPr>
      </p:sp>
      <p:sp>
        <p:nvSpPr>
          <p:cNvPr id="3" name="ノート プレースホルダー 2"/>
          <p:cNvSpPr>
            <a:spLocks noGrp="1"/>
          </p:cNvSpPr>
          <p:nvPr>
            <p:ph type="body" idx="1"/>
          </p:nvPr>
        </p:nvSpPr>
        <p:spPr>
          <a:xfrm>
            <a:off x="710407" y="4901248"/>
            <a:ext cx="5683250" cy="5521317"/>
          </a:xfrm>
        </p:spPr>
        <p:txBody>
          <a:bodyPr/>
          <a:lstStyle/>
          <a:p>
            <a:r>
              <a:rPr lang="ja-JP" altLang="en-US" dirty="0">
                <a:effectLst/>
                <a:latin typeface="Meiryo UI" panose="020B0604030504040204" pitchFamily="50" charset="-128"/>
                <a:ea typeface="Meiryo UI" panose="020B0604030504040204" pitchFamily="50" charset="-128"/>
                <a:cs typeface="ＭＳ Ｐゴシック" panose="020B0600070205080204" pitchFamily="50" charset="-128"/>
              </a:rPr>
              <a:t>続いてマナーモードの設定の仕方を紹介します。</a:t>
            </a:r>
            <a:endParaRPr lang="en-US" altLang="ja-JP" dirty="0">
              <a:effectLst/>
              <a:latin typeface="Meiryo UI" panose="020B0604030504040204" pitchFamily="50" charset="-128"/>
              <a:ea typeface="Meiryo UI" panose="020B0604030504040204" pitchFamily="50" charset="-128"/>
              <a:cs typeface="ＭＳ Ｐゴシック" panose="020B0600070205080204" pitchFamily="50" charset="-128"/>
            </a:endParaRPr>
          </a:p>
          <a:p>
            <a:endParaRPr lang="ja-JP" altLang="en-US" dirty="0">
              <a:effectLst/>
              <a:latin typeface="Meiryo UI" panose="020B0604030504040204" pitchFamily="50" charset="-128"/>
              <a:ea typeface="Meiryo UI" panose="020B0604030504040204" pitchFamily="50" charset="-128"/>
              <a:cs typeface="ＭＳ Ｐゴシック" panose="020B0600070205080204" pitchFamily="50" charset="-128"/>
            </a:endParaRPr>
          </a:p>
          <a:p>
            <a:r>
              <a:rPr lang="ja-JP" altLang="en-US" dirty="0">
                <a:effectLst/>
                <a:latin typeface="Meiryo UI" panose="020B0604030504040204" pitchFamily="50" charset="-128"/>
                <a:ea typeface="Meiryo UI" panose="020B0604030504040204" pitchFamily="50" charset="-128"/>
                <a:cs typeface="ＭＳ Ｐゴシック" panose="020B0600070205080204" pitchFamily="50" charset="-128"/>
              </a:rPr>
              <a:t>マナーモードにより、音以外に振動で着信やお知らせを通知したり、通知を鳴らさない設定を行うことができます。</a:t>
            </a:r>
            <a:endParaRPr lang="en-US" altLang="ja-JP" dirty="0">
              <a:effectLst/>
              <a:latin typeface="Meiryo UI" panose="020B0604030504040204" pitchFamily="50" charset="-128"/>
              <a:ea typeface="Meiryo UI" panose="020B0604030504040204" pitchFamily="50" charset="-128"/>
              <a:cs typeface="ＭＳ Ｐゴシック" panose="020B0600070205080204" pitchFamily="50" charset="-128"/>
            </a:endParaRPr>
          </a:p>
          <a:p>
            <a:endParaRPr lang="ja-JP" altLang="en-US" dirty="0">
              <a:effectLst/>
              <a:latin typeface="Meiryo UI" panose="020B0604030504040204" pitchFamily="50" charset="-128"/>
              <a:ea typeface="Meiryo UI" panose="020B0604030504040204" pitchFamily="50" charset="-128"/>
              <a:cs typeface="ＭＳ Ｐゴシック" panose="020B0600070205080204" pitchFamily="50" charset="-128"/>
            </a:endParaRPr>
          </a:p>
          <a:p>
            <a:r>
              <a:rPr lang="ja-JP" altLang="en-US" dirty="0">
                <a:effectLst/>
                <a:latin typeface="Meiryo UI" panose="020B0604030504040204" pitchFamily="50" charset="-128"/>
                <a:ea typeface="Meiryo UI" panose="020B0604030504040204" pitchFamily="50" charset="-128"/>
                <a:cs typeface="ＭＳ Ｐゴシック" panose="020B0600070205080204" pitchFamily="50" charset="-128"/>
              </a:rPr>
              <a:t>状況に応じた使い分けができるよう、設定を学びましょう。</a:t>
            </a:r>
          </a:p>
          <a:p>
            <a:endParaRPr lang="ja-JP" altLang="en-US" dirty="0">
              <a:effectLst/>
              <a:latin typeface="Meiryo UI" panose="020B0604030504040204" pitchFamily="50" charset="-128"/>
              <a:ea typeface="Meiryo UI" panose="020B0604030504040204" pitchFamily="50" charset="-128"/>
              <a:cs typeface="ＭＳ Ｐゴシック" panose="020B0600070205080204" pitchFamily="50" charset="-128"/>
            </a:endParaRPr>
          </a:p>
          <a:p>
            <a:r>
              <a:rPr lang="ja-JP" altLang="en-US" dirty="0">
                <a:effectLst/>
                <a:latin typeface="Meiryo UI" panose="020B0604030504040204" pitchFamily="50" charset="-128"/>
                <a:ea typeface="Meiryo UI" panose="020B0604030504040204" pitchFamily="50" charset="-128"/>
                <a:cs typeface="ＭＳ Ｐゴシック" panose="020B0600070205080204" pitchFamily="50" charset="-128"/>
              </a:rPr>
              <a:t>まず、前のページでもご説明した、クイック設定パネルを表示した状態にし</a:t>
            </a:r>
            <a:endParaRPr lang="en-US" altLang="ja-JP" dirty="0">
              <a:effectLst/>
              <a:latin typeface="Meiryo UI" panose="020B0604030504040204" pitchFamily="50" charset="-128"/>
              <a:ea typeface="Meiryo UI" panose="020B0604030504040204" pitchFamily="50" charset="-128"/>
              <a:cs typeface="ＭＳ Ｐゴシック" panose="020B0600070205080204" pitchFamily="50" charset="-128"/>
            </a:endParaRPr>
          </a:p>
          <a:p>
            <a:endParaRPr lang="ja-JP" altLang="en-US" dirty="0">
              <a:effectLst/>
              <a:latin typeface="Meiryo UI" panose="020B0604030504040204" pitchFamily="50" charset="-128"/>
              <a:ea typeface="Meiryo UI" panose="020B0604030504040204" pitchFamily="50" charset="-128"/>
              <a:cs typeface="ＭＳ Ｐゴシック" panose="020B0600070205080204" pitchFamily="50" charset="-128"/>
            </a:endParaRPr>
          </a:p>
          <a:p>
            <a:r>
              <a:rPr lang="ja-JP" altLang="en-US" dirty="0">
                <a:effectLst/>
                <a:latin typeface="Meiryo UI" panose="020B0604030504040204" pitchFamily="50" charset="-128"/>
                <a:ea typeface="Meiryo UI" panose="020B0604030504040204" pitchFamily="50" charset="-128"/>
                <a:cs typeface="ＭＳ Ｐゴシック" panose="020B0600070205080204" pitchFamily="50" charset="-128"/>
              </a:rPr>
              <a:t>そこから、もう一度画面上部から下にスライドします。</a:t>
            </a:r>
          </a:p>
          <a:p>
            <a:endParaRPr lang="ja-JP" altLang="en-US" dirty="0">
              <a:effectLst/>
              <a:latin typeface="Meiryo UI" panose="020B0604030504040204" pitchFamily="50" charset="-128"/>
              <a:ea typeface="Meiryo UI" panose="020B0604030504040204" pitchFamily="50" charset="-128"/>
              <a:cs typeface="ＭＳ Ｐゴシック" panose="020B0600070205080204" pitchFamily="50" charset="-128"/>
            </a:endParaRPr>
          </a:p>
          <a:p>
            <a:r>
              <a:rPr lang="ja-JP" altLang="en-US" dirty="0">
                <a:effectLst/>
                <a:latin typeface="Meiryo UI" panose="020B0604030504040204" pitchFamily="50" charset="-128"/>
                <a:ea typeface="Meiryo UI" panose="020B0604030504040204" pitchFamily="50" charset="-128"/>
                <a:cs typeface="ＭＳ Ｐゴシック" panose="020B0600070205080204" pitchFamily="50" charset="-128"/>
              </a:rPr>
              <a:t>④の画面のように各項目の説明が出てきます。</a:t>
            </a:r>
            <a:endParaRPr lang="en-US" altLang="ja-JP" dirty="0">
              <a:effectLst/>
              <a:latin typeface="Meiryo UI" panose="020B0604030504040204" pitchFamily="50" charset="-128"/>
              <a:ea typeface="Meiryo UI" panose="020B0604030504040204" pitchFamily="50" charset="-128"/>
              <a:cs typeface="ＭＳ Ｐゴシック" panose="020B0600070205080204" pitchFamily="50" charset="-128"/>
            </a:endParaRPr>
          </a:p>
          <a:p>
            <a:endParaRPr lang="ja-JP" altLang="en-US" dirty="0">
              <a:effectLst/>
              <a:latin typeface="Meiryo UI" panose="020B0604030504040204" pitchFamily="50" charset="-128"/>
              <a:ea typeface="Meiryo UI" panose="020B0604030504040204" pitchFamily="50" charset="-128"/>
              <a:cs typeface="ＭＳ Ｐゴシック" panose="020B0600070205080204" pitchFamily="50" charset="-128"/>
            </a:endParaRPr>
          </a:p>
          <a:p>
            <a:r>
              <a:rPr lang="ja-JP" altLang="en-US" dirty="0">
                <a:effectLst/>
                <a:latin typeface="Meiryo UI" panose="020B0604030504040204" pitchFamily="50" charset="-128"/>
                <a:ea typeface="Meiryo UI" panose="020B0604030504040204" pitchFamily="50" charset="-128"/>
                <a:cs typeface="ＭＳ Ｐゴシック" panose="020B0600070205080204" pitchFamily="50" charset="-128"/>
              </a:rPr>
              <a:t>この画面で赤枠内「マナーモード」を押すとマナーモードを切り替えることができます。解除の際も同様の動作になります。</a:t>
            </a:r>
            <a:endParaRPr lang="en-US" altLang="ja-JP" dirty="0">
              <a:effectLst/>
              <a:latin typeface="Meiryo UI" panose="020B0604030504040204" pitchFamily="50" charset="-128"/>
              <a:ea typeface="Meiryo UI" panose="020B0604030504040204" pitchFamily="50" charset="-128"/>
              <a:cs typeface="ＭＳ Ｐゴシック" panose="020B0600070205080204" pitchFamily="50" charset="-128"/>
            </a:endParaRPr>
          </a:p>
          <a:p>
            <a:endParaRPr lang="ja-JP" altLang="en-US" dirty="0">
              <a:effectLst/>
              <a:latin typeface="Meiryo UI" panose="020B0604030504040204" pitchFamily="50" charset="-128"/>
              <a:ea typeface="Meiryo UI" panose="020B0604030504040204" pitchFamily="50" charset="-128"/>
              <a:cs typeface="ＭＳ Ｐゴシック" panose="020B0600070205080204" pitchFamily="50" charset="-128"/>
            </a:endParaRPr>
          </a:p>
          <a:p>
            <a:r>
              <a:rPr lang="ja-JP" altLang="en-US" dirty="0">
                <a:effectLst/>
                <a:latin typeface="Meiryo UI" panose="020B0604030504040204" pitchFamily="50" charset="-128"/>
                <a:ea typeface="Meiryo UI" panose="020B0604030504040204" pitchFamily="50" charset="-128"/>
                <a:cs typeface="ＭＳ Ｐゴシック" panose="020B0600070205080204" pitchFamily="50" charset="-128"/>
              </a:rPr>
              <a:t>押すたびに切り替わりますのでご注意ください。</a:t>
            </a:r>
            <a:endParaRPr lang="en-US" altLang="ja-JP" dirty="0">
              <a:effectLst/>
              <a:latin typeface="Meiryo UI" panose="020B0604030504040204" pitchFamily="50" charset="-128"/>
              <a:ea typeface="Meiryo UI" panose="020B0604030504040204" pitchFamily="50" charset="-128"/>
              <a:cs typeface="ＭＳ Ｐゴシック" panose="020B0600070205080204" pitchFamily="50" charset="-128"/>
            </a:endParaRPr>
          </a:p>
          <a:p>
            <a:endParaRPr lang="ja-JP" altLang="en-US" dirty="0">
              <a:effectLst/>
              <a:latin typeface="Meiryo UI" panose="020B0604030504040204" pitchFamily="50" charset="-128"/>
              <a:ea typeface="Meiryo UI" panose="020B0604030504040204" pitchFamily="50" charset="-128"/>
              <a:cs typeface="ＭＳ Ｐゴシック" panose="020B0600070205080204" pitchFamily="50" charset="-128"/>
            </a:endParaRPr>
          </a:p>
          <a:p>
            <a:r>
              <a:rPr lang="ja-JP" altLang="en-US" dirty="0">
                <a:effectLst/>
                <a:latin typeface="Meiryo UI" panose="020B0604030504040204" pitchFamily="50" charset="-128"/>
                <a:ea typeface="Meiryo UI" panose="020B0604030504040204" pitchFamily="50" charset="-128"/>
                <a:cs typeface="ＭＳ Ｐゴシック" panose="020B0600070205080204" pitchFamily="50" charset="-128"/>
              </a:rPr>
              <a:t>調整が終わったらホームボタンを押してホーム画面に戻りましょう。</a:t>
            </a:r>
            <a:endParaRPr lang="en-US" altLang="ja-JP" dirty="0">
              <a:effectLst/>
              <a:latin typeface="Meiryo UI" panose="020B0604030504040204" pitchFamily="50" charset="-128"/>
              <a:ea typeface="Meiryo UI" panose="020B0604030504040204" pitchFamily="50" charset="-128"/>
              <a:cs typeface="ＭＳ Ｐゴシック" panose="020B0600070205080204" pitchFamily="50" charset="-128"/>
            </a:endParaRPr>
          </a:p>
          <a:p>
            <a:endParaRPr lang="en-US" altLang="ja-JP" dirty="0">
              <a:effectLst/>
              <a:latin typeface="Meiryo UI" panose="020B0604030504040204" pitchFamily="50" charset="-128"/>
              <a:ea typeface="Meiryo UI" panose="020B0604030504040204" pitchFamily="50" charset="-128"/>
              <a:cs typeface="ＭＳ Ｐゴシック" panose="020B0600070205080204" pitchFamily="50" charset="-128"/>
            </a:endParaRPr>
          </a:p>
          <a:p>
            <a:r>
              <a:rPr lang="ja-JP" altLang="en-US" dirty="0">
                <a:effectLst/>
                <a:latin typeface="Meiryo UI" panose="020B0604030504040204" pitchFamily="50" charset="-128"/>
                <a:ea typeface="Meiryo UI" panose="020B0604030504040204" pitchFamily="50" charset="-128"/>
                <a:cs typeface="ＭＳ Ｐゴシック" panose="020B0600070205080204" pitchFamily="50" charset="-128"/>
              </a:rPr>
              <a:t>マナーモードのマークは、機種によって拡声器（メガホン）の形など、マークが変わります。</a:t>
            </a:r>
          </a:p>
          <a:p>
            <a:endParaRPr lang="ja-JP" altLang="en-US" dirty="0">
              <a:effectLst/>
              <a:latin typeface="Meiryo UI" panose="020B0604030504040204" pitchFamily="50" charset="-128"/>
              <a:ea typeface="Meiryo UI" panose="020B0604030504040204" pitchFamily="50" charset="-128"/>
              <a:cs typeface="ＭＳ Ｐゴシック" panose="020B0600070205080204" pitchFamily="50" charset="-128"/>
            </a:endParaRPr>
          </a:p>
          <a:p>
            <a:r>
              <a:rPr lang="ja-JP" altLang="en-US" dirty="0">
                <a:effectLst/>
                <a:latin typeface="Meiryo UI" panose="020B0604030504040204" pitchFamily="50" charset="-128"/>
                <a:ea typeface="Meiryo UI" panose="020B0604030504040204" pitchFamily="50" charset="-128"/>
                <a:cs typeface="ＭＳ Ｐゴシック" panose="020B0600070205080204" pitchFamily="50" charset="-128"/>
              </a:rPr>
              <a:t>こちらのスマートフォンの表示では、鈴だけの表示で通常通りに音が出ます。</a:t>
            </a:r>
            <a:endParaRPr lang="en-US" altLang="ja-JP" dirty="0">
              <a:effectLst/>
              <a:latin typeface="Meiryo UI" panose="020B0604030504040204" pitchFamily="50" charset="-128"/>
              <a:ea typeface="Meiryo UI" panose="020B0604030504040204" pitchFamily="50" charset="-128"/>
              <a:cs typeface="ＭＳ Ｐゴシック" panose="020B0600070205080204" pitchFamily="50" charset="-128"/>
            </a:endParaRPr>
          </a:p>
          <a:p>
            <a:endParaRPr lang="ja-JP" altLang="en-US" dirty="0">
              <a:effectLst/>
              <a:latin typeface="Meiryo UI" panose="020B0604030504040204" pitchFamily="50" charset="-128"/>
              <a:ea typeface="Meiryo UI" panose="020B0604030504040204" pitchFamily="50" charset="-128"/>
              <a:cs typeface="ＭＳ Ｐゴシック" panose="020B0600070205080204" pitchFamily="50" charset="-128"/>
            </a:endParaRPr>
          </a:p>
          <a:p>
            <a:r>
              <a:rPr lang="ja-JP" altLang="en-US" dirty="0">
                <a:effectLst/>
                <a:latin typeface="Meiryo UI" panose="020B0604030504040204" pitchFamily="50" charset="-128"/>
                <a:ea typeface="Meiryo UI" panose="020B0604030504040204" pitchFamily="50" charset="-128"/>
                <a:cs typeface="ＭＳ Ｐゴシック" panose="020B0600070205080204" pitchFamily="50" charset="-128"/>
              </a:rPr>
              <a:t>次にスマホが震えているようなマークが表示されている場合、着信時に振動で知らせてくれます。</a:t>
            </a:r>
            <a:endParaRPr lang="en-US" altLang="ja-JP" dirty="0">
              <a:effectLst/>
              <a:latin typeface="Meiryo UI" panose="020B0604030504040204" pitchFamily="50" charset="-128"/>
              <a:ea typeface="Meiryo UI" panose="020B0604030504040204" pitchFamily="50" charset="-128"/>
              <a:cs typeface="ＭＳ Ｐゴシック" panose="020B0600070205080204" pitchFamily="50" charset="-128"/>
            </a:endParaRPr>
          </a:p>
          <a:p>
            <a:endParaRPr lang="ja-JP" altLang="en-US" dirty="0">
              <a:effectLst/>
              <a:latin typeface="Meiryo UI" panose="020B0604030504040204" pitchFamily="50" charset="-128"/>
              <a:ea typeface="Meiryo UI" panose="020B0604030504040204" pitchFamily="50" charset="-128"/>
              <a:cs typeface="ＭＳ Ｐゴシック" panose="020B0600070205080204" pitchFamily="50" charset="-128"/>
            </a:endParaRPr>
          </a:p>
          <a:p>
            <a:r>
              <a:rPr lang="ja-JP" altLang="en-US" dirty="0">
                <a:effectLst/>
                <a:latin typeface="Meiryo UI" panose="020B0604030504040204" pitchFamily="50" charset="-128"/>
                <a:ea typeface="Meiryo UI" panose="020B0604030504040204" pitchFamily="50" charset="-128"/>
                <a:cs typeface="ＭＳ Ｐゴシック" panose="020B0600070205080204" pitchFamily="50" charset="-128"/>
              </a:rPr>
              <a:t>鈴に斜線が入っていると音がならず、振動もありません。</a:t>
            </a:r>
            <a:endParaRPr lang="en-US" altLang="ja-JP" dirty="0">
              <a:effectLst/>
              <a:latin typeface="Meiryo UI" panose="020B0604030504040204" pitchFamily="50" charset="-128"/>
              <a:ea typeface="Meiryo UI" panose="020B0604030504040204" pitchFamily="50" charset="-128"/>
              <a:cs typeface="ＭＳ Ｐゴシック" panose="020B0600070205080204" pitchFamily="50" charset="-128"/>
            </a:endParaRPr>
          </a:p>
          <a:p>
            <a:endParaRPr lang="ja-JP" altLang="en-US" dirty="0">
              <a:effectLst/>
              <a:latin typeface="Meiryo UI" panose="020B0604030504040204" pitchFamily="50" charset="-128"/>
              <a:ea typeface="Meiryo UI" panose="020B0604030504040204" pitchFamily="50" charset="-128"/>
              <a:cs typeface="ＭＳ Ｐゴシック" panose="020B0600070205080204" pitchFamily="50" charset="-128"/>
            </a:endParaRPr>
          </a:p>
          <a:p>
            <a:r>
              <a:rPr lang="ja-JP" altLang="en-US" dirty="0">
                <a:effectLst/>
                <a:latin typeface="Meiryo UI" panose="020B0604030504040204" pitchFamily="50" charset="-128"/>
                <a:ea typeface="Meiryo UI" panose="020B0604030504040204" pitchFamily="50" charset="-128"/>
                <a:cs typeface="ＭＳ Ｐゴシック" panose="020B0600070205080204" pitchFamily="50" charset="-128"/>
              </a:rPr>
              <a:t>状況に応じて上手に使い分けてください。</a:t>
            </a:r>
          </a:p>
          <a:p>
            <a:endParaRPr lang="ja-JP" altLang="en-US" dirty="0">
              <a:effectLst/>
              <a:latin typeface="Meiryo UI" panose="020B0604030504040204" pitchFamily="50" charset="-128"/>
              <a:ea typeface="Meiryo UI" panose="020B0604030504040204" pitchFamily="50" charset="-128"/>
              <a:cs typeface="ＭＳ Ｐゴシック" panose="020B0600070205080204" pitchFamily="50" charset="-128"/>
            </a:endParaRPr>
          </a:p>
          <a:p>
            <a:r>
              <a:rPr lang="ja-JP" altLang="en-US" dirty="0">
                <a:effectLst/>
                <a:latin typeface="Meiryo UI" panose="020B0604030504040204" pitchFamily="50" charset="-128"/>
                <a:ea typeface="Meiryo UI" panose="020B0604030504040204" pitchFamily="50" charset="-128"/>
                <a:cs typeface="ＭＳ Ｐゴシック" panose="020B0600070205080204" pitchFamily="50" charset="-128"/>
              </a:rPr>
              <a:t>電源の入れ方、ボタン操作の仕方についての説明は以上です。</a:t>
            </a:r>
          </a:p>
          <a:p>
            <a:endParaRPr lang="ja-JP" altLang="en-US" dirty="0">
              <a:effectLst/>
              <a:latin typeface="Meiryo UI" panose="020B0604030504040204" pitchFamily="50" charset="-128"/>
              <a:ea typeface="Meiryo UI" panose="020B0604030504040204" pitchFamily="50" charset="-128"/>
              <a:cs typeface="ＭＳ Ｐゴシック" panose="020B0600070205080204" pitchFamily="50" charset="-128"/>
            </a:endParaRPr>
          </a:p>
          <a:p>
            <a:endParaRPr lang="en-US" altLang="ja-JP" dirty="0">
              <a:effectLst/>
              <a:latin typeface="Meiryo UI" panose="020B0604030504040204" pitchFamily="50" charset="-128"/>
              <a:ea typeface="Meiryo UI" panose="020B0604030504040204" pitchFamily="50" charset="-128"/>
              <a:cs typeface="ＭＳ Ｐゴシック" panose="020B0600070205080204" pitchFamily="50" charset="-128"/>
            </a:endParaRPr>
          </a:p>
          <a:p>
            <a:endParaRPr lang="ja-JP" altLang="en-US" dirty="0">
              <a:effectLst/>
              <a:latin typeface="Meiryo UI" panose="020B0604030504040204" pitchFamily="50" charset="-128"/>
              <a:ea typeface="Meiryo UI" panose="020B0604030504040204" pitchFamily="50" charset="-128"/>
              <a:cs typeface="ＭＳ Ｐゴシック" panose="020B0600070205080204" pitchFamily="50" charset="-128"/>
            </a:endParaRPr>
          </a:p>
          <a:p>
            <a:r>
              <a:rPr lang="en-US" altLang="ja-JP" dirty="0">
                <a:effectLst/>
                <a:latin typeface="Meiryo UI" panose="020B0604030504040204" pitchFamily="50" charset="-128"/>
                <a:ea typeface="Meiryo UI" panose="020B0604030504040204" pitchFamily="50" charset="-128"/>
                <a:cs typeface="ＭＳ Ｐゴシック" panose="020B0600070205080204" pitchFamily="50" charset="-128"/>
              </a:rPr>
              <a:t>【</a:t>
            </a:r>
            <a:r>
              <a:rPr lang="ja-JP" altLang="en-US" dirty="0">
                <a:effectLst/>
                <a:latin typeface="Meiryo UI" panose="020B0604030504040204" pitchFamily="50" charset="-128"/>
                <a:ea typeface="Meiryo UI" panose="020B0604030504040204" pitchFamily="50" charset="-128"/>
                <a:cs typeface="ＭＳ Ｐゴシック" panose="020B0600070205080204" pitchFamily="50" charset="-128"/>
              </a:rPr>
              <a:t>補足説明</a:t>
            </a:r>
            <a:r>
              <a:rPr lang="en-US" altLang="ja-JP" dirty="0">
                <a:effectLst/>
                <a:latin typeface="Meiryo UI" panose="020B0604030504040204" pitchFamily="50" charset="-128"/>
                <a:ea typeface="Meiryo UI" panose="020B0604030504040204" pitchFamily="50" charset="-128"/>
                <a:cs typeface="ＭＳ Ｐゴシック" panose="020B0600070205080204" pitchFamily="50" charset="-128"/>
              </a:rPr>
              <a:t>】</a:t>
            </a:r>
          </a:p>
          <a:p>
            <a:endParaRPr lang="en-US" altLang="ja-JP" dirty="0">
              <a:effectLst/>
              <a:latin typeface="Meiryo UI" panose="020B0604030504040204" pitchFamily="50" charset="-128"/>
              <a:ea typeface="Meiryo UI" panose="020B0604030504040204" pitchFamily="50" charset="-128"/>
              <a:cs typeface="ＭＳ Ｐゴシック" panose="020B0600070205080204" pitchFamily="50" charset="-128"/>
            </a:endParaRPr>
          </a:p>
          <a:p>
            <a:r>
              <a:rPr lang="ja-JP" altLang="en-US" dirty="0">
                <a:effectLst/>
                <a:latin typeface="Meiryo UI" panose="020B0604030504040204" pitchFamily="50" charset="-128"/>
                <a:ea typeface="Meiryo UI" panose="020B0604030504040204" pitchFamily="50" charset="-128"/>
                <a:cs typeface="ＭＳ Ｐゴシック" panose="020B0600070205080204" pitchFamily="50" charset="-128"/>
              </a:rPr>
              <a:t>講師の皆様は、今回取り上げる方法以外にも設定方法はあることをお伝えください。</a:t>
            </a:r>
            <a:endParaRPr lang="en-US" altLang="ja-JP" dirty="0">
              <a:effectLst/>
              <a:latin typeface="Meiryo UI" panose="020B0604030504040204" pitchFamily="50" charset="-128"/>
              <a:ea typeface="Meiryo UI" panose="020B0604030504040204" pitchFamily="50" charset="-128"/>
              <a:cs typeface="ＭＳ Ｐゴシック" panose="020B0600070205080204" pitchFamily="50" charset="-128"/>
            </a:endParaRPr>
          </a:p>
          <a:p>
            <a:endParaRPr lang="ja-JP" altLang="en-US" dirty="0">
              <a:effectLst/>
              <a:latin typeface="Meiryo UI" panose="020B0604030504040204" pitchFamily="50" charset="-128"/>
              <a:ea typeface="Meiryo UI" panose="020B0604030504040204" pitchFamily="50" charset="-128"/>
              <a:cs typeface="ＭＳ Ｐゴシック" panose="020B0600070205080204" pitchFamily="50" charset="-128"/>
            </a:endParaRPr>
          </a:p>
          <a:p>
            <a:r>
              <a:rPr lang="ja-JP" altLang="en-US" dirty="0">
                <a:effectLst/>
                <a:latin typeface="Meiryo UI" panose="020B0604030504040204" pitchFamily="50" charset="-128"/>
                <a:ea typeface="Meiryo UI" panose="020B0604030504040204" pitchFamily="50" charset="-128"/>
                <a:cs typeface="ＭＳ Ｐゴシック" panose="020B0600070205080204" pitchFamily="50" charset="-128"/>
              </a:rPr>
              <a:t>着信時など音量に関して細かく聞かれた際は「さらに細かい設定もできるのでご安心ください。」とご説明ください。</a:t>
            </a:r>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15</a:t>
            </a:fld>
            <a:endParaRPr kumimoji="1" lang="ja-JP" altLang="en-US"/>
          </a:p>
        </p:txBody>
      </p:sp>
    </p:spTree>
    <p:extLst>
      <p:ext uri="{BB962C8B-B14F-4D97-AF65-F5344CB8AC3E}">
        <p14:creationId xmlns:p14="http://schemas.microsoft.com/office/powerpoint/2010/main" val="94453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9138" y="703263"/>
            <a:ext cx="5627687" cy="4221162"/>
          </a:xfrm>
        </p:spPr>
      </p:sp>
      <p:sp>
        <p:nvSpPr>
          <p:cNvPr id="3" name="ノート プレースホルダー 2"/>
          <p:cNvSpPr>
            <a:spLocks noGrp="1"/>
          </p:cNvSpPr>
          <p:nvPr>
            <p:ph type="body" idx="1"/>
          </p:nvPr>
        </p:nvSpPr>
        <p:spPr/>
        <p:txBody>
          <a:bodyPr/>
          <a:lstStyle/>
          <a:p>
            <a:r>
              <a:rPr kumimoji="1" lang="ja-JP" altLang="en-US" dirty="0">
                <a:latin typeface="Meiryo UI" panose="020B0604030504040204" pitchFamily="50" charset="-128"/>
                <a:ea typeface="Meiryo UI" panose="020B0604030504040204" pitchFamily="50" charset="-128"/>
              </a:rPr>
              <a:t>この講座では、電源の入れ方・ボタン操作の仕方について学びます。</a:t>
            </a:r>
            <a:endParaRPr kumimoji="1" lang="en-US" altLang="ja-JP" dirty="0">
              <a:latin typeface="Meiryo UI" panose="020B0604030504040204" pitchFamily="50" charset="-128"/>
              <a:ea typeface="Meiryo UI" panose="020B0604030504040204" pitchFamily="50" charset="-128"/>
            </a:endParaRPr>
          </a:p>
          <a:p>
            <a:endParaRPr kumimoji="1" lang="ja-JP" altLang="en-US"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第</a:t>
            </a:r>
            <a:r>
              <a:rPr kumimoji="1" lang="en-US" altLang="ja-JP" dirty="0">
                <a:latin typeface="Meiryo UI" panose="020B0604030504040204" pitchFamily="50" charset="-128"/>
                <a:ea typeface="Meiryo UI" panose="020B0604030504040204" pitchFamily="50" charset="-128"/>
              </a:rPr>
              <a:t>1</a:t>
            </a:r>
            <a:r>
              <a:rPr kumimoji="1" lang="ja-JP" altLang="en-US" dirty="0">
                <a:latin typeface="Meiryo UI" panose="020B0604030504040204" pitchFamily="50" charset="-128"/>
                <a:ea typeface="Meiryo UI" panose="020B0604030504040204" pitchFamily="50" charset="-128"/>
              </a:rPr>
              <a:t>章では、電源の入れ方について学びます。</a:t>
            </a:r>
            <a:endParaRPr kumimoji="1" lang="en-US" altLang="ja-JP" dirty="0">
              <a:latin typeface="Meiryo UI" panose="020B0604030504040204" pitchFamily="50" charset="-128"/>
              <a:ea typeface="Meiryo UI" panose="020B0604030504040204" pitchFamily="50" charset="-128"/>
            </a:endParaRPr>
          </a:p>
          <a:p>
            <a:endParaRPr kumimoji="1" lang="ja-JP" altLang="en-US"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第</a:t>
            </a:r>
            <a:r>
              <a:rPr kumimoji="1" lang="en-US" altLang="ja-JP" dirty="0">
                <a:latin typeface="Meiryo UI" panose="020B0604030504040204" pitchFamily="50" charset="-128"/>
                <a:ea typeface="Meiryo UI" panose="020B0604030504040204" pitchFamily="50" charset="-128"/>
              </a:rPr>
              <a:t>2</a:t>
            </a:r>
            <a:r>
              <a:rPr kumimoji="1" lang="ja-JP" altLang="en-US" dirty="0">
                <a:latin typeface="Meiryo UI" panose="020B0604030504040204" pitchFamily="50" charset="-128"/>
                <a:ea typeface="Meiryo UI" panose="020B0604030504040204" pitchFamily="50" charset="-128"/>
              </a:rPr>
              <a:t>章では、ボタン操作の仕方を中心に、基本的な操作を学びます。</a:t>
            </a:r>
            <a:endParaRPr kumimoji="1" lang="en-US" altLang="ja-JP" dirty="0">
              <a:latin typeface="Meiryo UI" panose="020B0604030504040204" pitchFamily="50" charset="-128"/>
              <a:ea typeface="Meiryo UI" panose="020B0604030504040204" pitchFamily="50" charset="-128"/>
            </a:endParaRPr>
          </a:p>
          <a:p>
            <a:endParaRPr kumimoji="1" lang="ja-JP" altLang="en-US"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また</a:t>
            </a:r>
            <a:r>
              <a:rPr kumimoji="1" lang="en-US" altLang="ja-JP" dirty="0">
                <a:latin typeface="Meiryo UI" panose="020B0604030504040204" pitchFamily="50" charset="-128"/>
                <a:ea typeface="Meiryo UI" panose="020B0604030504040204" pitchFamily="50" charset="-128"/>
              </a:rPr>
              <a:t>Android</a:t>
            </a:r>
            <a:r>
              <a:rPr kumimoji="1" lang="ja-JP" altLang="en-US" dirty="0">
                <a:latin typeface="Meiryo UI" panose="020B0604030504040204" pitchFamily="50" charset="-128"/>
                <a:ea typeface="Meiryo UI" panose="020B0604030504040204" pitchFamily="50" charset="-128"/>
              </a:rPr>
              <a:t>を対象にしておりますが、各メーカーのスマートフォンによって画面や機能等がかなり異なっています。</a:t>
            </a:r>
            <a:endParaRPr kumimoji="1" lang="en-US" altLang="ja-JP" dirty="0">
              <a:latin typeface="Meiryo UI" panose="020B0604030504040204" pitchFamily="50" charset="-128"/>
              <a:ea typeface="Meiryo UI" panose="020B0604030504040204" pitchFamily="50" charset="-128"/>
            </a:endParaRPr>
          </a:p>
          <a:p>
            <a:endParaRPr kumimoji="1" lang="ja-JP" altLang="en-US"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ここで説明する内容とお持ちの</a:t>
            </a:r>
            <a:r>
              <a:rPr kumimoji="1" lang="en-US" altLang="ja-JP" dirty="0">
                <a:latin typeface="Meiryo UI" panose="020B0604030504040204" pitchFamily="50" charset="-128"/>
                <a:ea typeface="Meiryo UI" panose="020B0604030504040204" pitchFamily="50" charset="-128"/>
              </a:rPr>
              <a:t>Android</a:t>
            </a:r>
            <a:r>
              <a:rPr kumimoji="1" lang="ja-JP" altLang="en-US" dirty="0">
                <a:latin typeface="Meiryo UI" panose="020B0604030504040204" pitchFamily="50" charset="-128"/>
                <a:ea typeface="Meiryo UI" panose="020B0604030504040204" pitchFamily="50" charset="-128"/>
              </a:rPr>
              <a:t>で表示や動作が異なることがあると思いますが、ご了承ください。</a:t>
            </a:r>
            <a:endParaRPr kumimoji="1" lang="en-US" altLang="ja-JP" dirty="0">
              <a:latin typeface="Meiryo UI" panose="020B0604030504040204" pitchFamily="50" charset="-128"/>
              <a:ea typeface="Meiryo UI" panose="020B0604030504040204" pitchFamily="50" charset="-128"/>
            </a:endParaRPr>
          </a:p>
          <a:p>
            <a:endParaRPr kumimoji="1" lang="ja-JP" altLang="en-US"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掲載の内容は</a:t>
            </a:r>
            <a:r>
              <a:rPr kumimoji="1" lang="en-US" altLang="ja-JP" dirty="0">
                <a:latin typeface="Meiryo UI" panose="020B0604030504040204" pitchFamily="50" charset="-128"/>
                <a:ea typeface="Meiryo UI" panose="020B0604030504040204" pitchFamily="50" charset="-128"/>
              </a:rPr>
              <a:t>Android</a:t>
            </a:r>
            <a:r>
              <a:rPr kumimoji="1" lang="ja-JP" altLang="en-US" dirty="0">
                <a:latin typeface="Meiryo UI" panose="020B0604030504040204" pitchFamily="50" charset="-128"/>
                <a:ea typeface="Meiryo UI" panose="020B0604030504040204" pitchFamily="50" charset="-128"/>
              </a:rPr>
              <a:t>製品をお持ちでしたら、行えるものとなっておりますのでご安心ください。</a:t>
            </a:r>
          </a:p>
          <a:p>
            <a:endParaRPr kumimoji="1" lang="en-US" altLang="ja-JP" dirty="0">
              <a:latin typeface="Meiryo UI" panose="020B0604030504040204" pitchFamily="50" charset="-128"/>
              <a:ea typeface="Meiryo UI" panose="020B0604030504040204" pitchFamily="50" charset="-128"/>
            </a:endParaRPr>
          </a:p>
          <a:p>
            <a:endParaRPr kumimoji="1" lang="ja-JP" altLang="en-US" dirty="0">
              <a:latin typeface="Meiryo UI" panose="020B0604030504040204" pitchFamily="50" charset="-128"/>
              <a:ea typeface="Meiryo UI" panose="020B0604030504040204" pitchFamily="50" charset="-128"/>
            </a:endParaRPr>
          </a:p>
          <a:p>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補足説明</a:t>
            </a:r>
            <a:r>
              <a:rPr kumimoji="1" lang="en-US" altLang="ja-JP" dirty="0">
                <a:latin typeface="Meiryo UI" panose="020B0604030504040204" pitchFamily="50" charset="-128"/>
                <a:ea typeface="Meiryo UI" panose="020B0604030504040204" pitchFamily="50" charset="-128"/>
              </a:rPr>
              <a:t>】</a:t>
            </a:r>
          </a:p>
          <a:p>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講師の皆様は、大まかな講座内容を冒頭に提示をし、目的を明確化させましょう。</a:t>
            </a:r>
            <a:endParaRPr kumimoji="1" lang="en-US" altLang="ja-JP" dirty="0">
              <a:latin typeface="Meiryo UI" panose="020B0604030504040204" pitchFamily="50" charset="-128"/>
              <a:ea typeface="Meiryo UI" panose="020B0604030504040204" pitchFamily="50" charset="-128"/>
            </a:endParaRPr>
          </a:p>
          <a:p>
            <a:endParaRPr kumimoji="1" lang="ja-JP" altLang="en-US"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また、受講者のお使いの機種が何であるかを確認してから講座を始めると良いでしょう。</a:t>
            </a:r>
            <a:endParaRPr kumimoji="1" lang="en-US" altLang="ja-JP" dirty="0">
              <a:latin typeface="Meiryo UI" panose="020B0604030504040204" pitchFamily="50" charset="-128"/>
              <a:ea typeface="Meiryo UI" panose="020B0604030504040204" pitchFamily="50" charset="-128"/>
            </a:endParaRPr>
          </a:p>
          <a:p>
            <a:endParaRPr kumimoji="1" lang="ja-JP" altLang="en-US"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機種の違いで不安になり、意欲が薄れてしまいやすくなるので、安心してもらえる雰囲気づくりをしましょう。</a:t>
            </a: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a:t>
            </a:fld>
            <a:endParaRPr kumimoji="1" lang="ja-JP" altLang="en-US"/>
          </a:p>
        </p:txBody>
      </p:sp>
    </p:spTree>
    <p:extLst>
      <p:ext uri="{BB962C8B-B14F-4D97-AF65-F5344CB8AC3E}">
        <p14:creationId xmlns:p14="http://schemas.microsoft.com/office/powerpoint/2010/main" val="1262157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9138" y="703263"/>
            <a:ext cx="5627687" cy="4221162"/>
          </a:xfrm>
        </p:spPr>
      </p:sp>
      <p:sp>
        <p:nvSpPr>
          <p:cNvPr id="3" name="ノート プレースホルダー 2"/>
          <p:cNvSpPr>
            <a:spLocks noGrp="1"/>
          </p:cNvSpPr>
          <p:nvPr>
            <p:ph type="body" idx="1"/>
          </p:nvPr>
        </p:nvSpPr>
        <p:spPr/>
        <p:txBody>
          <a:bodyPr/>
          <a:lstStyle/>
          <a:p>
            <a:pPr indent="96146"/>
            <a:r>
              <a:rPr kumimoji="1" lang="ja-JP" altLang="en-US" dirty="0">
                <a:latin typeface="Meiryo UI" panose="020B0604030504040204" pitchFamily="50" charset="-128"/>
                <a:ea typeface="Meiryo UI" panose="020B0604030504040204" pitchFamily="50" charset="-128"/>
              </a:rPr>
              <a:t>この章では、スマートフォンの電源の入れ方をご説明します。</a:t>
            </a:r>
          </a:p>
          <a:p>
            <a:pPr indent="96146"/>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3</a:t>
            </a:fld>
            <a:endParaRPr kumimoji="1" lang="ja-JP" altLang="en-US"/>
          </a:p>
        </p:txBody>
      </p:sp>
    </p:spTree>
    <p:extLst>
      <p:ext uri="{BB962C8B-B14F-4D97-AF65-F5344CB8AC3E}">
        <p14:creationId xmlns:p14="http://schemas.microsoft.com/office/powerpoint/2010/main" val="1179423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9138" y="703263"/>
            <a:ext cx="5627687" cy="4221162"/>
          </a:xfrm>
        </p:spPr>
      </p:sp>
      <p:sp>
        <p:nvSpPr>
          <p:cNvPr id="3" name="ノート プレースホルダー 2"/>
          <p:cNvSpPr>
            <a:spLocks noGrp="1"/>
          </p:cNvSpPr>
          <p:nvPr>
            <p:ph type="body" idx="1"/>
          </p:nvPr>
        </p:nvSpPr>
        <p:spPr>
          <a:xfrm>
            <a:off x="710407" y="4925408"/>
            <a:ext cx="5683250" cy="5495313"/>
          </a:xfrm>
        </p:spPr>
        <p:txBody>
          <a:bodyPr/>
          <a:lstStyle/>
          <a:p>
            <a:pPr indent="96146"/>
            <a:r>
              <a:rPr lang="ja-JP" altLang="en-US" dirty="0">
                <a:latin typeface="Meiryo UI" panose="020B0604030504040204" pitchFamily="50" charset="-128"/>
                <a:ea typeface="Meiryo UI" panose="020B0604030504040204" pitchFamily="50" charset="-128"/>
              </a:rPr>
              <a:t>それでははじめに、スマートフォンの電源についてです。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スマートフォンの電源はどこにあるのでしょうか？</a:t>
            </a: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お使いの機種によって異なりますが、多くの機種では画面から見て右側の位置にあります。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主に細長いボタンと人差し指の幅程度のボタンと２つあり、人差し指程度の幅のボタンが電源であることが多くなっています。</a:t>
            </a:r>
            <a:endParaRPr lang="en-US" altLang="ja-JP" dirty="0">
              <a:latin typeface="Meiryo UI" panose="020B0604030504040204" pitchFamily="50" charset="-128"/>
              <a:ea typeface="Meiryo UI" panose="020B0604030504040204" pitchFamily="50" charset="-128"/>
            </a:endParaRP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ご不明な場合はお持ちの機種の取扱説明書などをご確認いただくことをお勧めいたします。</a:t>
            </a: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電源ボタンが確認出来たら、電源を入れてみましょう。</a:t>
            </a: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電源を入れるためには、電源ボタンを</a:t>
            </a:r>
            <a:r>
              <a:rPr lang="en-US" altLang="ja-JP" dirty="0">
                <a:latin typeface="Meiryo UI" panose="020B0604030504040204" pitchFamily="50" charset="-128"/>
                <a:ea typeface="Meiryo UI" panose="020B0604030504040204" pitchFamily="50" charset="-128"/>
              </a:rPr>
              <a:t>2</a:t>
            </a:r>
            <a:r>
              <a:rPr lang="ja-JP" altLang="en-US" dirty="0">
                <a:latin typeface="Meiryo UI" panose="020B0604030504040204" pitchFamily="50" charset="-128"/>
                <a:ea typeface="Meiryo UI" panose="020B0604030504040204" pitchFamily="50" charset="-128"/>
              </a:rPr>
              <a:t>秒以上長押しします。</a:t>
            </a: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本体が振動したら指を離します。</a:t>
            </a: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２０～３０秒ほど待つと起動します。</a:t>
            </a: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4</a:t>
            </a:fld>
            <a:endParaRPr kumimoji="1" lang="ja-JP" altLang="en-US"/>
          </a:p>
        </p:txBody>
      </p:sp>
    </p:spTree>
    <p:extLst>
      <p:ext uri="{BB962C8B-B14F-4D97-AF65-F5344CB8AC3E}">
        <p14:creationId xmlns:p14="http://schemas.microsoft.com/office/powerpoint/2010/main" val="2402168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9138" y="703263"/>
            <a:ext cx="5627687" cy="4221162"/>
          </a:xfrm>
        </p:spPr>
      </p:sp>
      <p:sp>
        <p:nvSpPr>
          <p:cNvPr id="3" name="ノート プレースホルダー 2"/>
          <p:cNvSpPr>
            <a:spLocks noGrp="1"/>
          </p:cNvSpPr>
          <p:nvPr>
            <p:ph type="body" idx="1"/>
          </p:nvPr>
        </p:nvSpPr>
        <p:spPr>
          <a:xfrm>
            <a:off x="710407" y="4925408"/>
            <a:ext cx="5683250" cy="4972441"/>
          </a:xfrm>
        </p:spPr>
        <p:txBody>
          <a:bodyPr/>
          <a:lstStyle/>
          <a:p>
            <a:pPr indent="96146"/>
            <a:r>
              <a:rPr lang="ja-JP" altLang="en-US" dirty="0">
                <a:latin typeface="Meiryo UI" panose="020B0604030504040204" pitchFamily="50" charset="-128"/>
                <a:ea typeface="Meiryo UI" panose="020B0604030504040204" pitchFamily="50" charset="-128"/>
              </a:rPr>
              <a:t>電源を入れると、最初に③のような画面になります。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この状態ではロックがかかっており、まだ使用することはできません。</a:t>
            </a:r>
          </a:p>
          <a:p>
            <a:pPr indent="96146"/>
            <a:r>
              <a:rPr lang="ja-JP" altLang="en-US" dirty="0">
                <a:latin typeface="Meiryo UI" panose="020B0604030504040204" pitchFamily="50" charset="-128"/>
                <a:ea typeface="Meiryo UI" panose="020B0604030504040204" pitchFamily="50" charset="-128"/>
              </a:rPr>
              <a:t>ロック画面を解除するには、画面を下から上にスライドします。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ロック解除画面が出てきたら、ご自身が設定した解除方法でロック解除を行ってください。</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パスワードの入力等を行い、ロックを解除します。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設定されていない方はこちらの画面は出てきません。</a:t>
            </a: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ロック解除方法はパスワードの入力や指紋認証、顔認証など複数あり機種によって対応するロック方法が異なります。</a:t>
            </a:r>
            <a:endParaRPr lang="en-US" altLang="ja-JP" dirty="0">
              <a:latin typeface="Meiryo UI" panose="020B0604030504040204" pitchFamily="50" charset="-128"/>
              <a:ea typeface="Meiryo UI" panose="020B0604030504040204" pitchFamily="50" charset="-128"/>
            </a:endParaRPr>
          </a:p>
          <a:p>
            <a:pPr indent="96146"/>
            <a:endParaRPr lang="en-US" altLang="ja-JP" dirty="0">
              <a:latin typeface="Meiryo UI" panose="020B0604030504040204" pitchFamily="50" charset="-128"/>
              <a:ea typeface="Meiryo UI" panose="020B0604030504040204" pitchFamily="50" charset="-128"/>
            </a:endParaRPr>
          </a:p>
          <a:p>
            <a:pPr marL="0" marR="0" lvl="0" indent="96146" algn="l" defTabSz="914400" rtl="0" eaLnBrk="1" fontAlgn="auto" latinLnBrk="0" hangingPunct="1">
              <a:lnSpc>
                <a:spcPct val="100000"/>
              </a:lnSpc>
              <a:spcBef>
                <a:spcPts val="0"/>
              </a:spcBef>
              <a:spcAft>
                <a:spcPts val="0"/>
              </a:spcAft>
              <a:buClrTx/>
              <a:buSzTx/>
              <a:buFontTx/>
              <a:buNone/>
              <a:tabLst/>
              <a:defRPr/>
            </a:pPr>
            <a:r>
              <a:rPr lang="ja-JP" altLang="en-US" dirty="0"/>
              <a:t>この操作を行うと、スマートフォンが起動しホーム画面が表示されます。</a:t>
            </a:r>
            <a:endParaRPr lang="ja-JP" altLang="en-US" dirty="0">
              <a:latin typeface="Meiryo UI" panose="020B0604030504040204" pitchFamily="50" charset="-128"/>
              <a:ea typeface="Meiryo UI" panose="020B0604030504040204" pitchFamily="50" charset="-128"/>
            </a:endParaRPr>
          </a:p>
          <a:p>
            <a:pPr indent="96146"/>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講師の皆様は、タップをうまくできない受講者もいることが想定されます。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その際には「子どもの頭をポンポンと優しくなでる感覚」とご説明し、何度か試してみるように促しましょう。</a:t>
            </a: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5</a:t>
            </a:fld>
            <a:endParaRPr kumimoji="1" lang="ja-JP" altLang="en-US"/>
          </a:p>
        </p:txBody>
      </p:sp>
    </p:spTree>
    <p:extLst>
      <p:ext uri="{BB962C8B-B14F-4D97-AF65-F5344CB8AC3E}">
        <p14:creationId xmlns:p14="http://schemas.microsoft.com/office/powerpoint/2010/main" val="1833640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9138" y="703263"/>
            <a:ext cx="5627687" cy="4221162"/>
          </a:xfrm>
        </p:spPr>
      </p:sp>
      <p:sp>
        <p:nvSpPr>
          <p:cNvPr id="3" name="ノート プレースホルダー 2"/>
          <p:cNvSpPr>
            <a:spLocks noGrp="1"/>
          </p:cNvSpPr>
          <p:nvPr>
            <p:ph type="body" idx="1"/>
          </p:nvPr>
        </p:nvSpPr>
        <p:spPr/>
        <p:txBody>
          <a:bodyPr/>
          <a:lstStyle/>
          <a:p>
            <a:pPr indent="96146"/>
            <a:r>
              <a:rPr kumimoji="1" lang="ja-JP" altLang="en-US" dirty="0">
                <a:latin typeface="Meiryo UI" panose="020B0604030504040204" pitchFamily="50" charset="-128"/>
                <a:ea typeface="Meiryo UI" panose="020B0604030504040204" pitchFamily="50" charset="-128"/>
              </a:rPr>
              <a:t>スマートフォンの電源を切る際は、</a:t>
            </a:r>
            <a:endParaRPr kumimoji="1" lang="en-US" altLang="ja-JP" dirty="0">
              <a:latin typeface="Meiryo UI" panose="020B0604030504040204" pitchFamily="50" charset="-128"/>
              <a:ea typeface="Meiryo UI" panose="020B0604030504040204" pitchFamily="50" charset="-128"/>
            </a:endParaRPr>
          </a:p>
          <a:p>
            <a:pPr indent="96146"/>
            <a:endParaRPr kumimoji="1" lang="en-US" altLang="ja-JP" dirty="0">
              <a:latin typeface="Meiryo UI" panose="020B0604030504040204" pitchFamily="50" charset="-128"/>
              <a:ea typeface="Meiryo UI" panose="020B0604030504040204" pitchFamily="50" charset="-128"/>
            </a:endParaRPr>
          </a:p>
          <a:p>
            <a:pPr indent="96146"/>
            <a:r>
              <a:rPr kumimoji="1" lang="ja-JP" altLang="en-US" dirty="0">
                <a:latin typeface="Meiryo UI" panose="020B0604030504040204" pitchFamily="50" charset="-128"/>
                <a:ea typeface="Meiryo UI" panose="020B0604030504040204" pitchFamily="50" charset="-128"/>
              </a:rPr>
              <a:t>本体側面部の電源ボタンと音量ボタンの上側を同時に押します。</a:t>
            </a:r>
            <a:endParaRPr kumimoji="1" lang="en-US" altLang="ja-JP" dirty="0">
              <a:latin typeface="Meiryo UI" panose="020B0604030504040204" pitchFamily="50" charset="-128"/>
              <a:ea typeface="Meiryo UI" panose="020B0604030504040204" pitchFamily="50" charset="-128"/>
            </a:endParaRPr>
          </a:p>
          <a:p>
            <a:pPr indent="96146"/>
            <a:endParaRPr kumimoji="1" lang="ja-JP" altLang="en-US" dirty="0">
              <a:latin typeface="Meiryo UI" panose="020B0604030504040204" pitchFamily="50" charset="-128"/>
              <a:ea typeface="Meiryo UI" panose="020B0604030504040204" pitchFamily="50" charset="-128"/>
            </a:endParaRPr>
          </a:p>
          <a:p>
            <a:pPr indent="96146"/>
            <a:r>
              <a:rPr kumimoji="1" lang="ja-JP" altLang="en-US" dirty="0">
                <a:latin typeface="Meiryo UI" panose="020B0604030504040204" pitchFamily="50" charset="-128"/>
                <a:ea typeface="Meiryo UI" panose="020B0604030504040204" pitchFamily="50" charset="-128"/>
              </a:rPr>
              <a:t>機種によっては電源ボタンのみの場合もあります。</a:t>
            </a:r>
          </a:p>
          <a:p>
            <a:pPr indent="96146"/>
            <a:endParaRPr kumimoji="1" lang="ja-JP" altLang="en-US" dirty="0">
              <a:latin typeface="Meiryo UI" panose="020B0604030504040204" pitchFamily="50" charset="-128"/>
              <a:ea typeface="Meiryo UI" panose="020B0604030504040204" pitchFamily="50" charset="-128"/>
            </a:endParaRPr>
          </a:p>
          <a:p>
            <a:pPr indent="96146"/>
            <a:r>
              <a:rPr kumimoji="1" lang="ja-JP" altLang="en-US" dirty="0">
                <a:latin typeface="Meiryo UI" panose="020B0604030504040204" pitchFamily="50" charset="-128"/>
                <a:ea typeface="Meiryo UI" panose="020B0604030504040204" pitchFamily="50" charset="-128"/>
              </a:rPr>
              <a:t>②のような画面になりましたら、「電源</a:t>
            </a:r>
            <a:r>
              <a:rPr kumimoji="1" lang="en-US" altLang="ja-JP" dirty="0">
                <a:latin typeface="Meiryo UI" panose="020B0604030504040204" pitchFamily="50" charset="-128"/>
                <a:ea typeface="Meiryo UI" panose="020B0604030504040204" pitchFamily="50" charset="-128"/>
              </a:rPr>
              <a:t>OFF</a:t>
            </a:r>
            <a:r>
              <a:rPr kumimoji="1" lang="ja-JP" altLang="en-US" dirty="0">
                <a:latin typeface="Meiryo UI" panose="020B0604030504040204" pitchFamily="50" charset="-128"/>
                <a:ea typeface="Meiryo UI" panose="020B0604030504040204" pitchFamily="50" charset="-128"/>
              </a:rPr>
              <a:t>」をタップしてください。</a:t>
            </a:r>
          </a:p>
          <a:p>
            <a:pPr indent="96146"/>
            <a:endParaRPr kumimoji="1" lang="en-US" altLang="ja-JP" dirty="0">
              <a:latin typeface="Meiryo UI" panose="020B0604030504040204" pitchFamily="50" charset="-128"/>
              <a:ea typeface="Meiryo UI" panose="020B0604030504040204" pitchFamily="50" charset="-128"/>
            </a:endParaRPr>
          </a:p>
          <a:p>
            <a:pPr indent="96146"/>
            <a:r>
              <a:rPr kumimoji="1" lang="ja-JP" altLang="en-US" dirty="0">
                <a:latin typeface="Meiryo UI" panose="020B0604030504040204" pitchFamily="50" charset="-128"/>
                <a:ea typeface="Meiryo UI" panose="020B0604030504040204" pitchFamily="50" charset="-128"/>
              </a:rPr>
              <a:t>お持ちの機種によっては「電源」の表示が先に出る場合もありますので、ご注意ください。</a:t>
            </a:r>
            <a:endParaRPr kumimoji="1" lang="en-US" altLang="ja-JP" dirty="0">
              <a:latin typeface="Meiryo UI" panose="020B0604030504040204" pitchFamily="50" charset="-128"/>
              <a:ea typeface="Meiryo UI" panose="020B0604030504040204" pitchFamily="50" charset="-128"/>
            </a:endParaRPr>
          </a:p>
          <a:p>
            <a:pPr indent="96146"/>
            <a:endParaRPr kumimoji="1"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画面上に「シャットダウン中</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」と表示され、電源が切れます。</a:t>
            </a:r>
          </a:p>
          <a:p>
            <a:pPr indent="96146"/>
            <a:endParaRPr lang="en-US" altLang="ja-JP" dirty="0">
              <a:latin typeface="Meiryo UI" panose="020B0604030504040204" pitchFamily="50" charset="-128"/>
              <a:ea typeface="Meiryo UI" panose="020B0604030504040204" pitchFamily="50" charset="-128"/>
            </a:endParaRPr>
          </a:p>
          <a:p>
            <a:pPr indent="96146"/>
            <a:endParaRPr kumimoji="1"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6</a:t>
            </a:fld>
            <a:endParaRPr kumimoji="1" lang="ja-JP" altLang="en-US"/>
          </a:p>
        </p:txBody>
      </p:sp>
    </p:spTree>
    <p:extLst>
      <p:ext uri="{BB962C8B-B14F-4D97-AF65-F5344CB8AC3E}">
        <p14:creationId xmlns:p14="http://schemas.microsoft.com/office/powerpoint/2010/main" val="669610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9138" y="703263"/>
            <a:ext cx="5627687" cy="4221162"/>
          </a:xfrm>
        </p:spPr>
      </p:sp>
      <p:sp>
        <p:nvSpPr>
          <p:cNvPr id="3" name="ノート プレースホルダー 2"/>
          <p:cNvSpPr>
            <a:spLocks noGrp="1"/>
          </p:cNvSpPr>
          <p:nvPr>
            <p:ph type="body" idx="1"/>
          </p:nvPr>
        </p:nvSpPr>
        <p:spPr>
          <a:xfrm>
            <a:off x="710407" y="4925408"/>
            <a:ext cx="5683250" cy="5309206"/>
          </a:xfrm>
        </p:spPr>
        <p:txBody>
          <a:bodyPr/>
          <a:lstStyle/>
          <a:p>
            <a:pPr indent="86199"/>
            <a:r>
              <a:rPr kumimoji="1" lang="ja-JP" altLang="en-US" dirty="0">
                <a:latin typeface="Meiryo UI" panose="020B0604030504040204" pitchFamily="50" charset="-128"/>
                <a:ea typeface="Meiryo UI" panose="020B0604030504040204" pitchFamily="50" charset="-128"/>
              </a:rPr>
              <a:t>次にスリープモードについてご説明します。</a:t>
            </a:r>
          </a:p>
          <a:p>
            <a:pPr indent="86199"/>
            <a:endParaRPr kumimoji="1" lang="ja-JP" altLang="en-US" dirty="0">
              <a:latin typeface="Meiryo UI" panose="020B0604030504040204" pitchFamily="50" charset="-128"/>
              <a:ea typeface="Meiryo UI" panose="020B0604030504040204" pitchFamily="50" charset="-128"/>
            </a:endParaRPr>
          </a:p>
          <a:p>
            <a:pPr indent="86199"/>
            <a:r>
              <a:rPr kumimoji="1" lang="ja-JP" altLang="en-US" dirty="0">
                <a:latin typeface="Meiryo UI" panose="020B0604030504040204" pitchFamily="50" charset="-128"/>
                <a:ea typeface="Meiryo UI" panose="020B0604030504040204" pitchFamily="50" charset="-128"/>
              </a:rPr>
              <a:t>スリープモードは、スマートフォンを使用しない時など、一時的に画面表示を休止させた状態を指します。</a:t>
            </a:r>
            <a:endParaRPr kumimoji="1" lang="en-US" altLang="ja-JP" dirty="0">
              <a:latin typeface="Meiryo UI" panose="020B0604030504040204" pitchFamily="50" charset="-128"/>
              <a:ea typeface="Meiryo UI" panose="020B0604030504040204" pitchFamily="50" charset="-128"/>
            </a:endParaRPr>
          </a:p>
          <a:p>
            <a:pPr indent="86199"/>
            <a:endParaRPr kumimoji="1" lang="ja-JP" altLang="en-US" dirty="0">
              <a:latin typeface="Meiryo UI" panose="020B0604030504040204" pitchFamily="50" charset="-128"/>
              <a:ea typeface="Meiryo UI" panose="020B0604030504040204" pitchFamily="50" charset="-128"/>
            </a:endParaRPr>
          </a:p>
          <a:p>
            <a:pPr indent="86199"/>
            <a:r>
              <a:rPr kumimoji="1" lang="ja-JP" altLang="en-US" dirty="0">
                <a:latin typeface="Meiryo UI" panose="020B0604030504040204" pitchFamily="50" charset="-128"/>
                <a:ea typeface="Meiryo UI" panose="020B0604030504040204" pitchFamily="50" charset="-128"/>
              </a:rPr>
              <a:t>スリープモードになったスマートフォンは画面が暗くなりますが、電波はつながっており、</a:t>
            </a:r>
            <a:endParaRPr kumimoji="1" lang="en-US" altLang="ja-JP" dirty="0">
              <a:latin typeface="Meiryo UI" panose="020B0604030504040204" pitchFamily="50" charset="-128"/>
              <a:ea typeface="Meiryo UI" panose="020B0604030504040204" pitchFamily="50" charset="-128"/>
            </a:endParaRPr>
          </a:p>
          <a:p>
            <a:pPr indent="86199"/>
            <a:endParaRPr kumimoji="1" lang="ja-JP" altLang="en-US" dirty="0">
              <a:latin typeface="Meiryo UI" panose="020B0604030504040204" pitchFamily="50" charset="-128"/>
              <a:ea typeface="Meiryo UI" panose="020B0604030504040204" pitchFamily="50" charset="-128"/>
            </a:endParaRPr>
          </a:p>
          <a:p>
            <a:pPr indent="86199"/>
            <a:r>
              <a:rPr kumimoji="1" lang="ja-JP" altLang="en-US" dirty="0">
                <a:latin typeface="Meiryo UI" panose="020B0604030504040204" pitchFamily="50" charset="-128"/>
                <a:ea typeface="Meiryo UI" panose="020B0604030504040204" pitchFamily="50" charset="-128"/>
              </a:rPr>
              <a:t>電源ボタンを押したりスマートフォンを持ち上げたりなどの操作ですぐに立ち上がり、使用できる状態になっています。</a:t>
            </a:r>
          </a:p>
          <a:p>
            <a:pPr indent="86199"/>
            <a:endParaRPr kumimoji="1" lang="en-US" altLang="ja-JP" dirty="0">
              <a:latin typeface="Meiryo UI" panose="020B0604030504040204" pitchFamily="50" charset="-128"/>
              <a:ea typeface="Meiryo UI" panose="020B0604030504040204" pitchFamily="50" charset="-128"/>
            </a:endParaRPr>
          </a:p>
          <a:p>
            <a:pPr indent="86199"/>
            <a:r>
              <a:rPr kumimoji="1" lang="ja-JP" altLang="en-US" dirty="0">
                <a:latin typeface="Meiryo UI" panose="020B0604030504040204" pitchFamily="50" charset="-128"/>
                <a:ea typeface="Meiryo UI" panose="020B0604030504040204" pitchFamily="50" charset="-128"/>
              </a:rPr>
              <a:t>折りたたまれた状態の二つ折り携帯電話に近い状態です。</a:t>
            </a:r>
          </a:p>
          <a:p>
            <a:pPr indent="86199"/>
            <a:endParaRPr kumimoji="1" lang="ja-JP" altLang="en-US" dirty="0">
              <a:latin typeface="Meiryo UI" panose="020B0604030504040204" pitchFamily="50" charset="-128"/>
              <a:ea typeface="Meiryo UI" panose="020B0604030504040204" pitchFamily="50" charset="-128"/>
            </a:endParaRPr>
          </a:p>
          <a:p>
            <a:pPr indent="86199"/>
            <a:r>
              <a:rPr kumimoji="1" lang="ja-JP" altLang="en-US" dirty="0">
                <a:latin typeface="Meiryo UI" panose="020B0604030504040204" pitchFamily="50" charset="-128"/>
                <a:ea typeface="Meiryo UI" panose="020B0604030504040204" pitchFamily="50" charset="-128"/>
              </a:rPr>
              <a:t>それでは、スリープモードを活用することのメリットは何でしょうか。</a:t>
            </a:r>
          </a:p>
          <a:p>
            <a:pPr indent="86199"/>
            <a:endParaRPr kumimoji="1" lang="ja-JP" altLang="en-US" dirty="0">
              <a:latin typeface="Meiryo UI" panose="020B0604030504040204" pitchFamily="50" charset="-128"/>
              <a:ea typeface="Meiryo UI" panose="020B0604030504040204" pitchFamily="50" charset="-128"/>
            </a:endParaRPr>
          </a:p>
          <a:p>
            <a:pPr indent="86199"/>
            <a:r>
              <a:rPr kumimoji="1" lang="ja-JP" altLang="en-US" dirty="0">
                <a:latin typeface="Meiryo UI" panose="020B0604030504040204" pitchFamily="50" charset="-128"/>
                <a:ea typeface="Meiryo UI" panose="020B0604030504040204" pitchFamily="50" charset="-128"/>
              </a:rPr>
              <a:t>まず、スリープモードにすることで、ポケットやバッグの中で​意図しないタッチ操作をしてしまうことによる誤操作を防止できます。</a:t>
            </a:r>
          </a:p>
          <a:p>
            <a:pPr indent="86199"/>
            <a:endParaRPr kumimoji="1" lang="en-US" altLang="ja-JP" dirty="0">
              <a:latin typeface="Meiryo UI" panose="020B0604030504040204" pitchFamily="50" charset="-128"/>
              <a:ea typeface="Meiryo UI" panose="020B0604030504040204" pitchFamily="50" charset="-128"/>
            </a:endParaRPr>
          </a:p>
          <a:p>
            <a:pPr indent="86199"/>
            <a:r>
              <a:rPr kumimoji="1" lang="ja-JP" altLang="en-US" dirty="0">
                <a:latin typeface="Meiryo UI" panose="020B0604030504040204" pitchFamily="50" charset="-128"/>
                <a:ea typeface="Meiryo UI" panose="020B0604030504040204" pitchFamily="50" charset="-128"/>
              </a:rPr>
              <a:t>次に、余計なバッテリーの消費を抑えられ、それにより、スマートフォンの電池劣化を抑える効果も期待できます。</a:t>
            </a:r>
          </a:p>
          <a:p>
            <a:pPr indent="86199"/>
            <a:endParaRPr kumimoji="1" lang="ja-JP" altLang="en-US" dirty="0">
              <a:latin typeface="Meiryo UI" panose="020B0604030504040204" pitchFamily="50" charset="-128"/>
              <a:ea typeface="Meiryo UI" panose="020B0604030504040204" pitchFamily="50" charset="-128"/>
            </a:endParaRPr>
          </a:p>
          <a:p>
            <a:pPr indent="86199"/>
            <a:r>
              <a:rPr kumimoji="1" lang="ja-JP" altLang="en-US" dirty="0">
                <a:latin typeface="Meiryo UI" panose="020B0604030504040204" pitchFamily="50" charset="-128"/>
                <a:ea typeface="Meiryo UI" panose="020B0604030504040204" pitchFamily="50" charset="-128"/>
              </a:rPr>
              <a:t>また、この講座ではご案内を割愛いたしますが、起動にパスワードや指紋認証などの設定をすることで</a:t>
            </a:r>
          </a:p>
          <a:p>
            <a:pPr indent="86199"/>
            <a:endParaRPr kumimoji="1" lang="en-US" altLang="ja-JP" dirty="0">
              <a:latin typeface="Meiryo UI" panose="020B0604030504040204" pitchFamily="50" charset="-128"/>
              <a:ea typeface="Meiryo UI" panose="020B0604030504040204" pitchFamily="50" charset="-128"/>
            </a:endParaRPr>
          </a:p>
          <a:p>
            <a:pPr indent="86199"/>
            <a:r>
              <a:rPr kumimoji="1" lang="ja-JP" altLang="en-US" dirty="0">
                <a:latin typeface="Meiryo UI" panose="020B0604030504040204" pitchFamily="50" charset="-128"/>
                <a:ea typeface="Meiryo UI" panose="020B0604030504040204" pitchFamily="50" charset="-128"/>
              </a:rPr>
              <a:t>メールや写真など、見られたくない情報の盗み見防止にも役立ちますので、お時間のある際に設定をお試しください。</a:t>
            </a: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7</a:t>
            </a:fld>
            <a:endParaRPr kumimoji="1" lang="ja-JP" altLang="en-US"/>
          </a:p>
        </p:txBody>
      </p:sp>
    </p:spTree>
    <p:extLst>
      <p:ext uri="{BB962C8B-B14F-4D97-AF65-F5344CB8AC3E}">
        <p14:creationId xmlns:p14="http://schemas.microsoft.com/office/powerpoint/2010/main" val="6632106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9138" y="703263"/>
            <a:ext cx="5627687" cy="4221162"/>
          </a:xfrm>
        </p:spPr>
      </p:sp>
      <p:sp>
        <p:nvSpPr>
          <p:cNvPr id="3" name="ノート プレースホルダー 2"/>
          <p:cNvSpPr>
            <a:spLocks noGrp="1"/>
          </p:cNvSpPr>
          <p:nvPr>
            <p:ph type="body" idx="1"/>
          </p:nvPr>
        </p:nvSpPr>
        <p:spPr>
          <a:xfrm>
            <a:off x="710407" y="4925408"/>
            <a:ext cx="5683250" cy="5309206"/>
          </a:xfrm>
        </p:spPr>
        <p:txBody>
          <a:bodyPr/>
          <a:lstStyle/>
          <a:p>
            <a:pPr indent="86199"/>
            <a:r>
              <a:rPr kumimoji="1" lang="ja-JP" altLang="en-US" dirty="0">
                <a:latin typeface="Meiryo UI" panose="020B0604030504040204" pitchFamily="50" charset="-128"/>
                <a:ea typeface="Meiryo UI" panose="020B0604030504040204" pitchFamily="50" charset="-128"/>
              </a:rPr>
              <a:t>それでは実際にスリープモードの操作をしてみましょう。</a:t>
            </a:r>
          </a:p>
          <a:p>
            <a:pPr indent="86199"/>
            <a:endParaRPr kumimoji="1" lang="ja-JP" altLang="en-US" dirty="0">
              <a:latin typeface="Meiryo UI" panose="020B0604030504040204" pitchFamily="50" charset="-128"/>
              <a:ea typeface="Meiryo UI" panose="020B0604030504040204" pitchFamily="50" charset="-128"/>
            </a:endParaRPr>
          </a:p>
          <a:p>
            <a:pPr indent="86199"/>
            <a:r>
              <a:rPr kumimoji="1" lang="ja-JP" altLang="en-US" dirty="0">
                <a:latin typeface="Meiryo UI" panose="020B0604030504040204" pitchFamily="50" charset="-128"/>
                <a:ea typeface="Meiryo UI" panose="020B0604030504040204" pitchFamily="50" charset="-128"/>
              </a:rPr>
              <a:t>スリープモードにする際は、本体側面部の電源ボタンを軽く押しましょう。</a:t>
            </a:r>
            <a:endParaRPr kumimoji="1" lang="en-US" altLang="ja-JP" dirty="0">
              <a:latin typeface="Meiryo UI" panose="020B0604030504040204" pitchFamily="50" charset="-128"/>
              <a:ea typeface="Meiryo UI" panose="020B0604030504040204" pitchFamily="50" charset="-128"/>
            </a:endParaRPr>
          </a:p>
          <a:p>
            <a:pPr indent="86199"/>
            <a:endParaRPr kumimoji="1" lang="ja-JP" altLang="en-US" dirty="0">
              <a:latin typeface="Meiryo UI" panose="020B0604030504040204" pitchFamily="50" charset="-128"/>
              <a:ea typeface="Meiryo UI" panose="020B0604030504040204" pitchFamily="50" charset="-128"/>
            </a:endParaRPr>
          </a:p>
          <a:p>
            <a:pPr indent="86199"/>
            <a:r>
              <a:rPr kumimoji="1" lang="ja-JP" altLang="en-US" dirty="0">
                <a:latin typeface="Meiryo UI" panose="020B0604030504040204" pitchFamily="50" charset="-128"/>
                <a:ea typeface="Meiryo UI" panose="020B0604030504040204" pitchFamily="50" charset="-128"/>
              </a:rPr>
              <a:t>時間は１秒に満たない長さをイメージしてください。</a:t>
            </a:r>
            <a:endParaRPr kumimoji="1" lang="en-US" altLang="ja-JP" dirty="0">
              <a:latin typeface="Meiryo UI" panose="020B0604030504040204" pitchFamily="50" charset="-128"/>
              <a:ea typeface="Meiryo UI" panose="020B0604030504040204" pitchFamily="50" charset="-128"/>
            </a:endParaRPr>
          </a:p>
          <a:p>
            <a:pPr indent="86199"/>
            <a:endParaRPr kumimoji="1" lang="ja-JP" altLang="en-US" dirty="0">
              <a:latin typeface="Meiryo UI" panose="020B0604030504040204" pitchFamily="50" charset="-128"/>
              <a:ea typeface="Meiryo UI" panose="020B0604030504040204" pitchFamily="50" charset="-128"/>
            </a:endParaRPr>
          </a:p>
          <a:p>
            <a:pPr indent="86199"/>
            <a:r>
              <a:rPr kumimoji="1" lang="ja-JP" altLang="en-US" dirty="0">
                <a:latin typeface="Meiryo UI" panose="020B0604030504040204" pitchFamily="50" charset="-128"/>
                <a:ea typeface="Meiryo UI" panose="020B0604030504040204" pitchFamily="50" charset="-128"/>
              </a:rPr>
              <a:t>画面が暗くなったらスリープモードとなります。</a:t>
            </a:r>
          </a:p>
          <a:p>
            <a:pPr indent="86199"/>
            <a:endParaRPr kumimoji="1" lang="ja-JP" altLang="en-US" dirty="0">
              <a:latin typeface="Meiryo UI" panose="020B0604030504040204" pitchFamily="50" charset="-128"/>
              <a:ea typeface="Meiryo UI" panose="020B0604030504040204" pitchFamily="50" charset="-128"/>
            </a:endParaRPr>
          </a:p>
          <a:p>
            <a:pPr indent="86199"/>
            <a:r>
              <a:rPr kumimoji="1" lang="ja-JP" altLang="en-US" dirty="0">
                <a:latin typeface="Meiryo UI" panose="020B0604030504040204" pitchFamily="50" charset="-128"/>
                <a:ea typeface="Meiryo UI" panose="020B0604030504040204" pitchFamily="50" charset="-128"/>
              </a:rPr>
              <a:t>スリープモードを解除したい場合は、電源ボタンをもう一度軽く押すと解除されます。</a:t>
            </a:r>
          </a:p>
          <a:p>
            <a:pPr indent="86199"/>
            <a:endParaRPr kumimoji="1" lang="en-US" altLang="ja-JP" dirty="0">
              <a:latin typeface="Meiryo UI" panose="020B0604030504040204" pitchFamily="50" charset="-128"/>
              <a:ea typeface="Meiryo UI" panose="020B0604030504040204" pitchFamily="50" charset="-128"/>
            </a:endParaRPr>
          </a:p>
          <a:p>
            <a:pPr indent="86199"/>
            <a:endParaRPr kumimoji="1" lang="ja-JP" altLang="en-US" dirty="0">
              <a:latin typeface="Meiryo UI" panose="020B0604030504040204" pitchFamily="50" charset="-128"/>
              <a:ea typeface="Meiryo UI" panose="020B0604030504040204" pitchFamily="50" charset="-128"/>
            </a:endParaRPr>
          </a:p>
          <a:p>
            <a:pPr indent="86199"/>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補足説明</a:t>
            </a:r>
            <a:r>
              <a:rPr kumimoji="1" lang="en-US" altLang="ja-JP" dirty="0">
                <a:latin typeface="Meiryo UI" panose="020B0604030504040204" pitchFamily="50" charset="-128"/>
                <a:ea typeface="Meiryo UI" panose="020B0604030504040204" pitchFamily="50" charset="-128"/>
              </a:rPr>
              <a:t>】</a:t>
            </a:r>
          </a:p>
          <a:p>
            <a:pPr indent="86199"/>
            <a:r>
              <a:rPr kumimoji="1" lang="ja-JP" altLang="en-US" dirty="0">
                <a:latin typeface="Meiryo UI" panose="020B0604030504040204" pitchFamily="50" charset="-128"/>
                <a:ea typeface="Meiryo UI" panose="020B0604030504040204" pitchFamily="50" charset="-128"/>
              </a:rPr>
              <a:t>しばらくスマートフォンを操作しないでいると画面が暗くなって心配になる受講者がいることが想定されます。</a:t>
            </a:r>
            <a:endParaRPr kumimoji="1" lang="en-US" altLang="ja-JP" dirty="0">
              <a:latin typeface="Meiryo UI" panose="020B0604030504040204" pitchFamily="50" charset="-128"/>
              <a:ea typeface="Meiryo UI" panose="020B0604030504040204" pitchFamily="50" charset="-128"/>
            </a:endParaRPr>
          </a:p>
          <a:p>
            <a:pPr indent="86199"/>
            <a:endParaRPr kumimoji="1" lang="ja-JP" altLang="en-US" dirty="0">
              <a:latin typeface="Meiryo UI" panose="020B0604030504040204" pitchFamily="50" charset="-128"/>
              <a:ea typeface="Meiryo UI" panose="020B0604030504040204" pitchFamily="50" charset="-128"/>
            </a:endParaRPr>
          </a:p>
          <a:p>
            <a:pPr indent="86199"/>
            <a:r>
              <a:rPr kumimoji="1" lang="ja-JP" altLang="en-US" dirty="0">
                <a:latin typeface="Meiryo UI" panose="020B0604030504040204" pitchFamily="50" charset="-128"/>
                <a:ea typeface="Meiryo UI" panose="020B0604030504040204" pitchFamily="50" charset="-128"/>
              </a:rPr>
              <a:t>その際は「スマートフォンは購入時に、しばらく何もしないと数十秒で自動的に暗くなるようになっていますので、ご安心ください。」と説明を入れると良いでしょう。</a:t>
            </a:r>
            <a:endParaRPr kumimoji="1" lang="en-US" altLang="ja-JP" dirty="0">
              <a:latin typeface="Meiryo UI" panose="020B0604030504040204" pitchFamily="50" charset="-128"/>
              <a:ea typeface="Meiryo UI" panose="020B0604030504040204" pitchFamily="50" charset="-128"/>
            </a:endParaRPr>
          </a:p>
          <a:p>
            <a:pPr indent="86199"/>
            <a:endParaRPr kumimoji="1" lang="ja-JP" altLang="en-US" dirty="0">
              <a:latin typeface="Meiryo UI" panose="020B0604030504040204" pitchFamily="50" charset="-128"/>
              <a:ea typeface="Meiryo UI" panose="020B0604030504040204" pitchFamily="50" charset="-128"/>
            </a:endParaRPr>
          </a:p>
          <a:p>
            <a:pPr indent="86199"/>
            <a:r>
              <a:rPr kumimoji="1" lang="ja-JP" altLang="en-US" dirty="0">
                <a:latin typeface="Meiryo UI" panose="020B0604030504040204" pitchFamily="50" charset="-128"/>
                <a:ea typeface="Meiryo UI" panose="020B0604030504040204" pitchFamily="50" charset="-128"/>
              </a:rPr>
              <a:t>また、「スリープモードを解除すればまた操作ができます。」とご説明ください。</a:t>
            </a:r>
            <a:endParaRPr kumimoji="1" lang="en-US" altLang="ja-JP" dirty="0">
              <a:latin typeface="Meiryo UI" panose="020B0604030504040204" pitchFamily="50" charset="-128"/>
              <a:ea typeface="Meiryo UI" panose="020B0604030504040204" pitchFamily="50" charset="-128"/>
            </a:endParaRPr>
          </a:p>
          <a:p>
            <a:pPr indent="86199"/>
            <a:endParaRPr kumimoji="1" lang="ja-JP" altLang="en-US" dirty="0">
              <a:latin typeface="Meiryo UI" panose="020B0604030504040204" pitchFamily="50" charset="-128"/>
              <a:ea typeface="Meiryo UI" panose="020B0604030504040204" pitchFamily="50" charset="-128"/>
            </a:endParaRPr>
          </a:p>
          <a:p>
            <a:pPr indent="86199"/>
            <a:r>
              <a:rPr kumimoji="1" lang="ja-JP" altLang="en-US" dirty="0">
                <a:latin typeface="Meiryo UI" panose="020B0604030504040204" pitchFamily="50" charset="-128"/>
                <a:ea typeface="Meiryo UI" panose="020B0604030504040204" pitchFamily="50" charset="-128"/>
              </a:rPr>
              <a:t>一つ一つの動作に不安を覚えやすいので安心してもらえるように心がけて進行しましょう。</a:t>
            </a:r>
            <a:endParaRPr kumimoji="1" lang="en-US" altLang="ja-JP" dirty="0">
              <a:latin typeface="Meiryo UI" panose="020B0604030504040204" pitchFamily="50" charset="-128"/>
              <a:ea typeface="Meiryo UI" panose="020B0604030504040204" pitchFamily="50" charset="-128"/>
            </a:endParaRPr>
          </a:p>
          <a:p>
            <a:pPr indent="86199"/>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8</a:t>
            </a:fld>
            <a:endParaRPr kumimoji="1" lang="ja-JP" altLang="en-US"/>
          </a:p>
        </p:txBody>
      </p:sp>
    </p:spTree>
    <p:extLst>
      <p:ext uri="{BB962C8B-B14F-4D97-AF65-F5344CB8AC3E}">
        <p14:creationId xmlns:p14="http://schemas.microsoft.com/office/powerpoint/2010/main" val="6242820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9138" y="703263"/>
            <a:ext cx="5627687" cy="4221162"/>
          </a:xfrm>
        </p:spPr>
      </p:sp>
      <p:sp>
        <p:nvSpPr>
          <p:cNvPr id="3" name="ノート プレースホルダー 2"/>
          <p:cNvSpPr>
            <a:spLocks noGrp="1"/>
          </p:cNvSpPr>
          <p:nvPr>
            <p:ph type="body" idx="1"/>
          </p:nvPr>
        </p:nvSpPr>
        <p:spPr/>
        <p:txBody>
          <a:bodyPr/>
          <a:lstStyle/>
          <a:p>
            <a:pPr indent="96146"/>
            <a:r>
              <a:rPr kumimoji="1" lang="ja-JP" altLang="en-US" dirty="0">
                <a:latin typeface="Meiryo UI" panose="020B0604030504040204" pitchFamily="50" charset="-128"/>
                <a:ea typeface="Meiryo UI" panose="020B0604030504040204" pitchFamily="50" charset="-128"/>
              </a:rPr>
              <a:t>次はスマートフォンの基本的な操作の仕方をご説明します。</a:t>
            </a: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9</a:t>
            </a:fld>
            <a:endParaRPr kumimoji="1" lang="ja-JP" altLang="en-US"/>
          </a:p>
        </p:txBody>
      </p:sp>
    </p:spTree>
    <p:extLst>
      <p:ext uri="{BB962C8B-B14F-4D97-AF65-F5344CB8AC3E}">
        <p14:creationId xmlns:p14="http://schemas.microsoft.com/office/powerpoint/2010/main" val="577726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3F5FC0F-AA68-3516-5C30-4654C7B1AB11}"/>
              </a:ext>
            </a:extLst>
          </p:cNvPr>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5D6124FD-FE23-DAC7-287D-3F6BD65C51D6}"/>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1282C1C8-AB5C-0351-67BD-3BAFE12A5176}"/>
              </a:ext>
            </a:extLst>
          </p:cNvPr>
          <p:cNvSpPr>
            <a:spLocks noGrp="1"/>
          </p:cNvSpPr>
          <p:nvPr>
            <p:ph type="dt" sz="half" idx="10"/>
          </p:nvPr>
        </p:nvSpPr>
        <p:spPr/>
        <p:txBody>
          <a:bodyPr/>
          <a:lstStyle/>
          <a:p>
            <a:fld id="{C70CFF24-7FFC-4277-9FB4-947EC7A70945}" type="datetimeFigureOut">
              <a:rPr kumimoji="1" lang="ja-JP" altLang="en-US" smtClean="0"/>
              <a:t>2026/3/17</a:t>
            </a:fld>
            <a:endParaRPr kumimoji="1" lang="ja-JP" altLang="en-US"/>
          </a:p>
        </p:txBody>
      </p:sp>
      <p:sp>
        <p:nvSpPr>
          <p:cNvPr id="5" name="フッター プレースホルダー 4">
            <a:extLst>
              <a:ext uri="{FF2B5EF4-FFF2-40B4-BE49-F238E27FC236}">
                <a16:creationId xmlns:a16="http://schemas.microsoft.com/office/drawing/2014/main" id="{1F38816C-9F3B-1B55-5179-92517535D3F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B40C407-0246-52FF-B972-09B3B8A487A9}"/>
              </a:ext>
            </a:extLst>
          </p:cNvPr>
          <p:cNvSpPr>
            <a:spLocks noGrp="1"/>
          </p:cNvSpPr>
          <p:nvPr>
            <p:ph type="sldNum" sz="quarter" idx="12"/>
          </p:nvPr>
        </p:nvSpPr>
        <p:spPr/>
        <p:txBody>
          <a:bodyPr/>
          <a:lstStyle/>
          <a:p>
            <a:fld id="{1BBB367B-FD13-47FB-92B8-A4912052F0AA}" type="slidenum">
              <a:rPr kumimoji="1" lang="ja-JP" altLang="en-US" smtClean="0"/>
              <a:t>‹#›</a:t>
            </a:fld>
            <a:endParaRPr kumimoji="1" lang="ja-JP" altLang="en-US"/>
          </a:p>
        </p:txBody>
      </p:sp>
      <p:sp>
        <p:nvSpPr>
          <p:cNvPr id="7" name="角丸四角形 6">
            <a:extLst>
              <a:ext uri="{FF2B5EF4-FFF2-40B4-BE49-F238E27FC236}">
                <a16:creationId xmlns:a16="http://schemas.microsoft.com/office/drawing/2014/main" id="{6805FC50-45CE-D6FB-26A4-4EDD3212D246}"/>
              </a:ext>
            </a:extLst>
          </p:cNvPr>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a:extLst>
              <a:ext uri="{FF2B5EF4-FFF2-40B4-BE49-F238E27FC236}">
                <a16:creationId xmlns:a16="http://schemas.microsoft.com/office/drawing/2014/main" id="{AAD89A1B-34D3-5830-CCCC-C9077B8BA33A}"/>
              </a:ext>
            </a:extLst>
          </p:cNvPr>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 name="直線コネクタ 8">
            <a:extLst>
              <a:ext uri="{FF2B5EF4-FFF2-40B4-BE49-F238E27FC236}">
                <a16:creationId xmlns:a16="http://schemas.microsoft.com/office/drawing/2014/main" id="{870F0FAF-21C1-3E38-FAAB-2BE64620BC4E}"/>
              </a:ext>
            </a:extLst>
          </p:cNvPr>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9510AA86-4A00-D91E-0F16-83C7F0750246}"/>
              </a:ext>
            </a:extLst>
          </p:cNvPr>
          <p:cNvCxnSpPr/>
          <p:nvPr userDrawn="1"/>
        </p:nvCxnSpPr>
        <p:spPr>
          <a:xfrm>
            <a:off x="1692275" y="1269700"/>
            <a:ext cx="0" cy="522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1" name="Slide Number Placeholder 5">
            <a:extLst>
              <a:ext uri="{FF2B5EF4-FFF2-40B4-BE49-F238E27FC236}">
                <a16:creationId xmlns:a16="http://schemas.microsoft.com/office/drawing/2014/main" id="{B9BCCB05-2551-6C7C-8132-86FF475DDF39}"/>
              </a:ext>
            </a:extLst>
          </p:cNvPr>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extLst>
      <p:ext uri="{BB962C8B-B14F-4D97-AF65-F5344CB8AC3E}">
        <p14:creationId xmlns:p14="http://schemas.microsoft.com/office/powerpoint/2010/main" val="10829027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158" userDrawn="1">
          <p15:clr>
            <a:srgbClr val="FBAE40"/>
          </p15:clr>
        </p15:guide>
        <p15:guide id="4" pos="5602" userDrawn="1">
          <p15:clr>
            <a:srgbClr val="FBAE40"/>
          </p15:clr>
        </p15:guide>
        <p15:guide id="5" orient="horz" pos="119" userDrawn="1">
          <p15:clr>
            <a:srgbClr val="FBAE40"/>
          </p15:clr>
        </p15:guide>
        <p15:guide id="6" orient="horz" pos="4088" userDrawn="1">
          <p15:clr>
            <a:srgbClr val="FBAE40"/>
          </p15:clr>
        </p15:guide>
        <p15:guide id="7" orient="horz" pos="799" userDrawn="1">
          <p15:clr>
            <a:srgbClr val="FBAE40"/>
          </p15:clr>
        </p15:guide>
        <p15:guide id="8" pos="1066" userDrawn="1">
          <p15:clr>
            <a:srgbClr val="FBAE40"/>
          </p15:clr>
        </p15:guide>
        <p15:guide id="9" orient="horz" pos="572" userDrawn="1">
          <p15:clr>
            <a:srgbClr val="FBAE40"/>
          </p15:clr>
        </p15:guide>
        <p15:guide id="10" orient="horz" pos="346" userDrawn="1">
          <p15:clr>
            <a:srgbClr val="FBAE40"/>
          </p15:clr>
        </p15:guide>
        <p15:guide id="11" pos="385" userDrawn="1">
          <p15:clr>
            <a:srgbClr val="FBAE40"/>
          </p15:clr>
        </p15:guide>
        <p15:guide id="12" pos="1179" userDrawn="1">
          <p15:clr>
            <a:srgbClr val="FBAE40"/>
          </p15:clr>
        </p15:guide>
        <p15:guide id="13" orient="horz" pos="913"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564F3EA-234C-3D05-FA3C-672D67978AA4}"/>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D05F5040-D115-9D0D-3A9F-F18AF036BB90}"/>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547A7AA-87F7-3A91-D03A-3C94C01E8E08}"/>
              </a:ext>
            </a:extLst>
          </p:cNvPr>
          <p:cNvSpPr>
            <a:spLocks noGrp="1"/>
          </p:cNvSpPr>
          <p:nvPr>
            <p:ph type="dt" sz="half" idx="10"/>
          </p:nvPr>
        </p:nvSpPr>
        <p:spPr/>
        <p:txBody>
          <a:bodyPr/>
          <a:lstStyle/>
          <a:p>
            <a:fld id="{764C1CBF-02BE-C949-8A80-6278B6932A94}" type="datetimeFigureOut">
              <a:rPr kumimoji="1" lang="ja-JP" altLang="en-US" smtClean="0"/>
              <a:t>2026/3/17</a:t>
            </a:fld>
            <a:endParaRPr kumimoji="1" lang="ja-JP" altLang="en-US"/>
          </a:p>
        </p:txBody>
      </p:sp>
      <p:sp>
        <p:nvSpPr>
          <p:cNvPr id="5" name="フッター プレースホルダー 4">
            <a:extLst>
              <a:ext uri="{FF2B5EF4-FFF2-40B4-BE49-F238E27FC236}">
                <a16:creationId xmlns:a16="http://schemas.microsoft.com/office/drawing/2014/main" id="{906F6CF3-3B67-DCB2-14FD-FFE73ECC9F6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387A92E-31E6-F4A2-7839-6675393DEA73}"/>
              </a:ext>
            </a:extLst>
          </p:cNvPr>
          <p:cNvSpPr>
            <a:spLocks noGrp="1"/>
          </p:cNvSpPr>
          <p:nvPr>
            <p:ph type="sldNum" sz="quarter" idx="12"/>
          </p:nvPr>
        </p:nvSpPr>
        <p:spPr/>
        <p:txBody>
          <a:bodyPr/>
          <a:lstStyle/>
          <a:p>
            <a:fld id="{BD61DC6C-4581-DC44-8E22-5B060113FAEC}" type="slidenum">
              <a:rPr kumimoji="1" lang="ja-JP" altLang="en-US" smtClean="0"/>
              <a:t>‹#›</a:t>
            </a:fld>
            <a:endParaRPr kumimoji="1" lang="ja-JP" altLang="en-US"/>
          </a:p>
        </p:txBody>
      </p:sp>
    </p:spTree>
    <p:extLst>
      <p:ext uri="{BB962C8B-B14F-4D97-AF65-F5344CB8AC3E}">
        <p14:creationId xmlns:p14="http://schemas.microsoft.com/office/powerpoint/2010/main" val="486280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1CE414C8-5D37-32B3-6970-2F4972F59ABF}"/>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A054FE69-E07E-1AEE-9B96-5977AC020EE7}"/>
              </a:ext>
            </a:extLst>
          </p:cNvPr>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A9003C1-76B9-17EF-554B-2F51BDDC6AC2}"/>
              </a:ext>
            </a:extLst>
          </p:cNvPr>
          <p:cNvSpPr>
            <a:spLocks noGrp="1"/>
          </p:cNvSpPr>
          <p:nvPr>
            <p:ph type="dt" sz="half" idx="10"/>
          </p:nvPr>
        </p:nvSpPr>
        <p:spPr/>
        <p:txBody>
          <a:bodyPr/>
          <a:lstStyle/>
          <a:p>
            <a:fld id="{764C1CBF-02BE-C949-8A80-6278B6932A94}" type="datetimeFigureOut">
              <a:rPr kumimoji="1" lang="ja-JP" altLang="en-US" smtClean="0"/>
              <a:t>2026/3/17</a:t>
            </a:fld>
            <a:endParaRPr kumimoji="1" lang="ja-JP" altLang="en-US"/>
          </a:p>
        </p:txBody>
      </p:sp>
      <p:sp>
        <p:nvSpPr>
          <p:cNvPr id="5" name="フッター プレースホルダー 4">
            <a:extLst>
              <a:ext uri="{FF2B5EF4-FFF2-40B4-BE49-F238E27FC236}">
                <a16:creationId xmlns:a16="http://schemas.microsoft.com/office/drawing/2014/main" id="{41FC8BF6-6588-6CD7-0905-8D4B877F394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D1A0723-2C26-DB64-27C6-A3D761046D30}"/>
              </a:ext>
            </a:extLst>
          </p:cNvPr>
          <p:cNvSpPr>
            <a:spLocks noGrp="1"/>
          </p:cNvSpPr>
          <p:nvPr>
            <p:ph type="sldNum" sz="quarter" idx="12"/>
          </p:nvPr>
        </p:nvSpPr>
        <p:spPr/>
        <p:txBody>
          <a:bodyPr/>
          <a:lstStyle/>
          <a:p>
            <a:fld id="{BD61DC6C-4581-DC44-8E22-5B060113FAEC}" type="slidenum">
              <a:rPr kumimoji="1" lang="ja-JP" altLang="en-US" smtClean="0"/>
              <a:t>‹#›</a:t>
            </a:fld>
            <a:endParaRPr kumimoji="1" lang="ja-JP" altLang="en-US"/>
          </a:p>
        </p:txBody>
      </p:sp>
    </p:spTree>
    <p:extLst>
      <p:ext uri="{BB962C8B-B14F-4D97-AF65-F5344CB8AC3E}">
        <p14:creationId xmlns:p14="http://schemas.microsoft.com/office/powerpoint/2010/main" val="28299438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タイトル スライド">
    <p:spTree>
      <p:nvGrpSpPr>
        <p:cNvPr id="1" name=""/>
        <p:cNvGrpSpPr/>
        <p:nvPr/>
      </p:nvGrpSpPr>
      <p:grpSpPr>
        <a:xfrm>
          <a:off x="0" y="0"/>
          <a:ext cx="0" cy="0"/>
          <a:chOff x="0" y="0"/>
          <a:chExt cx="0" cy="0"/>
        </a:xfrm>
      </p:grpSpPr>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extLst>
      <p:ext uri="{BB962C8B-B14F-4D97-AF65-F5344CB8AC3E}">
        <p14:creationId xmlns:p14="http://schemas.microsoft.com/office/powerpoint/2010/main" val="739539781"/>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直線コネクタ 13"/>
          <p:cNvCxnSpPr/>
          <p:nvPr userDrawn="1"/>
        </p:nvCxnSpPr>
        <p:spPr>
          <a:xfrm>
            <a:off x="1692275" y="187784"/>
            <a:ext cx="0" cy="630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391AFD7-620B-9454-3318-329981B60666}"/>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104ED1F-0C45-9372-C83E-1151F0BAEB0A}"/>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2562571-863A-3522-D070-CB7A5AA6C42A}"/>
              </a:ext>
            </a:extLst>
          </p:cNvPr>
          <p:cNvSpPr>
            <a:spLocks noGrp="1"/>
          </p:cNvSpPr>
          <p:nvPr>
            <p:ph type="dt" sz="half" idx="10"/>
          </p:nvPr>
        </p:nvSpPr>
        <p:spPr/>
        <p:txBody>
          <a:bodyPr/>
          <a:lstStyle/>
          <a:p>
            <a:fld id="{764C1CBF-02BE-C949-8A80-6278B6932A94}" type="datetimeFigureOut">
              <a:rPr kumimoji="1" lang="ja-JP" altLang="en-US" smtClean="0"/>
              <a:t>2026/3/17</a:t>
            </a:fld>
            <a:endParaRPr kumimoji="1" lang="ja-JP" altLang="en-US"/>
          </a:p>
        </p:txBody>
      </p:sp>
      <p:sp>
        <p:nvSpPr>
          <p:cNvPr id="5" name="フッター プレースホルダー 4">
            <a:extLst>
              <a:ext uri="{FF2B5EF4-FFF2-40B4-BE49-F238E27FC236}">
                <a16:creationId xmlns:a16="http://schemas.microsoft.com/office/drawing/2014/main" id="{50411385-6DC3-7AB7-C336-56C21F15D2D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1FE39A2-DBFC-787D-8FE2-9A9CD8BFFD59}"/>
              </a:ext>
            </a:extLst>
          </p:cNvPr>
          <p:cNvSpPr>
            <a:spLocks noGrp="1"/>
          </p:cNvSpPr>
          <p:nvPr>
            <p:ph type="sldNum" sz="quarter" idx="12"/>
          </p:nvPr>
        </p:nvSpPr>
        <p:spPr/>
        <p:txBody>
          <a:bodyPr/>
          <a:lstStyle/>
          <a:p>
            <a:fld id="{BD61DC6C-4581-DC44-8E22-5B060113FAEC}" type="slidenum">
              <a:rPr kumimoji="1" lang="ja-JP" altLang="en-US" smtClean="0"/>
              <a:t>‹#›</a:t>
            </a:fld>
            <a:endParaRPr kumimoji="1" lang="ja-JP" altLang="en-US"/>
          </a:p>
        </p:txBody>
      </p:sp>
    </p:spTree>
    <p:extLst>
      <p:ext uri="{BB962C8B-B14F-4D97-AF65-F5344CB8AC3E}">
        <p14:creationId xmlns:p14="http://schemas.microsoft.com/office/powerpoint/2010/main" val="570495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B438840-5FA0-B688-F8EC-DF0B8D760BC6}"/>
              </a:ext>
            </a:extLst>
          </p:cNvPr>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9EB4D30-DC3D-3BFD-91DA-DEF607E23E4D}"/>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70E82F62-4961-63A0-68B1-C77AA01E5745}"/>
              </a:ext>
            </a:extLst>
          </p:cNvPr>
          <p:cNvSpPr>
            <a:spLocks noGrp="1"/>
          </p:cNvSpPr>
          <p:nvPr>
            <p:ph type="dt" sz="half" idx="10"/>
          </p:nvPr>
        </p:nvSpPr>
        <p:spPr/>
        <p:txBody>
          <a:bodyPr/>
          <a:lstStyle/>
          <a:p>
            <a:fld id="{764C1CBF-02BE-C949-8A80-6278B6932A94}" type="datetimeFigureOut">
              <a:rPr kumimoji="1" lang="ja-JP" altLang="en-US" smtClean="0"/>
              <a:t>2026/3/17</a:t>
            </a:fld>
            <a:endParaRPr kumimoji="1" lang="ja-JP" altLang="en-US"/>
          </a:p>
        </p:txBody>
      </p:sp>
      <p:sp>
        <p:nvSpPr>
          <p:cNvPr id="5" name="フッター プレースホルダー 4">
            <a:extLst>
              <a:ext uri="{FF2B5EF4-FFF2-40B4-BE49-F238E27FC236}">
                <a16:creationId xmlns:a16="http://schemas.microsoft.com/office/drawing/2014/main" id="{411CDAA5-6DF1-B074-063A-79CBD8CC7A0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4A96DF4-9DD5-7E52-1678-FDEB91095A69}"/>
              </a:ext>
            </a:extLst>
          </p:cNvPr>
          <p:cNvSpPr>
            <a:spLocks noGrp="1"/>
          </p:cNvSpPr>
          <p:nvPr>
            <p:ph type="sldNum" sz="quarter" idx="12"/>
          </p:nvPr>
        </p:nvSpPr>
        <p:spPr/>
        <p:txBody>
          <a:bodyPr/>
          <a:lstStyle/>
          <a:p>
            <a:fld id="{BD61DC6C-4581-DC44-8E22-5B060113FAEC}" type="slidenum">
              <a:rPr kumimoji="1" lang="ja-JP" altLang="en-US" smtClean="0"/>
              <a:t>‹#›</a:t>
            </a:fld>
            <a:endParaRPr kumimoji="1" lang="ja-JP" altLang="en-US"/>
          </a:p>
        </p:txBody>
      </p:sp>
    </p:spTree>
    <p:extLst>
      <p:ext uri="{BB962C8B-B14F-4D97-AF65-F5344CB8AC3E}">
        <p14:creationId xmlns:p14="http://schemas.microsoft.com/office/powerpoint/2010/main" val="1286462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D4E81DC-3161-D4A5-D8D4-B623B015B8DC}"/>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32B3090-F15C-FA9F-6D3C-33E0475D8295}"/>
              </a:ext>
            </a:extLst>
          </p:cNvPr>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90DEFA0C-EDB4-ACC4-6AF8-3C7DA463783B}"/>
              </a:ext>
            </a:extLst>
          </p:cNvPr>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D313BE21-4B90-C356-B3F0-0AE11B23988E}"/>
              </a:ext>
            </a:extLst>
          </p:cNvPr>
          <p:cNvSpPr>
            <a:spLocks noGrp="1"/>
          </p:cNvSpPr>
          <p:nvPr>
            <p:ph type="dt" sz="half" idx="10"/>
          </p:nvPr>
        </p:nvSpPr>
        <p:spPr/>
        <p:txBody>
          <a:bodyPr/>
          <a:lstStyle/>
          <a:p>
            <a:fld id="{764C1CBF-02BE-C949-8A80-6278B6932A94}" type="datetimeFigureOut">
              <a:rPr kumimoji="1" lang="ja-JP" altLang="en-US" smtClean="0"/>
              <a:t>2026/3/17</a:t>
            </a:fld>
            <a:endParaRPr kumimoji="1" lang="ja-JP" altLang="en-US"/>
          </a:p>
        </p:txBody>
      </p:sp>
      <p:sp>
        <p:nvSpPr>
          <p:cNvPr id="6" name="フッター プレースホルダー 5">
            <a:extLst>
              <a:ext uri="{FF2B5EF4-FFF2-40B4-BE49-F238E27FC236}">
                <a16:creationId xmlns:a16="http://schemas.microsoft.com/office/drawing/2014/main" id="{DF5CC3EB-E20F-02D1-6BAC-70A53C8C645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5476A82B-FE93-C005-D77D-67E1FB6E5D84}"/>
              </a:ext>
            </a:extLst>
          </p:cNvPr>
          <p:cNvSpPr>
            <a:spLocks noGrp="1"/>
          </p:cNvSpPr>
          <p:nvPr>
            <p:ph type="sldNum" sz="quarter" idx="12"/>
          </p:nvPr>
        </p:nvSpPr>
        <p:spPr/>
        <p:txBody>
          <a:bodyPr/>
          <a:lstStyle/>
          <a:p>
            <a:fld id="{BD61DC6C-4581-DC44-8E22-5B060113FAEC}" type="slidenum">
              <a:rPr kumimoji="1" lang="ja-JP" altLang="en-US" smtClean="0"/>
              <a:t>‹#›</a:t>
            </a:fld>
            <a:endParaRPr kumimoji="1" lang="ja-JP" altLang="en-US"/>
          </a:p>
        </p:txBody>
      </p:sp>
    </p:spTree>
    <p:extLst>
      <p:ext uri="{BB962C8B-B14F-4D97-AF65-F5344CB8AC3E}">
        <p14:creationId xmlns:p14="http://schemas.microsoft.com/office/powerpoint/2010/main" val="1349935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4FCC265-2D78-E40A-C010-570959E6F49B}"/>
              </a:ext>
            </a:extLst>
          </p:cNvPr>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43A51F2-BC0C-6B52-CA02-E82666134DAB}"/>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E447EEB6-0637-490C-DE2A-00890E708AB7}"/>
              </a:ext>
            </a:extLst>
          </p:cNvPr>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117B9D8E-C359-14B6-9820-C20A3832ACFC}"/>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FEB93FFC-EB2D-0CF9-3C97-F2160B88C81F}"/>
              </a:ext>
            </a:extLst>
          </p:cNvPr>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B0F80371-B9A0-2045-6BBA-6AC8AA0ADA0F}"/>
              </a:ext>
            </a:extLst>
          </p:cNvPr>
          <p:cNvSpPr>
            <a:spLocks noGrp="1"/>
          </p:cNvSpPr>
          <p:nvPr>
            <p:ph type="dt" sz="half" idx="10"/>
          </p:nvPr>
        </p:nvSpPr>
        <p:spPr/>
        <p:txBody>
          <a:bodyPr/>
          <a:lstStyle/>
          <a:p>
            <a:fld id="{764C1CBF-02BE-C949-8A80-6278B6932A94}" type="datetimeFigureOut">
              <a:rPr kumimoji="1" lang="ja-JP" altLang="en-US" smtClean="0"/>
              <a:t>2026/3/17</a:t>
            </a:fld>
            <a:endParaRPr kumimoji="1" lang="ja-JP" altLang="en-US"/>
          </a:p>
        </p:txBody>
      </p:sp>
      <p:sp>
        <p:nvSpPr>
          <p:cNvPr id="8" name="フッター プレースホルダー 7">
            <a:extLst>
              <a:ext uri="{FF2B5EF4-FFF2-40B4-BE49-F238E27FC236}">
                <a16:creationId xmlns:a16="http://schemas.microsoft.com/office/drawing/2014/main" id="{1B323BD4-9F82-3141-A94D-1B9C83B3A77A}"/>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C5B49079-8DBA-3A60-2094-A3BF02B92DB5}"/>
              </a:ext>
            </a:extLst>
          </p:cNvPr>
          <p:cNvSpPr>
            <a:spLocks noGrp="1"/>
          </p:cNvSpPr>
          <p:nvPr>
            <p:ph type="sldNum" sz="quarter" idx="12"/>
          </p:nvPr>
        </p:nvSpPr>
        <p:spPr/>
        <p:txBody>
          <a:bodyPr/>
          <a:lstStyle/>
          <a:p>
            <a:fld id="{BD61DC6C-4581-DC44-8E22-5B060113FAEC}" type="slidenum">
              <a:rPr kumimoji="1" lang="ja-JP" altLang="en-US" smtClean="0"/>
              <a:t>‹#›</a:t>
            </a:fld>
            <a:endParaRPr kumimoji="1" lang="ja-JP" altLang="en-US"/>
          </a:p>
        </p:txBody>
      </p:sp>
    </p:spTree>
    <p:extLst>
      <p:ext uri="{BB962C8B-B14F-4D97-AF65-F5344CB8AC3E}">
        <p14:creationId xmlns:p14="http://schemas.microsoft.com/office/powerpoint/2010/main" val="32680269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878E3CE-8FE5-C8E8-27CB-855C0192DA68}"/>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891D2854-5C03-DEE9-AEDF-9BD255F34316}"/>
              </a:ext>
            </a:extLst>
          </p:cNvPr>
          <p:cNvSpPr>
            <a:spLocks noGrp="1"/>
          </p:cNvSpPr>
          <p:nvPr>
            <p:ph type="dt" sz="half" idx="10"/>
          </p:nvPr>
        </p:nvSpPr>
        <p:spPr/>
        <p:txBody>
          <a:bodyPr/>
          <a:lstStyle/>
          <a:p>
            <a:fld id="{764C1CBF-02BE-C949-8A80-6278B6932A94}" type="datetimeFigureOut">
              <a:rPr kumimoji="1" lang="ja-JP" altLang="en-US" smtClean="0"/>
              <a:t>2026/3/17</a:t>
            </a:fld>
            <a:endParaRPr kumimoji="1" lang="ja-JP" altLang="en-US"/>
          </a:p>
        </p:txBody>
      </p:sp>
      <p:sp>
        <p:nvSpPr>
          <p:cNvPr id="4" name="フッター プレースホルダー 3">
            <a:extLst>
              <a:ext uri="{FF2B5EF4-FFF2-40B4-BE49-F238E27FC236}">
                <a16:creationId xmlns:a16="http://schemas.microsoft.com/office/drawing/2014/main" id="{EFD9B853-6DC8-76ED-BD47-D9FD6C0E9ACB}"/>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41FCB74C-6654-47A7-EB5C-D6765BA2398E}"/>
              </a:ext>
            </a:extLst>
          </p:cNvPr>
          <p:cNvSpPr>
            <a:spLocks noGrp="1"/>
          </p:cNvSpPr>
          <p:nvPr>
            <p:ph type="sldNum" sz="quarter" idx="12"/>
          </p:nvPr>
        </p:nvSpPr>
        <p:spPr/>
        <p:txBody>
          <a:bodyPr/>
          <a:lstStyle/>
          <a:p>
            <a:fld id="{BD61DC6C-4581-DC44-8E22-5B060113FAEC}" type="slidenum">
              <a:rPr kumimoji="1" lang="ja-JP" altLang="en-US" smtClean="0"/>
              <a:t>‹#›</a:t>
            </a:fld>
            <a:endParaRPr kumimoji="1" lang="ja-JP" altLang="en-US"/>
          </a:p>
        </p:txBody>
      </p:sp>
    </p:spTree>
    <p:extLst>
      <p:ext uri="{BB962C8B-B14F-4D97-AF65-F5344CB8AC3E}">
        <p14:creationId xmlns:p14="http://schemas.microsoft.com/office/powerpoint/2010/main" val="1155794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9D19A359-6646-5125-74CF-EC8C7143E62D}"/>
              </a:ext>
            </a:extLst>
          </p:cNvPr>
          <p:cNvSpPr>
            <a:spLocks noGrp="1"/>
          </p:cNvSpPr>
          <p:nvPr>
            <p:ph type="dt" sz="half" idx="10"/>
          </p:nvPr>
        </p:nvSpPr>
        <p:spPr/>
        <p:txBody>
          <a:bodyPr/>
          <a:lstStyle/>
          <a:p>
            <a:fld id="{764C1CBF-02BE-C949-8A80-6278B6932A94}" type="datetimeFigureOut">
              <a:rPr kumimoji="1" lang="ja-JP" altLang="en-US" smtClean="0"/>
              <a:t>2026/3/17</a:t>
            </a:fld>
            <a:endParaRPr kumimoji="1" lang="ja-JP" altLang="en-US"/>
          </a:p>
        </p:txBody>
      </p:sp>
      <p:sp>
        <p:nvSpPr>
          <p:cNvPr id="3" name="フッター プレースホルダー 2">
            <a:extLst>
              <a:ext uri="{FF2B5EF4-FFF2-40B4-BE49-F238E27FC236}">
                <a16:creationId xmlns:a16="http://schemas.microsoft.com/office/drawing/2014/main" id="{18A3B4D5-93EF-D958-BB29-8B6ADEF687E1}"/>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84588509-E5A3-F1D2-19F3-34CC0700C329}"/>
              </a:ext>
            </a:extLst>
          </p:cNvPr>
          <p:cNvSpPr>
            <a:spLocks noGrp="1"/>
          </p:cNvSpPr>
          <p:nvPr>
            <p:ph type="sldNum" sz="quarter" idx="12"/>
          </p:nvPr>
        </p:nvSpPr>
        <p:spPr/>
        <p:txBody>
          <a:bodyPr/>
          <a:lstStyle/>
          <a:p>
            <a:fld id="{BD61DC6C-4581-DC44-8E22-5B060113FAEC}" type="slidenum">
              <a:rPr kumimoji="1" lang="ja-JP" altLang="en-US" smtClean="0"/>
              <a:t>‹#›</a:t>
            </a:fld>
            <a:endParaRPr kumimoji="1" lang="ja-JP" altLang="en-US"/>
          </a:p>
        </p:txBody>
      </p:sp>
    </p:spTree>
    <p:extLst>
      <p:ext uri="{BB962C8B-B14F-4D97-AF65-F5344CB8AC3E}">
        <p14:creationId xmlns:p14="http://schemas.microsoft.com/office/powerpoint/2010/main" val="829840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ED055E8-299D-8C1B-0F43-40DABD41A2D0}"/>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59B774C-57F9-2BE6-5861-AB7EDC03B6DA}"/>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A21BD1F2-B57E-2ED6-8857-A549293FE67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A3DE77D7-D9DD-1973-29A7-8621C2BE56C1}"/>
              </a:ext>
            </a:extLst>
          </p:cNvPr>
          <p:cNvSpPr>
            <a:spLocks noGrp="1"/>
          </p:cNvSpPr>
          <p:nvPr>
            <p:ph type="dt" sz="half" idx="10"/>
          </p:nvPr>
        </p:nvSpPr>
        <p:spPr/>
        <p:txBody>
          <a:bodyPr/>
          <a:lstStyle/>
          <a:p>
            <a:fld id="{764C1CBF-02BE-C949-8A80-6278B6932A94}" type="datetimeFigureOut">
              <a:rPr kumimoji="1" lang="ja-JP" altLang="en-US" smtClean="0"/>
              <a:t>2026/3/17</a:t>
            </a:fld>
            <a:endParaRPr kumimoji="1" lang="ja-JP" altLang="en-US"/>
          </a:p>
        </p:txBody>
      </p:sp>
      <p:sp>
        <p:nvSpPr>
          <p:cNvPr id="6" name="フッター プレースホルダー 5">
            <a:extLst>
              <a:ext uri="{FF2B5EF4-FFF2-40B4-BE49-F238E27FC236}">
                <a16:creationId xmlns:a16="http://schemas.microsoft.com/office/drawing/2014/main" id="{DD41D02A-D630-08C1-E9A2-49BF3A8B517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D1C6D9A-131D-D772-AC6F-2221E34D3BEE}"/>
              </a:ext>
            </a:extLst>
          </p:cNvPr>
          <p:cNvSpPr>
            <a:spLocks noGrp="1"/>
          </p:cNvSpPr>
          <p:nvPr>
            <p:ph type="sldNum" sz="quarter" idx="12"/>
          </p:nvPr>
        </p:nvSpPr>
        <p:spPr/>
        <p:txBody>
          <a:bodyPr/>
          <a:lstStyle/>
          <a:p>
            <a:fld id="{BD61DC6C-4581-DC44-8E22-5B060113FAEC}" type="slidenum">
              <a:rPr kumimoji="1" lang="ja-JP" altLang="en-US" smtClean="0"/>
              <a:t>‹#›</a:t>
            </a:fld>
            <a:endParaRPr kumimoji="1" lang="ja-JP" altLang="en-US"/>
          </a:p>
        </p:txBody>
      </p:sp>
    </p:spTree>
    <p:extLst>
      <p:ext uri="{BB962C8B-B14F-4D97-AF65-F5344CB8AC3E}">
        <p14:creationId xmlns:p14="http://schemas.microsoft.com/office/powerpoint/2010/main" val="4069892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C90A01B-AD64-DB9E-D935-F3D4709A1E46}"/>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6E7CBB6F-9867-61BF-C0DF-B4BEDD019D35}"/>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a:extLst>
              <a:ext uri="{FF2B5EF4-FFF2-40B4-BE49-F238E27FC236}">
                <a16:creationId xmlns:a16="http://schemas.microsoft.com/office/drawing/2014/main" id="{7BF81B8F-5DAF-441A-77AE-BAB4BE6ADD8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0AD6D45D-033A-93F3-1BE1-F084B3BC5F06}"/>
              </a:ext>
            </a:extLst>
          </p:cNvPr>
          <p:cNvSpPr>
            <a:spLocks noGrp="1"/>
          </p:cNvSpPr>
          <p:nvPr>
            <p:ph type="dt" sz="half" idx="10"/>
          </p:nvPr>
        </p:nvSpPr>
        <p:spPr/>
        <p:txBody>
          <a:bodyPr/>
          <a:lstStyle/>
          <a:p>
            <a:fld id="{764C1CBF-02BE-C949-8A80-6278B6932A94}" type="datetimeFigureOut">
              <a:rPr kumimoji="1" lang="ja-JP" altLang="en-US" smtClean="0"/>
              <a:t>2026/3/17</a:t>
            </a:fld>
            <a:endParaRPr kumimoji="1" lang="ja-JP" altLang="en-US"/>
          </a:p>
        </p:txBody>
      </p:sp>
      <p:sp>
        <p:nvSpPr>
          <p:cNvPr id="6" name="フッター プレースホルダー 5">
            <a:extLst>
              <a:ext uri="{FF2B5EF4-FFF2-40B4-BE49-F238E27FC236}">
                <a16:creationId xmlns:a16="http://schemas.microsoft.com/office/drawing/2014/main" id="{B7E9541C-5991-4071-B8FC-4C56B3FE7C84}"/>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F2A290B3-9DBA-A1CB-4039-ED1D5A14CA1B}"/>
              </a:ext>
            </a:extLst>
          </p:cNvPr>
          <p:cNvSpPr>
            <a:spLocks noGrp="1"/>
          </p:cNvSpPr>
          <p:nvPr>
            <p:ph type="sldNum" sz="quarter" idx="12"/>
          </p:nvPr>
        </p:nvSpPr>
        <p:spPr/>
        <p:txBody>
          <a:bodyPr/>
          <a:lstStyle/>
          <a:p>
            <a:fld id="{BD61DC6C-4581-DC44-8E22-5B060113FAEC}" type="slidenum">
              <a:rPr kumimoji="1" lang="ja-JP" altLang="en-US" smtClean="0"/>
              <a:t>‹#›</a:t>
            </a:fld>
            <a:endParaRPr kumimoji="1" lang="ja-JP" altLang="en-US"/>
          </a:p>
        </p:txBody>
      </p:sp>
    </p:spTree>
    <p:extLst>
      <p:ext uri="{BB962C8B-B14F-4D97-AF65-F5344CB8AC3E}">
        <p14:creationId xmlns:p14="http://schemas.microsoft.com/office/powerpoint/2010/main" val="1143592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848000AA-E395-52EB-E574-C508E02AACAC}"/>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648EA32-AFDE-EE55-98A0-F9F9AD40DCC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BF651CA-D28E-F488-90BC-8D49F01EB691}"/>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764C1CBF-02BE-C949-8A80-6278B6932A94}" type="datetimeFigureOut">
              <a:rPr kumimoji="1" lang="ja-JP" altLang="en-US" smtClean="0"/>
              <a:t>2026/3/17</a:t>
            </a:fld>
            <a:endParaRPr kumimoji="1" lang="ja-JP" altLang="en-US"/>
          </a:p>
        </p:txBody>
      </p:sp>
      <p:sp>
        <p:nvSpPr>
          <p:cNvPr id="5" name="フッター プレースホルダー 4">
            <a:extLst>
              <a:ext uri="{FF2B5EF4-FFF2-40B4-BE49-F238E27FC236}">
                <a16:creationId xmlns:a16="http://schemas.microsoft.com/office/drawing/2014/main" id="{F77AED03-82F3-120B-1D33-4281D2A6C2BF}"/>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37A0C51E-DEC7-D830-B12C-F5CAE20E193A}"/>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BD61DC6C-4581-DC44-8E22-5B060113FAEC}" type="slidenum">
              <a:rPr kumimoji="1" lang="ja-JP" altLang="en-US" smtClean="0"/>
              <a:t>‹#›</a:t>
            </a:fld>
            <a:endParaRPr kumimoji="1" lang="ja-JP" altLang="en-US"/>
          </a:p>
        </p:txBody>
      </p:sp>
      <p:graphicFrame>
        <p:nvGraphicFramePr>
          <p:cNvPr id="7" name="オブジェクト 6" hidden="1">
            <a:extLst>
              <a:ext uri="{FF2B5EF4-FFF2-40B4-BE49-F238E27FC236}">
                <a16:creationId xmlns:a16="http://schemas.microsoft.com/office/drawing/2014/main" id="{7DE89F8D-AA32-5114-8A8E-7FA343672FD0}"/>
              </a:ext>
            </a:extLst>
          </p:cNvPr>
          <p:cNvGraphicFramePr>
            <a:graphicFrameLocks noChangeAspect="1"/>
          </p:cNvGraphicFramePr>
          <p:nvPr userDrawn="1">
            <p:custDataLst>
              <p:tags r:id="rId15"/>
            </p:custDataLst>
            <p:extLst>
              <p:ext uri="{D42A27DB-BD31-4B8C-83A1-F6EECF244321}">
                <p14:modId xmlns:p14="http://schemas.microsoft.com/office/powerpoint/2010/main" val="26386187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16" imgW="554" imgH="551" progId="TCLayout.ActiveDocument.1">
                  <p:embed/>
                </p:oleObj>
              </mc:Choice>
              <mc:Fallback>
                <p:oleObj name="think-cell スライド" r:id="rId16" imgW="554" imgH="551" progId="TCLayout.ActiveDocument.1">
                  <p:embed/>
                  <p:pic>
                    <p:nvPicPr>
                      <p:cNvPr id="8" name="オブジェクト 7" hidden="1">
                        <a:extLst>
                          <a:ext uri="{FF2B5EF4-FFF2-40B4-BE49-F238E27FC236}">
                            <a16:creationId xmlns:a16="http://schemas.microsoft.com/office/drawing/2014/main" id="{64B3BCCB-7D01-488D-9278-2A8143705A84}"/>
                          </a:ext>
                        </a:extLst>
                      </p:cNvPr>
                      <p:cNvPicPr/>
                      <p:nvPr/>
                    </p:nvPicPr>
                    <p:blipFill>
                      <a:blip r:embed="rId17"/>
                      <a:stretch>
                        <a:fillRect/>
                      </a:stretch>
                    </p:blipFill>
                    <p:spPr>
                      <a:xfrm>
                        <a:off x="1588"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298703167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64" r:id="rId13"/>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image" Target="../media/image11.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9.xml"/><Relationship Id="rId6" Type="http://schemas.openxmlformats.org/officeDocument/2006/relationships/image" Target="../media/image12.JPG"/><Relationship Id="rId5" Type="http://schemas.openxmlformats.org/officeDocument/2006/relationships/image" Target="../media/image1.emf"/><Relationship Id="rId4" Type="http://schemas.openxmlformats.org/officeDocument/2006/relationships/oleObject" Target="../embeddings/oleObject2.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10.xml"/><Relationship Id="rId6" Type="http://schemas.openxmlformats.org/officeDocument/2006/relationships/image" Target="../media/image13.JPG"/><Relationship Id="rId5" Type="http://schemas.openxmlformats.org/officeDocument/2006/relationships/image" Target="../media/image1.emf"/><Relationship Id="rId4" Type="http://schemas.openxmlformats.org/officeDocument/2006/relationships/oleObject" Target="../embeddings/oleObject2.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11.xml"/><Relationship Id="rId6" Type="http://schemas.openxmlformats.org/officeDocument/2006/relationships/image" Target="../media/image14.JPG"/><Relationship Id="rId5" Type="http://schemas.openxmlformats.org/officeDocument/2006/relationships/image" Target="../media/image1.emf"/><Relationship Id="rId4" Type="http://schemas.openxmlformats.org/officeDocument/2006/relationships/oleObject" Target="../embeddings/oleObject2.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12.xml"/><Relationship Id="rId6" Type="http://schemas.openxmlformats.org/officeDocument/2006/relationships/image" Target="../media/image15.JPG"/><Relationship Id="rId5" Type="http://schemas.openxmlformats.org/officeDocument/2006/relationships/image" Target="../media/image1.emf"/><Relationship Id="rId4" Type="http://schemas.openxmlformats.org/officeDocument/2006/relationships/oleObject" Target="../embeddings/oleObject2.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13.xml"/><Relationship Id="rId6" Type="http://schemas.openxmlformats.org/officeDocument/2006/relationships/image" Target="../media/image16.JPG"/><Relationship Id="rId5" Type="http://schemas.openxmlformats.org/officeDocument/2006/relationships/image" Target="../media/image1.emf"/><Relationship Id="rId4" Type="http://schemas.openxmlformats.org/officeDocument/2006/relationships/oleObject" Target="../embeddings/oleObject2.bin"/></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5.JPG"/><Relationship Id="rId5" Type="http://schemas.openxmlformats.org/officeDocument/2006/relationships/image" Target="../media/image1.emf"/><Relationship Id="rId4"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6.JPG"/><Relationship Id="rId5" Type="http://schemas.openxmlformats.org/officeDocument/2006/relationships/image" Target="../media/image1.emf"/><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7.JPG"/><Relationship Id="rId5" Type="http://schemas.openxmlformats.org/officeDocument/2006/relationships/image" Target="../media/image1.emf"/><Relationship Id="rId4"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8.JPG"/><Relationship Id="rId5" Type="http://schemas.openxmlformats.org/officeDocument/2006/relationships/image" Target="../media/image1.emf"/><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image" Target="../media/image9.JPG"/><Relationship Id="rId5" Type="http://schemas.openxmlformats.org/officeDocument/2006/relationships/image" Target="../media/image1.emf"/><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テキスト&#10;&#10;AI 生成コンテンツは誤りを含む可能性があります。">
            <a:extLst>
              <a:ext uri="{FF2B5EF4-FFF2-40B4-BE49-F238E27FC236}">
                <a16:creationId xmlns:a16="http://schemas.microsoft.com/office/drawing/2014/main" id="{E82934EB-CBBE-172A-3945-C05DDABECC64}"/>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589737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extLst>
              <p:ext uri="{D42A27DB-BD31-4B8C-83A1-F6EECF244321}">
                <p14:modId xmlns:p14="http://schemas.microsoft.com/office/powerpoint/2010/main" val="16964205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5" name="図 4" descr="ダイアグラム&#10;&#10;AI 生成コンテンツは誤りを含む可能性があります。">
            <a:extLst>
              <a:ext uri="{FF2B5EF4-FFF2-40B4-BE49-F238E27FC236}">
                <a16:creationId xmlns:a16="http://schemas.microsoft.com/office/drawing/2014/main" id="{B0D2F833-C435-F996-CCB5-31E280C64B4B}"/>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2558925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 name="図 5" descr="グラフィカル ユーザー インターフェイス, アプリケーション&#10;&#10;AI 生成コンテンツは誤りを含む可能性があります。">
            <a:extLst>
              <a:ext uri="{FF2B5EF4-FFF2-40B4-BE49-F238E27FC236}">
                <a16:creationId xmlns:a16="http://schemas.microsoft.com/office/drawing/2014/main" id="{324E9137-8B0F-F495-8DB5-856A9819D499}"/>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7492446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4" name="図 3" descr="グラフィカル ユーザー インターフェイス, アプリケーション&#10;&#10;AI 生成コンテンツは誤りを含む可能性があります。">
            <a:extLst>
              <a:ext uri="{FF2B5EF4-FFF2-40B4-BE49-F238E27FC236}">
                <a16:creationId xmlns:a16="http://schemas.microsoft.com/office/drawing/2014/main" id="{B35630BD-798D-E066-FC85-FCD2C86C8C83}"/>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3435010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24" name="図 23" descr="グラフィカル ユーザー インターフェイス, テキスト&#10;&#10;AI 生成コンテンツは誤りを含む可能性があります。">
            <a:extLst>
              <a:ext uri="{FF2B5EF4-FFF2-40B4-BE49-F238E27FC236}">
                <a16:creationId xmlns:a16="http://schemas.microsoft.com/office/drawing/2014/main" id="{1281957D-95A3-DE87-3CE1-3CBF6040865E}"/>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6931601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7" name="図 16" descr="グラフィカル ユーザー インターフェイス, アプリケーション&#10;&#10;AI 生成コンテンツは誤りを含む可能性があります。">
            <a:extLst>
              <a:ext uri="{FF2B5EF4-FFF2-40B4-BE49-F238E27FC236}">
                <a16:creationId xmlns:a16="http://schemas.microsoft.com/office/drawing/2014/main" id="{E88C6EF7-DD3C-E88E-424B-BA13F4068BAD}"/>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5497081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32" name="図 31" descr="グラフィカル ユーザー インターフェイス, アプリケーション&#10;&#10;AI 生成コンテンツは誤りを含む可能性があります。">
            <a:extLst>
              <a:ext uri="{FF2B5EF4-FFF2-40B4-BE49-F238E27FC236}">
                <a16:creationId xmlns:a16="http://schemas.microsoft.com/office/drawing/2014/main" id="{BF528FC2-957F-35D8-B7A0-7A73DFC7C69A}"/>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3897171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テーブル&#10;&#10;AI 生成コンテンツは誤りを含む可能性があります。">
            <a:extLst>
              <a:ext uri="{FF2B5EF4-FFF2-40B4-BE49-F238E27FC236}">
                <a16:creationId xmlns:a16="http://schemas.microsoft.com/office/drawing/2014/main" id="{7D84D5D0-CA22-925D-3B1F-3697FD18F0E8}"/>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556461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テキスト&#10;&#10;AI 生成コンテンツは誤りを含む可能性があります。">
            <a:extLst>
              <a:ext uri="{FF2B5EF4-FFF2-40B4-BE49-F238E27FC236}">
                <a16:creationId xmlns:a16="http://schemas.microsoft.com/office/drawing/2014/main" id="{63288C70-0972-F1D8-BF28-EE4A465A9C2E}"/>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393760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8" name="図 7" descr="グラフィカル ユーザー インターフェイス が含まれている画像&#10;&#10;AI 生成コンテンツは誤りを含む可能性があります。">
            <a:extLst>
              <a:ext uri="{FF2B5EF4-FFF2-40B4-BE49-F238E27FC236}">
                <a16:creationId xmlns:a16="http://schemas.microsoft.com/office/drawing/2014/main" id="{5A835B11-1790-0EE9-65FC-0D80069A5898}"/>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3768979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5" name="図 4" descr="グラフィカル ユーザー インターフェイス, アプリケーション&#10;&#10;AI 生成コンテンツは誤りを含む可能性があります。">
            <a:extLst>
              <a:ext uri="{FF2B5EF4-FFF2-40B4-BE49-F238E27FC236}">
                <a16:creationId xmlns:a16="http://schemas.microsoft.com/office/drawing/2014/main" id="{30291A38-599D-FC90-57FA-732BB7E73CE0}"/>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271916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5" name="図 4" descr="グラフィカル ユーザー インターフェイス, アプリケーション&#10;&#10;AI 生成コンテンツは誤りを含む可能性があります。">
            <a:extLst>
              <a:ext uri="{FF2B5EF4-FFF2-40B4-BE49-F238E27FC236}">
                <a16:creationId xmlns:a16="http://schemas.microsoft.com/office/drawing/2014/main" id="{2AA8D101-7372-4C59-DCAD-6203C9B9AE07}"/>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5988768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図 9" descr="テキスト&#10;&#10;AI 生成コンテンツは誤りを含む可能性があります。">
            <a:extLst>
              <a:ext uri="{FF2B5EF4-FFF2-40B4-BE49-F238E27FC236}">
                <a16:creationId xmlns:a16="http://schemas.microsoft.com/office/drawing/2014/main" id="{F0E1B54C-402B-CF38-2949-4086471BF350}"/>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6032565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4" name="図 3" descr="タイムライン が含まれている画像&#10;&#10;AI 生成コンテンツは誤りを含む可能性があります。">
            <a:extLst>
              <a:ext uri="{FF2B5EF4-FFF2-40B4-BE49-F238E27FC236}">
                <a16:creationId xmlns:a16="http://schemas.microsoft.com/office/drawing/2014/main" id="{FA964986-75E6-925A-5526-C1642B299036}"/>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960879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descr="テキスト&#10;&#10;AI 生成コンテンツは誤りを含む可能性があります。">
            <a:extLst>
              <a:ext uri="{FF2B5EF4-FFF2-40B4-BE49-F238E27FC236}">
                <a16:creationId xmlns:a16="http://schemas.microsoft.com/office/drawing/2014/main" id="{0069CF29-1565-0471-40BE-04BD8637AF9C}"/>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9571694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2D989780B5394E4C90BB822BB27333F3" ma:contentTypeVersion="12" ma:contentTypeDescription="新しいドキュメントを作成します。" ma:contentTypeScope="" ma:versionID="6e5101fd8c9a498dc70dd5b302edcbee">
  <xsd:schema xmlns:xsd="http://www.w3.org/2001/XMLSchema" xmlns:xs="http://www.w3.org/2001/XMLSchema" xmlns:p="http://schemas.microsoft.com/office/2006/metadata/properties" xmlns:ns1="http://schemas.microsoft.com/sharepoint/v3" xmlns:ns2="deba4b51-64a5-4b77-ab7f-812b7f55eafa" targetNamespace="http://schemas.microsoft.com/office/2006/metadata/properties" ma:root="true" ma:fieldsID="86a8ac51b1a4d23747e991e0d5cdf460" ns1:_="" ns2:_="">
    <xsd:import namespace="http://schemas.microsoft.com/sharepoint/v3"/>
    <xsd:import namespace="deba4b51-64a5-4b77-ab7f-812b7f55eaf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1:_ip_UnifiedCompliancePolicyProperties" minOccurs="0"/>
                <xsd:element ref="ns1:_ip_UnifiedCompliancePolicyUIActio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統合コンプライアンス ポリシーのプロパティ" ma:hidden="true" ma:internalName="_ip_UnifiedCompliancePolicyProperties">
      <xsd:simpleType>
        <xsd:restriction base="dms:Note"/>
      </xsd:simpleType>
    </xsd:element>
    <xsd:element name="_ip_UnifiedCompliancePolicyUIAction" ma:index="13" nillable="true" ma:displayName="統合コンプライアンス ポリシーの UI アクション"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eba4b51-64a5-4b77-ab7f-812b7f55ea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297517E0-B72E-4289-AD77-13DED82625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eba4b51-64a5-4b77-ab7f-812b7f55eaf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C81A038-28EA-4852-A4B4-F585FA5FB89F}">
  <ds:schemaRefs>
    <ds:schemaRef ds:uri="http://schemas.microsoft.com/sharepoint/v3/contenttype/forms"/>
  </ds:schemaRefs>
</ds:datastoreItem>
</file>

<file path=customXml/itemProps3.xml><?xml version="1.0" encoding="utf-8"?>
<ds:datastoreItem xmlns:ds="http://schemas.openxmlformats.org/officeDocument/2006/customXml" ds:itemID="{DF9E89BB-BD4E-420A-B282-DFBC2E5EEED0}">
  <ds:schemaRefs>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http://schemas.microsoft.com/sharepoint/v3"/>
    <ds:schemaRef ds:uri="http://purl.org/dc/terms/"/>
    <ds:schemaRef ds:uri="http://schemas.microsoft.com/office/infopath/2007/PartnerControls"/>
    <ds:schemaRef ds:uri="deba4b51-64a5-4b77-ab7f-812b7f55eafa"/>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0</TotalTime>
  <Words>2165</Words>
  <Application>Microsoft Office PowerPoint</Application>
  <PresentationFormat>画面に合わせる (4:3)</PresentationFormat>
  <Paragraphs>270</Paragraphs>
  <Slides>15</Slides>
  <Notes>15</Notes>
  <HiddenSlides>0</HiddenSlides>
  <MMClips>0</MMClips>
  <ScaleCrop>false</ScaleCrop>
  <HeadingPairs>
    <vt:vector size="8" baseType="variant">
      <vt:variant>
        <vt:lpstr>使用されているフォント</vt:lpstr>
      </vt:variant>
      <vt:variant>
        <vt:i4>5</vt:i4>
      </vt:variant>
      <vt:variant>
        <vt:lpstr>テーマ</vt:lpstr>
      </vt:variant>
      <vt:variant>
        <vt:i4>1</vt:i4>
      </vt:variant>
      <vt:variant>
        <vt:lpstr>埋め込まれた OLE サーバー</vt:lpstr>
      </vt:variant>
      <vt:variant>
        <vt:i4>1</vt:i4>
      </vt:variant>
      <vt:variant>
        <vt:lpstr>スライド タイトル</vt:lpstr>
      </vt:variant>
      <vt:variant>
        <vt:i4>15</vt:i4>
      </vt:variant>
    </vt:vector>
  </HeadingPairs>
  <TitlesOfParts>
    <vt:vector size="22" baseType="lpstr">
      <vt:lpstr>Meiryo UI</vt:lpstr>
      <vt:lpstr>游ゴシック</vt:lpstr>
      <vt:lpstr>游ゴシック</vt:lpstr>
      <vt:lpstr>游ゴシック Light</vt:lpstr>
      <vt:lpstr>Arial</vt:lpstr>
      <vt:lpstr>Office テーマ</vt:lpstr>
      <vt:lpstr>think-cell スライド</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1</cp:revision>
  <dcterms:created xsi:type="dcterms:W3CDTF">2021-08-16T09:05:36Z</dcterms:created>
  <dcterms:modified xsi:type="dcterms:W3CDTF">2026-03-17T02:28:08Z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0x0101002D989780B5394E4C90BB822BB27333F3</vt:lpwstr>
  </property>
</Properties>
</file>