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6" r:id="rId1"/>
  </p:sldMasterIdLst>
  <p:notesMasterIdLst>
    <p:notesMasterId r:id="rId14"/>
  </p:notesMasterIdLst>
  <p:sldIdLst>
    <p:sldId id="269" r:id="rId2"/>
    <p:sldId id="297" r:id="rId3"/>
    <p:sldId id="266" r:id="rId4"/>
    <p:sldId id="412" r:id="rId5"/>
    <p:sldId id="414" r:id="rId6"/>
    <p:sldId id="415" r:id="rId7"/>
    <p:sldId id="343" r:id="rId8"/>
    <p:sldId id="413" r:id="rId9"/>
    <p:sldId id="419" r:id="rId10"/>
    <p:sldId id="417" r:id="rId11"/>
    <p:sldId id="420" r:id="rId12"/>
    <p:sldId id="418" r:id="rId13"/>
  </p:sldIdLst>
  <p:sldSz cx="9144000" cy="6858000" type="screen4x3"/>
  <p:notesSz cx="7102475" cy="10233025"/>
  <p:custDataLst>
    <p:tags r:id="rId1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15" autoAdjust="0"/>
    <p:restoredTop sz="89953" autoAdjust="0"/>
  </p:normalViewPr>
  <p:slideViewPr>
    <p:cSldViewPr snapToObjects="1">
      <p:cViewPr varScale="1">
        <p:scale>
          <a:sx n="79" d="100"/>
          <a:sy n="79" d="100"/>
        </p:scale>
        <p:origin x="1416" y="62"/>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25" d="100"/>
        <a:sy n="125" d="100"/>
      </p:scale>
      <p:origin x="0" y="-3246"/>
    </p:cViewPr>
  </p:sorterViewPr>
  <p:notesViewPr>
    <p:cSldViewPr snapToObjects="1">
      <p:cViewPr varScale="1">
        <p:scale>
          <a:sx n="60" d="100"/>
          <a:sy n="60" d="100"/>
        </p:scale>
        <p:origin x="3144"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7740" cy="513429"/>
          </a:xfrm>
          <a:prstGeom prst="rect">
            <a:avLst/>
          </a:prstGeom>
        </p:spPr>
        <p:txBody>
          <a:bodyPr vert="horz" lIns="95455" tIns="47727" rIns="95455" bIns="47727"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092" y="1"/>
            <a:ext cx="3077740" cy="513429"/>
          </a:xfrm>
          <a:prstGeom prst="rect">
            <a:avLst/>
          </a:prstGeom>
        </p:spPr>
        <p:txBody>
          <a:bodyPr vert="horz" lIns="95455" tIns="47727" rIns="95455" bIns="47727" rtlCol="0"/>
          <a:lstStyle>
            <a:lvl1pPr algn="r">
              <a:defRPr sz="1200"/>
            </a:lvl1pPr>
          </a:lstStyle>
          <a:p>
            <a:fld id="{BA50B120-CD90-CA4A-A384-DB7B908530F3}"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1175" cy="4194175"/>
          </a:xfrm>
          <a:prstGeom prst="rect">
            <a:avLst/>
          </a:prstGeom>
          <a:noFill/>
          <a:ln w="12700">
            <a:solidFill>
              <a:prstClr val="black"/>
            </a:solidFill>
          </a:ln>
        </p:spPr>
        <p:txBody>
          <a:bodyPr vert="horz" lIns="95455" tIns="47727" rIns="95455" bIns="47727" rtlCol="0" anchor="ctr"/>
          <a:lstStyle/>
          <a:p>
            <a:endParaRPr lang="ja-JP" altLang="en-US"/>
          </a:p>
        </p:txBody>
      </p:sp>
      <p:sp>
        <p:nvSpPr>
          <p:cNvPr id="5" name="ノート プレースホルダー 4"/>
          <p:cNvSpPr>
            <a:spLocks noGrp="1"/>
          </p:cNvSpPr>
          <p:nvPr>
            <p:ph type="body" sz="quarter" idx="3"/>
          </p:nvPr>
        </p:nvSpPr>
        <p:spPr>
          <a:xfrm>
            <a:off x="710248" y="4924646"/>
            <a:ext cx="5681980" cy="4029254"/>
          </a:xfrm>
          <a:prstGeom prst="rect">
            <a:avLst/>
          </a:prstGeom>
        </p:spPr>
        <p:txBody>
          <a:bodyPr vert="horz" lIns="95455" tIns="47727" rIns="95455" bIns="47727"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19601"/>
            <a:ext cx="3077740" cy="513428"/>
          </a:xfrm>
          <a:prstGeom prst="rect">
            <a:avLst/>
          </a:prstGeom>
        </p:spPr>
        <p:txBody>
          <a:bodyPr vert="horz" lIns="95455" tIns="47727" rIns="95455" bIns="4772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092" y="9719601"/>
            <a:ext cx="3077740" cy="513428"/>
          </a:xfrm>
          <a:prstGeom prst="rect">
            <a:avLst/>
          </a:prstGeom>
        </p:spPr>
        <p:txBody>
          <a:bodyPr vert="horz" lIns="95455" tIns="47727" rIns="95455" bIns="47727"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2"/>
            <a:ext cx="5681980" cy="4976509"/>
          </a:xfrm>
        </p:spPr>
        <p:txBody>
          <a:bodyPr/>
          <a:lstStyle/>
          <a:p>
            <a:pPr indent="93327"/>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93327"/>
            <a:endParaRPr kumimoji="1" lang="ja-JP" altLang="en-US" dirty="0">
              <a:latin typeface="Meiryo UI" panose="020B0604030504040204" pitchFamily="50" charset="-128"/>
              <a:ea typeface="Meiryo UI" panose="020B0604030504040204" pitchFamily="50" charset="-128"/>
            </a:endParaRPr>
          </a:p>
          <a:p>
            <a:pPr indent="93327"/>
            <a:r>
              <a:rPr kumimoji="1" lang="ja-JP" altLang="en-US" dirty="0">
                <a:latin typeface="Meiryo UI" panose="020B0604030504040204" pitchFamily="50" charset="-128"/>
                <a:ea typeface="Meiryo UI" panose="020B0604030504040204" pitchFamily="50" charset="-128"/>
              </a:rPr>
              <a:t>この講座はスマートフォンを買われて、まだあまり操作方法をよくご存じではない方を対象として、</a:t>
            </a:r>
            <a:endParaRPr kumimoji="1" lang="en-US" altLang="ja-JP" dirty="0">
              <a:latin typeface="Meiryo UI" panose="020B0604030504040204" pitchFamily="50" charset="-128"/>
              <a:ea typeface="Meiryo UI" panose="020B0604030504040204" pitchFamily="50" charset="-128"/>
            </a:endParaRPr>
          </a:p>
          <a:p>
            <a:pPr indent="93327"/>
            <a:r>
              <a:rPr kumimoji="1" lang="ja-JP" altLang="en-US" dirty="0">
                <a:latin typeface="Meiryo UI" panose="020B0604030504040204" pitchFamily="50" charset="-128"/>
                <a:ea typeface="Meiryo UI" panose="020B0604030504040204" pitchFamily="50" charset="-128"/>
              </a:rPr>
              <a:t>電話のかけ方のご説明をしますのでよろしくお願いいたします。</a:t>
            </a:r>
          </a:p>
          <a:p>
            <a:pPr indent="93327"/>
            <a:endParaRPr kumimoji="1" lang="ja-JP" altLang="en-US" dirty="0">
              <a:latin typeface="Meiryo UI" panose="020B0604030504040204" pitchFamily="50" charset="-128"/>
              <a:ea typeface="Meiryo UI" panose="020B0604030504040204" pitchFamily="50" charset="-128"/>
            </a:endParaRPr>
          </a:p>
          <a:p>
            <a:pPr indent="93327"/>
            <a:r>
              <a:rPr kumimoji="1" lang="ja-JP" altLang="en-US" dirty="0">
                <a:latin typeface="Meiryo UI" panose="020B0604030504040204" pitchFamily="50" charset="-128"/>
                <a:ea typeface="Meiryo UI" panose="020B0604030504040204" pitchFamily="50" charset="-128"/>
              </a:rPr>
              <a:t>まず講座を始める前に皆様がお持ちのスマートフォン本体の裏側をご確認ください。</a:t>
            </a:r>
            <a:endParaRPr kumimoji="1" lang="en-US" altLang="ja-JP" dirty="0">
              <a:latin typeface="Meiryo UI" panose="020B0604030504040204" pitchFamily="50" charset="-128"/>
              <a:ea typeface="Meiryo UI" panose="020B0604030504040204" pitchFamily="50" charset="-128"/>
            </a:endParaRPr>
          </a:p>
          <a:p>
            <a:pPr indent="93327"/>
            <a:endParaRPr kumimoji="1" lang="en-US" altLang="ja-JP" dirty="0">
              <a:latin typeface="Meiryo UI" panose="020B0604030504040204" pitchFamily="50" charset="-128"/>
              <a:ea typeface="Meiryo UI" panose="020B0604030504040204" pitchFamily="50" charset="-128"/>
            </a:endParaRPr>
          </a:p>
          <a:p>
            <a:pPr indent="93327"/>
            <a:r>
              <a:rPr kumimoji="1" lang="ja-JP" altLang="en-US" dirty="0">
                <a:latin typeface="Meiryo UI" panose="020B0604030504040204" pitchFamily="50" charset="-128"/>
                <a:ea typeface="Meiryo UI" panose="020B0604030504040204" pitchFamily="50" charset="-128"/>
              </a:rPr>
              <a:t>リンゴのマークがスマートフォンについてはいませんか？</a:t>
            </a:r>
          </a:p>
          <a:p>
            <a:pPr indent="93327"/>
            <a:endParaRPr kumimoji="1" lang="en-US" altLang="ja-JP" dirty="0">
              <a:latin typeface="Meiryo UI" panose="020B0604030504040204" pitchFamily="50" charset="-128"/>
              <a:ea typeface="Meiryo UI" panose="020B0604030504040204" pitchFamily="50" charset="-128"/>
            </a:endParaRPr>
          </a:p>
          <a:p>
            <a:pPr indent="93327"/>
            <a:r>
              <a:rPr kumimoji="1" lang="ja-JP" altLang="en-US" dirty="0">
                <a:latin typeface="Meiryo UI" panose="020B0604030504040204" pitchFamily="50" charset="-128"/>
                <a:ea typeface="Meiryo UI" panose="020B0604030504040204" pitchFamily="50" charset="-128"/>
              </a:rPr>
              <a:t>その場合、そのスマートフォンは</a:t>
            </a:r>
            <a:r>
              <a:rPr kumimoji="1" lang="en-US" altLang="ja-JP" dirty="0">
                <a:latin typeface="Meiryo UI" panose="020B0604030504040204" pitchFamily="50" charset="-128"/>
                <a:ea typeface="Meiryo UI" panose="020B0604030504040204" pitchFamily="50" charset="-128"/>
              </a:rPr>
              <a:t>Apple</a:t>
            </a:r>
            <a:r>
              <a:rPr kumimoji="1" lang="ja-JP" altLang="en-US" dirty="0">
                <a:latin typeface="Meiryo UI" panose="020B0604030504040204" pitchFamily="50" charset="-128"/>
                <a:ea typeface="Meiryo UI" panose="020B0604030504040204" pitchFamily="50" charset="-128"/>
              </a:rPr>
              <a:t>社のアイフォン（</a:t>
            </a:r>
            <a:r>
              <a:rPr kumimoji="1" lang="en-US" altLang="ja-JP" dirty="0">
                <a:latin typeface="Meiryo UI" panose="020B0604030504040204" pitchFamily="50" charset="-128"/>
                <a:ea typeface="Meiryo UI" panose="020B0604030504040204" pitchFamily="50" charset="-128"/>
              </a:rPr>
              <a:t>iPhone</a:t>
            </a:r>
            <a:r>
              <a:rPr kumimoji="1" lang="ja-JP" altLang="en-US" dirty="0">
                <a:latin typeface="Meiryo UI" panose="020B0604030504040204" pitchFamily="50" charset="-128"/>
                <a:ea typeface="Meiryo UI" panose="020B0604030504040204" pitchFamily="50" charset="-128"/>
              </a:rPr>
              <a:t>）という機種になりますので、残念ながら本講座の対象外になってしまいます。</a:t>
            </a:r>
            <a:endParaRPr kumimoji="1" lang="en-US" altLang="ja-JP" dirty="0">
              <a:latin typeface="Meiryo UI" panose="020B0604030504040204" pitchFamily="50" charset="-128"/>
              <a:ea typeface="Meiryo UI" panose="020B0604030504040204" pitchFamily="50" charset="-128"/>
            </a:endParaRPr>
          </a:p>
          <a:p>
            <a:pPr indent="93327"/>
            <a:endParaRPr kumimoji="1" lang="ja-JP" altLang="en-US" dirty="0">
              <a:latin typeface="Meiryo UI" panose="020B0604030504040204" pitchFamily="50" charset="-128"/>
              <a:ea typeface="Meiryo UI" panose="020B0604030504040204" pitchFamily="50" charset="-128"/>
            </a:endParaRPr>
          </a:p>
          <a:p>
            <a:pPr indent="93327"/>
            <a:r>
              <a:rPr kumimoji="1" lang="ja-JP" altLang="en-US" dirty="0">
                <a:latin typeface="Meiryo UI" panose="020B0604030504040204" pitchFamily="50" charset="-128"/>
                <a:ea typeface="Meiryo UI" panose="020B0604030504040204" pitchFamily="50" charset="-128"/>
              </a:rPr>
              <a:t>このまま聞いていただいてもあまりお役にはたたない内容になるかと思います。ご了承下さい。</a:t>
            </a:r>
            <a:endParaRPr kumimoji="1" lang="en-US" altLang="ja-JP" dirty="0">
              <a:latin typeface="Meiryo UI" panose="020B0604030504040204" pitchFamily="50" charset="-128"/>
              <a:ea typeface="Meiryo UI" panose="020B0604030504040204" pitchFamily="50" charset="-128"/>
            </a:endParaRPr>
          </a:p>
          <a:p>
            <a:pPr indent="93327"/>
            <a:endParaRPr kumimoji="1" lang="en-US" altLang="ja-JP" dirty="0">
              <a:latin typeface="Meiryo UI" panose="020B0604030504040204" pitchFamily="50" charset="-128"/>
              <a:ea typeface="Meiryo UI" panose="020B0604030504040204" pitchFamily="50" charset="-128"/>
            </a:endParaRPr>
          </a:p>
          <a:p>
            <a:pPr indent="93327"/>
            <a:endParaRPr kumimoji="1" lang="en-US" altLang="ja-JP" dirty="0">
              <a:latin typeface="Meiryo UI" panose="020B0604030504040204" pitchFamily="50" charset="-128"/>
              <a:ea typeface="Meiryo UI" panose="020B0604030504040204" pitchFamily="50" charset="-128"/>
            </a:endParaRPr>
          </a:p>
          <a:p>
            <a:pPr indent="93327"/>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93327"/>
            <a:r>
              <a:rPr kumimoji="1" lang="ja-JP" altLang="en-US" dirty="0">
                <a:latin typeface="Meiryo UI" panose="020B0604030504040204" pitchFamily="50" charset="-128"/>
                <a:ea typeface="Meiryo UI" panose="020B0604030504040204" pitchFamily="50" charset="-128"/>
              </a:rPr>
              <a:t>講座開始時は参加者も固くなってしまいがちですので、しっかりと冒頭の挨拶にて明るく柔らかい雰囲気を作りましょう。</a:t>
            </a:r>
          </a:p>
          <a:p>
            <a:pPr indent="93327"/>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7"/>
            <a:ext cx="5681980" cy="5308381"/>
          </a:xfrm>
        </p:spPr>
        <p:txBody>
          <a:bodyPr/>
          <a:lstStyle/>
          <a:p>
            <a:pPr indent="96123"/>
            <a:r>
              <a:rPr lang="ja-JP" altLang="en-US" dirty="0">
                <a:latin typeface="Meiryo UI" panose="020B0604030504040204" pitchFamily="50" charset="-128"/>
                <a:ea typeface="Meiryo UI" panose="020B0604030504040204" pitchFamily="50" charset="-128"/>
              </a:rPr>
              <a:t>次は「連絡先」の登録の仕方をご説明します。</a:t>
            </a:r>
            <a:endParaRPr lang="en-US" altLang="ja-JP" dirty="0">
              <a:latin typeface="Meiryo UI" panose="020B0604030504040204" pitchFamily="50" charset="-128"/>
              <a:ea typeface="Meiryo UI" panose="020B0604030504040204" pitchFamily="50" charset="-128"/>
            </a:endParaRP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最初に受話器マークで電話機能を起動し、画面上部のメニューから「連絡先」を押します。</a:t>
            </a:r>
          </a:p>
          <a:p>
            <a:pPr indent="96123"/>
            <a:endParaRPr lang="en-US" altLang="ja-JP" dirty="0">
              <a:latin typeface="Meiryo UI" panose="020B0604030504040204" pitchFamily="50" charset="-128"/>
              <a:ea typeface="Meiryo UI" panose="020B0604030504040204" pitchFamily="50" charset="-128"/>
            </a:endParaRPr>
          </a:p>
          <a:p>
            <a:pPr indent="96123"/>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1579536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CF8E3-E623-6BA3-79DD-23E55AE5B8E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ADBA066-30D8-9CFE-0491-4B56CE7C5F11}"/>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9ACCA6EF-1115-2E8D-E3D9-B2591C0DF7FF}"/>
              </a:ext>
            </a:extLst>
          </p:cNvPr>
          <p:cNvSpPr>
            <a:spLocks noGrp="1"/>
          </p:cNvSpPr>
          <p:nvPr>
            <p:ph type="body" idx="1"/>
          </p:nvPr>
        </p:nvSpPr>
        <p:spPr>
          <a:xfrm>
            <a:off x="710248" y="4924647"/>
            <a:ext cx="5681980" cy="5308381"/>
          </a:xfrm>
        </p:spPr>
        <p:txBody>
          <a:bodyPr/>
          <a:lstStyle/>
          <a:p>
            <a:pPr indent="96123"/>
            <a:r>
              <a:rPr lang="ja-JP" altLang="en-US" dirty="0">
                <a:latin typeface="Meiryo UI" panose="020B0604030504040204" pitchFamily="50" charset="-128"/>
                <a:ea typeface="Meiryo UI" panose="020B0604030504040204" pitchFamily="50" charset="-128"/>
              </a:rPr>
              <a:t>③の画面表示になりましたら上段の「新規連絡先として</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」を押します。</a:t>
            </a: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④右側の入力画面が表示されますので、各項目に名前や電話番号をなどの必要事項を入力し終えたら右下の「保存」を押すと登録が完了します。</a:t>
            </a:r>
          </a:p>
          <a:p>
            <a:pPr indent="96123"/>
            <a:endParaRPr lang="en-US" altLang="ja-JP" dirty="0">
              <a:latin typeface="Meiryo UI" panose="020B0604030504040204" pitchFamily="50" charset="-128"/>
              <a:ea typeface="Meiryo UI" panose="020B0604030504040204" pitchFamily="50" charset="-128"/>
            </a:endParaRPr>
          </a:p>
          <a:p>
            <a:pPr indent="96123"/>
            <a:endParaRPr lang="en-US" altLang="ja-JP" dirty="0">
              <a:latin typeface="Meiryo UI" panose="020B0604030504040204" pitchFamily="50" charset="-128"/>
              <a:ea typeface="Meiryo UI" panose="020B0604030504040204" pitchFamily="50" charset="-128"/>
            </a:endParaRPr>
          </a:p>
          <a:p>
            <a:pPr indent="9612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講師の皆様は、連絡先を登録する際に、全ての情報を入力しなくても登録することは可能であることをご説明ください。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1BF299E2-F26E-9372-A3F8-D68950A6C720}"/>
              </a:ext>
            </a:extLst>
          </p:cNvPr>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1101955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794955"/>
          </a:xfrm>
        </p:spPr>
        <p:txBody>
          <a:bodyPr/>
          <a:lstStyle/>
          <a:p>
            <a:pPr indent="96123"/>
            <a:r>
              <a:rPr lang="ja-JP" altLang="en-US" dirty="0">
                <a:latin typeface="Meiryo UI" panose="020B0604030504040204" pitchFamily="50" charset="-128"/>
                <a:ea typeface="Meiryo UI" panose="020B0604030504040204" pitchFamily="50" charset="-128"/>
              </a:rPr>
              <a:t>今までにかかってきた電話の履歴を使って、登録する方法です。この方法が一番手軽な登録方法です。</a:t>
            </a: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まずはこれまで通り、ホーム画面から受話器マークを押し電話機能を起動させてください。</a:t>
            </a:r>
            <a:endParaRPr lang="en-US" altLang="ja-JP" dirty="0">
              <a:latin typeface="Meiryo UI" panose="020B0604030504040204" pitchFamily="50" charset="-128"/>
              <a:ea typeface="Meiryo UI" panose="020B0604030504040204" pitchFamily="50" charset="-128"/>
            </a:endParaRP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画面上部の「通話履歴」を選択し、②のような履歴の一覧画面が表示されたら登録したい人の番号を押して下さい。</a:t>
            </a: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すると③の画面が表示され、その中に「新規連絡先として登録」が表示されますのでこちらを選択すると、</a:t>
            </a:r>
            <a:endParaRPr lang="en-US" altLang="ja-JP" dirty="0">
              <a:latin typeface="Meiryo UI" panose="020B0604030504040204" pitchFamily="50" charset="-128"/>
              <a:ea typeface="Meiryo UI" panose="020B0604030504040204" pitchFamily="50" charset="-128"/>
            </a:endParaRP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前の項目でご説明した画面と同じ登録画面が表示され、必要項目を追加入力すれば同じように電話帳へ登録することが出来ます。</a:t>
            </a: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電話のかけ方についての説明は以上です。</a:t>
            </a:r>
          </a:p>
          <a:p>
            <a:pPr indent="96123"/>
            <a:endParaRPr lang="en-US" altLang="ja-JP" dirty="0">
              <a:latin typeface="Meiryo UI" panose="020B0604030504040204" pitchFamily="50" charset="-128"/>
              <a:ea typeface="Meiryo UI" panose="020B0604030504040204" pitchFamily="50" charset="-128"/>
            </a:endParaRPr>
          </a:p>
          <a:p>
            <a:pPr indent="96123"/>
            <a:endParaRPr lang="en-US" altLang="ja-JP" dirty="0">
              <a:latin typeface="Meiryo UI" panose="020B0604030504040204" pitchFamily="50" charset="-128"/>
              <a:ea typeface="Meiryo UI" panose="020B0604030504040204" pitchFamily="50" charset="-128"/>
            </a:endParaRPr>
          </a:p>
          <a:p>
            <a:pPr indent="96123"/>
            <a:endParaRPr lang="ja-JP" altLang="en-US" dirty="0">
              <a:latin typeface="Meiryo UI" panose="020B0604030504040204" pitchFamily="50" charset="-128"/>
              <a:ea typeface="Meiryo UI" panose="020B0604030504040204" pitchFamily="50" charset="-128"/>
            </a:endParaRPr>
          </a:p>
          <a:p>
            <a:pPr indent="9612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講師の皆様は、「③の手順で「新規連絡先として・・・」のような表示が出なければその電話番号の方は既に登録済みです。」とご説明ください。</a:t>
            </a:r>
            <a:endParaRPr lang="en-US" altLang="ja-JP" dirty="0">
              <a:latin typeface="Meiryo UI" panose="020B0604030504040204" pitchFamily="50" charset="-128"/>
              <a:ea typeface="Meiryo UI" panose="020B0604030504040204" pitchFamily="50" charset="-128"/>
            </a:endParaRP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よくあるケースなのでご認識をお願いします。</a:t>
            </a:r>
          </a:p>
          <a:p>
            <a:pPr indent="96123"/>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2065447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この講座では、</a:t>
            </a:r>
            <a:r>
              <a:rPr lang="ja-JP" altLang="en-US" u="none" dirty="0">
                <a:latin typeface="Meiryo UI" panose="020B0604030504040204" pitchFamily="50" charset="-128"/>
                <a:ea typeface="Meiryo UI" panose="020B0604030504040204" pitchFamily="50" charset="-128"/>
              </a:rPr>
              <a:t>電話のかけ方</a:t>
            </a:r>
            <a:r>
              <a:rPr lang="ja-JP" altLang="en-US" dirty="0">
                <a:latin typeface="Meiryo UI" panose="020B0604030504040204" pitchFamily="50" charset="-128"/>
                <a:ea typeface="Meiryo UI" panose="020B0604030504040204" pitchFamily="50" charset="-128"/>
              </a:rPr>
              <a:t>について学びます。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defTabSz="954591">
              <a:defRPr/>
            </a:pPr>
            <a:r>
              <a:rPr lang="ja-JP" altLang="en-US" dirty="0">
                <a:latin typeface="Meiryo UI" panose="020B0604030504040204" pitchFamily="50" charset="-128"/>
                <a:ea typeface="Meiryo UI" panose="020B0604030504040204" pitchFamily="50" charset="-128"/>
              </a:rPr>
              <a:t>お持ちの機種によって内蔵しているアプリ、機種本体の性能や機能が異なるため、</a:t>
            </a:r>
          </a:p>
          <a:p>
            <a:pPr defTabSz="954591">
              <a:defRPr/>
            </a:pPr>
            <a:endParaRPr lang="ja-JP" altLang="en-US" dirty="0">
              <a:latin typeface="Meiryo UI" panose="020B0604030504040204" pitchFamily="50" charset="-128"/>
              <a:ea typeface="Meiryo UI" panose="020B0604030504040204" pitchFamily="50" charset="-128"/>
            </a:endParaRPr>
          </a:p>
          <a:p>
            <a:pPr defTabSz="954591">
              <a:defRPr/>
            </a:pPr>
            <a:r>
              <a:rPr lang="ja-JP" altLang="en-US" dirty="0">
                <a:latin typeface="Meiryo UI" panose="020B0604030504040204" pitchFamily="50" charset="-128"/>
                <a:ea typeface="Meiryo UI" panose="020B0604030504040204" pitchFamily="50" charset="-128"/>
              </a:rPr>
              <a:t>説明する内容とお持ちの機種とで画面の表示や動作が若干異なることもあるかと思いますが、</a:t>
            </a:r>
          </a:p>
          <a:p>
            <a:pPr defTabSz="954591">
              <a:defRPr/>
            </a:pPr>
            <a:endParaRPr lang="ja-JP" altLang="en-US" dirty="0">
              <a:latin typeface="Meiryo UI" panose="020B0604030504040204" pitchFamily="50" charset="-128"/>
              <a:ea typeface="Meiryo UI" panose="020B0604030504040204" pitchFamily="50" charset="-128"/>
            </a:endParaRPr>
          </a:p>
          <a:p>
            <a:pPr defTabSz="954591">
              <a:defRPr/>
            </a:pPr>
            <a:r>
              <a:rPr lang="ja-JP" altLang="en-US" dirty="0">
                <a:latin typeface="Meiryo UI" panose="020B0604030504040204" pitchFamily="50" charset="-128"/>
                <a:ea typeface="Meiryo UI" panose="020B0604030504040204" pitchFamily="50" charset="-128"/>
              </a:rPr>
              <a:t>ご容赦ください。</a:t>
            </a:r>
          </a:p>
          <a:p>
            <a:pPr defTabSz="954591">
              <a:defRPr/>
            </a:pPr>
            <a:endParaRPr lang="ja-JP" altLang="en-US" dirty="0">
              <a:latin typeface="Meiryo UI" panose="020B0604030504040204" pitchFamily="50" charset="-128"/>
              <a:ea typeface="Meiryo UI" panose="020B0604030504040204" pitchFamily="50" charset="-128"/>
            </a:endParaRPr>
          </a:p>
          <a:p>
            <a:pPr defTabSz="954591">
              <a:defRP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講師向けコメント</a:t>
            </a:r>
            <a:r>
              <a:rPr lang="en-US" altLang="ja-JP" dirty="0">
                <a:latin typeface="Meiryo UI" panose="020B0604030504040204" pitchFamily="50" charset="-128"/>
                <a:ea typeface="Meiryo UI" panose="020B0604030504040204" pitchFamily="50" charset="-128"/>
              </a:rPr>
              <a:t>】</a:t>
            </a:r>
          </a:p>
          <a:p>
            <a:pPr defTabSz="954591">
              <a:defRPr/>
            </a:pPr>
            <a:r>
              <a:rPr lang="ja-JP" altLang="en-US" dirty="0">
                <a:latin typeface="Meiryo UI" panose="020B0604030504040204" pitchFamily="50" charset="-128"/>
                <a:ea typeface="Meiryo UI" panose="020B0604030504040204" pitchFamily="50" charset="-128"/>
              </a:rPr>
              <a:t>講師の皆様は、大まかな講座内容を冒頭に提示し、目的を明確化させましょう。</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6"/>
            <a:ext cx="5681980" cy="4598247"/>
          </a:xfrm>
        </p:spPr>
        <p:txBody>
          <a:bodyPr/>
          <a:lstStyle/>
          <a:p>
            <a:pPr indent="96123"/>
            <a:r>
              <a:rPr lang="ja-JP" altLang="en-US" dirty="0">
                <a:latin typeface="Meiryo UI" panose="020B0604030504040204" pitchFamily="50" charset="-128"/>
                <a:ea typeface="Meiryo UI" panose="020B0604030504040204" pitchFamily="50" charset="-128"/>
              </a:rPr>
              <a:t>それではまず最初に、スマートフォンを起動し、①のようなホーム画面から受話器マークを見つけて押してください。</a:t>
            </a: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②のような画面になりましたら、画面下の方に表示されている点が連なっているような「キーパッド」のマークを押してください。</a:t>
            </a:r>
            <a:endParaRPr lang="en-US" altLang="ja-JP" dirty="0">
              <a:latin typeface="Meiryo UI" panose="020B0604030504040204" pitchFamily="50" charset="-128"/>
              <a:ea typeface="Meiryo UI" panose="020B0604030504040204" pitchFamily="50" charset="-128"/>
            </a:endParaRP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ここでも各メーカーにより表示画面やボタンの形が異なりますが、似たものを見つけて押してください。</a:t>
            </a:r>
            <a:endParaRPr lang="en-US" altLang="ja-JP" dirty="0">
              <a:latin typeface="Meiryo UI" panose="020B0604030504040204" pitchFamily="50" charset="-128"/>
              <a:ea typeface="Meiryo UI" panose="020B0604030504040204" pitchFamily="50" charset="-128"/>
            </a:endParaRP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③のように数字盤が表示された画面に切り替わったら、発信したい相手先の電話番号を入力して下さい。</a:t>
            </a: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入力が終わりましたら、緑色の受話器マークを押すと電話が発信できます。</a:t>
            </a:r>
          </a:p>
          <a:p>
            <a:pPr indent="96123"/>
            <a:endParaRPr lang="ja-JP" altLang="en-US" dirty="0">
              <a:latin typeface="Meiryo UI" panose="020B0604030504040204" pitchFamily="50" charset="-128"/>
              <a:ea typeface="Meiryo UI" panose="020B0604030504040204" pitchFamily="50" charset="-128"/>
            </a:endParaRPr>
          </a:p>
          <a:p>
            <a:pPr indent="96123"/>
            <a:endParaRPr lang="en-US" altLang="ja-JP" dirty="0">
              <a:latin typeface="Meiryo UI" panose="020B0604030504040204" pitchFamily="50" charset="-128"/>
              <a:ea typeface="Meiryo UI" panose="020B0604030504040204" pitchFamily="50" charset="-128"/>
            </a:endParaRPr>
          </a:p>
          <a:p>
            <a:pPr indent="9612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講師の皆様は、「スマートフォンであっても、他の携帯電話と同じように市外局番から入力する必要があります。」と、念のためご説明ください。</a:t>
            </a: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また、「アイコン」や「タップ」といったカタカナ言葉を聞いて意欲が薄まってしまうことがよくありますので、</a:t>
            </a:r>
            <a:endParaRPr lang="en-US" altLang="ja-JP" dirty="0">
              <a:latin typeface="Meiryo UI" panose="020B0604030504040204" pitchFamily="50" charset="-128"/>
              <a:ea typeface="Meiryo UI" panose="020B0604030504040204" pitchFamily="50" charset="-128"/>
            </a:endParaRP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講座中は日本語に置き換えて話したり、実演も踏まえながら丁寧にご説明ください。</a:t>
            </a: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本講座では「アイコン」の文言を極力「マーク」としてご説明していますのでご留意ください。</a:t>
            </a: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講座中にホワイトボード等に書きながら説明するとより理解度が上がります。</a:t>
            </a:r>
          </a:p>
          <a:p>
            <a:pPr indent="96123"/>
            <a:endParaRPr lang="en-US" altLang="ja-JP" dirty="0">
              <a:latin typeface="Meiryo UI" panose="020B0604030504040204" pitchFamily="50" charset="-128"/>
              <a:ea typeface="Meiryo UI" panose="020B0604030504040204" pitchFamily="50" charset="-128"/>
            </a:endParaRPr>
          </a:p>
          <a:p>
            <a:pPr indent="96123"/>
            <a:endParaRPr lang="ja-JP" altLang="en-US" dirty="0">
              <a:latin typeface="Meiryo UI" panose="020B0604030504040204" pitchFamily="50" charset="-128"/>
              <a:ea typeface="Meiryo UI" panose="020B0604030504040204" pitchFamily="50" charset="-128"/>
            </a:endParaRPr>
          </a:p>
          <a:p>
            <a:pPr indent="97775"/>
            <a:endParaRPr lang="en-US" altLang="ja-JP" dirty="0"/>
          </a:p>
          <a:p>
            <a:pPr indent="97775"/>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4021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7"/>
            <a:ext cx="5681980" cy="5308381"/>
          </a:xfrm>
        </p:spPr>
        <p:txBody>
          <a:bodyPr/>
          <a:lstStyle/>
          <a:p>
            <a:pPr indent="96123"/>
            <a:r>
              <a:rPr lang="ja-JP" altLang="en-US" dirty="0">
                <a:latin typeface="Meiryo UI" panose="020B0604030504040204" pitchFamily="50" charset="-128"/>
                <a:ea typeface="Meiryo UI" panose="020B0604030504040204" pitchFamily="50" charset="-128"/>
              </a:rPr>
              <a:t>電話が発信されると、④のように「発信中」と画面に表示されます。</a:t>
            </a: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この操作で電話がかからない場合は、電波が届いていない可能性がありますので</a:t>
            </a:r>
            <a:endParaRPr lang="en-US" altLang="ja-JP" dirty="0">
              <a:latin typeface="Meiryo UI" panose="020B0604030504040204" pitchFamily="50" charset="-128"/>
              <a:ea typeface="Meiryo UI" panose="020B0604030504040204" pitchFamily="50" charset="-128"/>
            </a:endParaRP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念のため画面の左上のアンテナ部分が圏外表示になっていないか確認し、</a:t>
            </a:r>
            <a:endParaRPr lang="en-US" altLang="ja-JP" dirty="0">
              <a:latin typeface="Meiryo UI" panose="020B0604030504040204" pitchFamily="50" charset="-128"/>
              <a:ea typeface="Meiryo UI" panose="020B0604030504040204" pitchFamily="50" charset="-128"/>
            </a:endParaRP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問題なければ番号を押し間違えていないか今一度ご確認ください。</a:t>
            </a:r>
            <a:endParaRPr lang="en-US" altLang="ja-JP" dirty="0">
              <a:latin typeface="Meiryo UI" panose="020B0604030504040204" pitchFamily="50" charset="-128"/>
              <a:ea typeface="Meiryo UI" panose="020B0604030504040204" pitchFamily="50" charset="-128"/>
            </a:endParaRP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電話がつながると、⑤のように画面表示が「発信中」から「通話時間」に切り替わります。</a:t>
            </a: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また、この際、スピーカーマークを押すことで、スマートフォンを置いた状態でのハンズフリー通話も可能です。</a:t>
            </a: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ハンズフリー通話は手が離せない作業をしながら会話する場合などに便利な機能です。</a:t>
            </a: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状況に応じてお試しください。</a:t>
            </a: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電話を切る時は⑥の下段中央にある赤色の受話器マークを押して通話を終了してください。</a:t>
            </a: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表示は機種やメーカーによって異なりますのでご注意ください。</a:t>
            </a: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通話の際は、電話の切り忘れにご注意ください。意図せず通話料金がかかってしまう可能性があります。</a:t>
            </a: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電話を切る時、赤い受話器マークを押さずに「ホームボタン」を押すと、通話画面が見えなくなり、</a:t>
            </a:r>
            <a:endParaRPr lang="en-US" altLang="ja-JP" dirty="0">
              <a:latin typeface="Meiryo UI" panose="020B0604030504040204" pitchFamily="50" charset="-128"/>
              <a:ea typeface="Meiryo UI" panose="020B0604030504040204" pitchFamily="50" charset="-128"/>
            </a:endParaRP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通話が終了したかのように見えますが、実際には通話状態は継続しています。</a:t>
            </a: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相手も同じような状態で電話がつながったままになってしまった場合、後から高額な通話料金を請求されることもあり得ますので、</a:t>
            </a:r>
            <a:endParaRPr lang="en-US" altLang="ja-JP" dirty="0">
              <a:latin typeface="Meiryo UI" panose="020B0604030504040204" pitchFamily="50" charset="-128"/>
              <a:ea typeface="Meiryo UI" panose="020B0604030504040204" pitchFamily="50" charset="-128"/>
            </a:endParaRP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必ず通話後は赤い受話器マークを押して電話を切りましょう。</a:t>
            </a:r>
            <a:endParaRPr lang="en-US" altLang="ja-JP" dirty="0">
              <a:latin typeface="Meiryo UI" panose="020B0604030504040204" pitchFamily="50" charset="-128"/>
              <a:ea typeface="Meiryo UI" panose="020B0604030504040204" pitchFamily="50" charset="-128"/>
            </a:endParaRPr>
          </a:p>
          <a:p>
            <a:pPr indent="96123"/>
            <a:endParaRPr lang="en-US" altLang="ja-JP" b="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96123"/>
            <a:r>
              <a:rPr lang="en-US" altLang="ja-JP" b="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rPr>
              <a:t>補足説明</a:t>
            </a:r>
            <a:r>
              <a:rPr lang="en-US" altLang="ja-JP" b="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indent="96123"/>
            <a:endParaRPr lang="en-US" altLang="ja-JP" b="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96123"/>
            <a:r>
              <a:rPr lang="ja-JP" altLang="en-US" dirty="0">
                <a:latin typeface="Meiryo UI" panose="020B0604030504040204" pitchFamily="50" charset="-128"/>
                <a:ea typeface="Meiryo UI" panose="020B0604030504040204" pitchFamily="50" charset="-128"/>
              </a:rPr>
              <a:t>講師の方は、必要に応じて、スピーカーモードを利用すると、音声がスピーカーから発せられますので、</a:t>
            </a:r>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スマートフォンを耳にあてたり、手に持ったりせずに電話もできますとご説明ください。</a:t>
            </a:r>
          </a:p>
          <a:p>
            <a:pPr algn="l"/>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endParaRPr lang="ja-JP" altLang="en-US" b="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dirty="0"/>
          </a:p>
        </p:txBody>
      </p:sp>
    </p:spTree>
    <p:extLst>
      <p:ext uri="{BB962C8B-B14F-4D97-AF65-F5344CB8AC3E}">
        <p14:creationId xmlns:p14="http://schemas.microsoft.com/office/powerpoint/2010/main" val="183364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5308381"/>
          </a:xfrm>
        </p:spPr>
        <p:txBody>
          <a:bodyPr/>
          <a:lstStyle/>
          <a:p>
            <a:pPr indent="96123"/>
            <a:r>
              <a:rPr lang="ja-JP" altLang="en-US" dirty="0">
                <a:latin typeface="Meiryo UI" panose="020B0604030504040204" pitchFamily="50" charset="-128"/>
                <a:ea typeface="Meiryo UI" panose="020B0604030504040204" pitchFamily="50" charset="-128"/>
              </a:rPr>
              <a:t>次はいままで来た電話の着信履歴を使って電話をかける方法をご説明します。</a:t>
            </a: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先ほどと同じように、緑色の受話器マークを押して電話機能を起動して下さい。</a:t>
            </a:r>
            <a:endParaRPr lang="en-US" altLang="ja-JP" dirty="0">
              <a:latin typeface="Meiryo UI" panose="020B0604030504040204" pitchFamily="50" charset="-128"/>
              <a:ea typeface="Meiryo UI" panose="020B0604030504040204" pitchFamily="50" charset="-128"/>
            </a:endParaRP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次の画面で上部に記載されたメニューの中から「履歴」を押します。</a:t>
            </a: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画面がこれまでの通話履歴のリスト表示に切り替わります。</a:t>
            </a: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リストで表示されている中からかけたい相手の名前の右側に表示された受話器マークを押すと電話がかかります。</a:t>
            </a: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この後の操作は前の項目でご説明した手順と同じとなります。</a:t>
            </a:r>
          </a:p>
          <a:p>
            <a:pPr indent="96123"/>
            <a:endParaRPr lang="en-US" altLang="ja-JP" dirty="0">
              <a:latin typeface="Meiryo UI" panose="020B0604030504040204" pitchFamily="50" charset="-128"/>
              <a:ea typeface="Meiryo UI" panose="020B0604030504040204" pitchFamily="50" charset="-128"/>
            </a:endParaRPr>
          </a:p>
          <a:p>
            <a:pPr indent="96123"/>
            <a:endParaRPr lang="ja-JP" altLang="en-US" dirty="0">
              <a:latin typeface="Meiryo UI" panose="020B0604030504040204" pitchFamily="50" charset="-128"/>
              <a:ea typeface="Meiryo UI" panose="020B0604030504040204" pitchFamily="50" charset="-128"/>
            </a:endParaRPr>
          </a:p>
          <a:p>
            <a:pPr indent="96123"/>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講師の皆様は、着信履歴を使った方法は便利ですが、慣れていない方は目的の箇所とは違う場所を押して、間違えて他の人にかけてしまう可能性があります。</a:t>
            </a:r>
            <a:endParaRPr lang="en-US" altLang="ja-JP" dirty="0">
              <a:latin typeface="Meiryo UI" panose="020B0604030504040204" pitchFamily="50" charset="-128"/>
              <a:ea typeface="Meiryo UI" panose="020B0604030504040204" pitchFamily="50" charset="-128"/>
            </a:endParaRP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「気をつけてボタンを押してください。」とご説明ください。</a:t>
            </a:r>
          </a:p>
          <a:p>
            <a:pPr indent="96123"/>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50311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7</a:t>
            </a:fld>
            <a:endParaRPr lang="ja-JP" altLang="en-US"/>
          </a:p>
        </p:txBody>
      </p:sp>
      <p:sp>
        <p:nvSpPr>
          <p:cNvPr id="6" name="ノート プレースホルダー 5">
            <a:extLst>
              <a:ext uri="{FF2B5EF4-FFF2-40B4-BE49-F238E27FC236}">
                <a16:creationId xmlns:a16="http://schemas.microsoft.com/office/drawing/2014/main" id="{13A2530C-6DCA-4F85-9EA8-402190BD1EF2}"/>
              </a:ext>
            </a:extLst>
          </p:cNvPr>
          <p:cNvSpPr>
            <a:spLocks noGrp="1"/>
          </p:cNvSpPr>
          <p:nvPr>
            <p:ph type="body" sz="quarter" idx="3"/>
          </p:nvPr>
        </p:nvSpPr>
        <p:spPr>
          <a:xfrm>
            <a:off x="710248" y="4924645"/>
            <a:ext cx="5681980" cy="5159648"/>
          </a:xfrm>
        </p:spPr>
        <p:txBody>
          <a:bodyPr/>
          <a:lstStyle/>
          <a:p>
            <a:r>
              <a:rPr lang="ja-JP" altLang="en-US" dirty="0"/>
              <a:t>次は電話帳を使って電話をかける方法をご説明します。</a:t>
            </a:r>
          </a:p>
          <a:p>
            <a:endParaRPr lang="ja-JP" altLang="en-US" dirty="0"/>
          </a:p>
          <a:p>
            <a:r>
              <a:rPr lang="ja-JP" altLang="en-US" dirty="0"/>
              <a:t>最初にこれまでと同様の手順で電話機能を起動し、画面上部に表示されたメニューの中から「連絡先」を押して下さい。</a:t>
            </a:r>
          </a:p>
          <a:p>
            <a:endParaRPr lang="ja-JP" altLang="en-US" dirty="0"/>
          </a:p>
          <a:p>
            <a:r>
              <a:rPr lang="ja-JP" altLang="en-US" dirty="0"/>
              <a:t>②の画面で登録してある名前の一覧が表示されますので、かけたい相手の名前を押します。</a:t>
            </a:r>
          </a:p>
          <a:p>
            <a:endParaRPr lang="en-US" altLang="ja-JP" dirty="0"/>
          </a:p>
          <a:p>
            <a:r>
              <a:rPr lang="ja-JP" altLang="en-US" dirty="0"/>
              <a:t>③のような画面で登録された情報が表示されますので、この画面の中にある</a:t>
            </a:r>
            <a:endParaRPr lang="en-US" altLang="ja-JP" dirty="0"/>
          </a:p>
          <a:p>
            <a:endParaRPr lang="ja-JP" altLang="en-US" dirty="0"/>
          </a:p>
          <a:p>
            <a:r>
              <a:rPr lang="ja-JP" altLang="en-US" dirty="0"/>
              <a:t>受話器マークを押せば電話をかける事ができます。</a:t>
            </a:r>
          </a:p>
          <a:p>
            <a:endParaRPr lang="ja-JP" altLang="en-US" dirty="0"/>
          </a:p>
          <a:p>
            <a:r>
              <a:rPr lang="ja-JP" altLang="en-US" dirty="0"/>
              <a:t>連絡先に登録されていない相手にはこの手順ではかけられませんので、この後ご説明する電話帳への登録方法をお試しください。</a:t>
            </a:r>
          </a:p>
          <a:p>
            <a:endParaRPr lang="ja-JP" altLang="en-US" dirty="0"/>
          </a:p>
          <a:p>
            <a:r>
              <a:rPr lang="ja-JP" altLang="en-US" dirty="0"/>
              <a:t>ホーム画面に「連絡先」もしくは「電話帳」マークがある場合は、そちらを押しても②の連絡先一覧を表示することができます。</a:t>
            </a:r>
          </a:p>
          <a:p>
            <a:endParaRPr lang="ja-JP" altLang="en-US" dirty="0"/>
          </a:p>
        </p:txBody>
      </p:sp>
      <p:sp>
        <p:nvSpPr>
          <p:cNvPr id="11" name="スライド イメージ プレースホルダー 10">
            <a:extLst>
              <a:ext uri="{FF2B5EF4-FFF2-40B4-BE49-F238E27FC236}">
                <a16:creationId xmlns:a16="http://schemas.microsoft.com/office/drawing/2014/main" id="{54103373-990E-FE3A-0541-6CA42F1FACB7}"/>
              </a:ext>
            </a:extLst>
          </p:cNvPr>
          <p:cNvSpPr>
            <a:spLocks noGrp="1" noRot="1" noChangeAspect="1"/>
          </p:cNvSpPr>
          <p:nvPr>
            <p:ph type="sldImg"/>
          </p:nvPr>
        </p:nvSpPr>
        <p:spPr/>
      </p:sp>
    </p:spTree>
    <p:extLst>
      <p:ext uri="{BB962C8B-B14F-4D97-AF65-F5344CB8AC3E}">
        <p14:creationId xmlns:p14="http://schemas.microsoft.com/office/powerpoint/2010/main" val="2509606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6"/>
            <a:ext cx="5681980" cy="4769972"/>
          </a:xfrm>
        </p:spPr>
        <p:txBody>
          <a:bodyPr/>
          <a:lstStyle/>
          <a:p>
            <a:pPr indent="96123"/>
            <a:r>
              <a:rPr lang="ja-JP" altLang="en-US" dirty="0">
                <a:latin typeface="Meiryo UI" panose="020B0604030504040204" pitchFamily="50" charset="-128"/>
                <a:ea typeface="Meiryo UI" panose="020B0604030504040204" pitchFamily="50" charset="-128"/>
              </a:rPr>
              <a:t>次は自分宛ての着信に出る方法についてご説明します。</a:t>
            </a: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スマートフォンを使用中に電話がかかってきた際には、画面上部の「着信中」の表示とともに着信相手と電話番号が表示されます。</a:t>
            </a:r>
            <a:endParaRPr lang="en-US" altLang="ja-JP" dirty="0">
              <a:latin typeface="Meiryo UI" panose="020B0604030504040204" pitchFamily="50" charset="-128"/>
              <a:ea typeface="Meiryo UI" panose="020B0604030504040204" pitchFamily="50" charset="-128"/>
            </a:endParaRP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この際、緑色の受話器マークを押すと電話に出ることができます。</a:t>
            </a: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電話に出ない場合には受話器が下向きになった赤いマークを押しましょう。</a:t>
            </a: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機種によっては、電話に出ることができないときに「メッセージを送信」を下から上にスライドするとショートメッセージを相手側に送ることができるものもあります。</a:t>
            </a:r>
          </a:p>
          <a:p>
            <a:pPr indent="96123"/>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dirty="0"/>
          </a:p>
        </p:txBody>
      </p:sp>
    </p:spTree>
    <p:extLst>
      <p:ext uri="{BB962C8B-B14F-4D97-AF65-F5344CB8AC3E}">
        <p14:creationId xmlns:p14="http://schemas.microsoft.com/office/powerpoint/2010/main" val="2018374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6"/>
            <a:ext cx="5681980" cy="4769972"/>
          </a:xfrm>
        </p:spPr>
        <p:txBody>
          <a:bodyPr/>
          <a:lstStyle/>
          <a:p>
            <a:pPr indent="96123"/>
            <a:r>
              <a:rPr lang="ja-JP" altLang="en-US" dirty="0">
                <a:latin typeface="Meiryo UI" panose="020B0604030504040204" pitchFamily="50" charset="-128"/>
                <a:ea typeface="Meiryo UI" panose="020B0604030504040204" pitchFamily="50" charset="-128"/>
              </a:rPr>
              <a:t>次に、不在着信の相手にかけなおす方法です。</a:t>
            </a: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まずホーム画面から受話器マークを押し、電話機能を起動します。</a:t>
            </a: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次の画面で上部に表示されたメニューの中から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通話履歴</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を選択します。</a:t>
            </a: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画面が通話履歴に切り替わります。</a:t>
            </a:r>
            <a:endParaRPr lang="en-US" altLang="ja-JP" dirty="0">
              <a:latin typeface="Meiryo UI" panose="020B0604030504040204" pitchFamily="50" charset="-128"/>
              <a:ea typeface="Meiryo UI" panose="020B0604030504040204" pitchFamily="50" charset="-128"/>
            </a:endParaRPr>
          </a:p>
          <a:p>
            <a:pPr indent="96123"/>
            <a:endParaRPr lang="ja-JP" altLang="en-US"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この中から、電話に応答できなかった相手を確認し</a:t>
            </a:r>
          </a:p>
          <a:p>
            <a:pPr indent="96123"/>
            <a:endParaRPr lang="en-US" altLang="ja-JP" dirty="0">
              <a:latin typeface="Meiryo UI" panose="020B0604030504040204" pitchFamily="50" charset="-128"/>
              <a:ea typeface="Meiryo UI" panose="020B0604030504040204" pitchFamily="50" charset="-128"/>
            </a:endParaRPr>
          </a:p>
          <a:p>
            <a:pPr indent="96123"/>
            <a:r>
              <a:rPr lang="ja-JP" altLang="en-US" dirty="0">
                <a:latin typeface="Meiryo UI" panose="020B0604030504040204" pitchFamily="50" charset="-128"/>
                <a:ea typeface="Meiryo UI" panose="020B0604030504040204" pitchFamily="50" charset="-128"/>
              </a:rPr>
              <a:t>右隣にある受話器マークを押すと、電話をかけなおすことができます。</a:t>
            </a:r>
          </a:p>
          <a:p>
            <a:pPr indent="96123"/>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dirty="0"/>
          </a:p>
        </p:txBody>
      </p:sp>
    </p:spTree>
    <p:extLst>
      <p:ext uri="{BB962C8B-B14F-4D97-AF65-F5344CB8AC3E}">
        <p14:creationId xmlns:p14="http://schemas.microsoft.com/office/powerpoint/2010/main" val="2610205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02A0AE-DF83-8042-998E-80929503DE6E}"/>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98AF051-5365-C5CB-7A13-ED262DDBA31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7FDC9A4-736B-8C1E-2D25-51D00F369151}"/>
              </a:ext>
            </a:extLst>
          </p:cNvPr>
          <p:cNvSpPr>
            <a:spLocks noGrp="1"/>
          </p:cNvSpPr>
          <p:nvPr>
            <p:ph type="dt" sz="half" idx="10"/>
          </p:nvPr>
        </p:nvSpPr>
        <p:spPr/>
        <p:txBody>
          <a:bodyPr/>
          <a:lstStyle/>
          <a:p>
            <a:fld id="{A62C09E0-701E-4996-9DDE-D6EFFC4226DF}"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504E643A-4AF7-C33E-6479-B9BA8A3AB97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4346C4-E8C1-A67D-915D-79D6F92B7E4B}"/>
              </a:ext>
            </a:extLst>
          </p:cNvPr>
          <p:cNvSpPr>
            <a:spLocks noGrp="1"/>
          </p:cNvSpPr>
          <p:nvPr>
            <p:ph type="sldNum" sz="quarter" idx="12"/>
          </p:nvPr>
        </p:nvSpPr>
        <p:spPr/>
        <p:txBody>
          <a:bodyPr/>
          <a:lstStyle/>
          <a:p>
            <a:fld id="{80B61E86-A787-4456-8C4D-3C7C3D3E5B4F}" type="slidenum">
              <a:rPr kumimoji="1" lang="ja-JP" altLang="en-US" smtClean="0"/>
              <a:t>‹#›</a:t>
            </a:fld>
            <a:endParaRPr kumimoji="1" lang="ja-JP" altLang="en-US"/>
          </a:p>
        </p:txBody>
      </p:sp>
      <p:sp>
        <p:nvSpPr>
          <p:cNvPr id="7" name="角丸四角形 6">
            <a:extLst>
              <a:ext uri="{FF2B5EF4-FFF2-40B4-BE49-F238E27FC236}">
                <a16:creationId xmlns:a16="http://schemas.microsoft.com/office/drawing/2014/main" id="{231CA1C2-B435-C835-E2FE-9DD3962E6231}"/>
              </a:ext>
            </a:extLst>
          </p:cNvPr>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a:extLst>
              <a:ext uri="{FF2B5EF4-FFF2-40B4-BE49-F238E27FC236}">
                <a16:creationId xmlns:a16="http://schemas.microsoft.com/office/drawing/2014/main" id="{AABC6E65-4D5A-AC89-EE93-83BEF4E0EE96}"/>
              </a:ext>
            </a:extLst>
          </p:cNvPr>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3020C416-20E1-6A1D-3774-CF916F92862F}"/>
              </a:ext>
            </a:extLst>
          </p:cNvPr>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B7141070-1683-4412-ADD4-762BD5524D22}"/>
              </a:ext>
            </a:extLst>
          </p:cNvPr>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3056D726-0AA8-5A9B-64D4-85B30A2C879D}"/>
              </a:ext>
            </a:extLst>
          </p:cNvPr>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20782385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0" orient="horz" pos="346" userDrawn="1">
          <p15:clr>
            <a:srgbClr val="FBAE40"/>
          </p15:clr>
        </p15:guide>
        <p15:guide id="11" pos="385" userDrawn="1">
          <p15:clr>
            <a:srgbClr val="FBAE40"/>
          </p15:clr>
        </p15:guide>
        <p15:guide id="12" pos="1179" userDrawn="1">
          <p15:clr>
            <a:srgbClr val="FBAE40"/>
          </p15:clr>
        </p15:guide>
        <p15:guide id="13" orient="horz" pos="9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D6E2CA-27F9-9EE3-4B34-4A86A52EBFA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21B7E18-65AB-4E8B-BC08-639D9EC807C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ED9009-D0E9-BFA8-BCB8-FBCA930418B7}"/>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84194702-A598-84F9-695A-A2D482DEB9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F7EB4D-BECA-F274-63B8-3768203834E9}"/>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420317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10FBFF3-D122-3102-330F-185F8832129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650A1B7-7046-653B-24B3-CAD6F4B38C8A}"/>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4CC43A-C60D-8F7A-17AF-CEF7D496A472}"/>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039958DD-B08B-4037-7878-EE8974D674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16487A-F3B2-8EE1-8080-EF84E63DDF23}"/>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2314460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298069389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57C9B8-DCE9-9366-2375-3D5985D5EEA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8EC4013-B1A3-1C63-60D2-AB3F29D4A22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E7C2EA-2FA6-8E5B-8A4A-A9328A1F76E3}"/>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687D94A8-9C51-162C-1D27-3E783ED8328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F22509-FF01-6C1E-DE29-45798BBAC0DA}"/>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298490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5A5F87-0671-94F6-601E-7D01F1335DB6}"/>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95BE48A-0080-D9F5-0FB2-6250D1F8986F}"/>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3C4C836-873A-D965-720C-4A40FB0B0AF6}"/>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4BF80793-B38E-DF6D-D4D7-447008F04D2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F7FD34-6611-5ED9-AF97-B6940100D92A}"/>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61452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DB167A-D5B1-3A48-C246-2B6825A4D46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19CDEFA-9CF2-DA5B-D48D-DBEB3A486042}"/>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858A192-EA70-1675-6A1D-60AFD4F06BD1}"/>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B5563BA-2146-04EA-9F53-E0B274EDD7F7}"/>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66E8D915-EAA1-E55D-3E67-43FDC0DAB5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7A3D14C-90AD-3E84-4422-FE3545D32C65}"/>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40172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E5901-8A00-27C8-D956-E7F374700878}"/>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8E4958F-971F-DAD6-F546-0EAF9635C07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557CC63-09E7-B411-B8E8-17DCF0549387}"/>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31E611C-DCA3-801C-C1CA-AB446C88F6A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9F6C37C-C64D-538D-45F1-3E35DE9859D2}"/>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0437FF4-85B1-9C99-C07B-4495BC2D99A5}"/>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8" name="フッター プレースホルダー 7">
            <a:extLst>
              <a:ext uri="{FF2B5EF4-FFF2-40B4-BE49-F238E27FC236}">
                <a16:creationId xmlns:a16="http://schemas.microsoft.com/office/drawing/2014/main" id="{69F89CED-2404-B45E-B5D6-16D2CA5E3CA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D6347DB-3444-73A7-B025-B21187F2C763}"/>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219724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C0294E-E220-CD40-4FD4-E40A608F640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50C33C5-F3C2-EF3C-7BFC-441439B0854E}"/>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4" name="フッター プレースホルダー 3">
            <a:extLst>
              <a:ext uri="{FF2B5EF4-FFF2-40B4-BE49-F238E27FC236}">
                <a16:creationId xmlns:a16="http://schemas.microsoft.com/office/drawing/2014/main" id="{021A796F-3EAD-AAF9-094F-2DCEC271A48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9CD6CD5-1BE1-3B38-B86F-C97BB7E49E97}"/>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289517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BF1E881-E490-8302-C00A-E767A79865DC}"/>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3" name="フッター プレースホルダー 2">
            <a:extLst>
              <a:ext uri="{FF2B5EF4-FFF2-40B4-BE49-F238E27FC236}">
                <a16:creationId xmlns:a16="http://schemas.microsoft.com/office/drawing/2014/main" id="{BA09C5D1-AD76-5C49-DB70-689EB632808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AAD4982-F026-E487-542A-DB128E1B86AC}"/>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6007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3C848E-2BF7-853F-778F-6421FD888E09}"/>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0D3B2B-041D-B541-FA35-C2F7283C41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23F7565-9B75-09C6-A71F-33D6FD24546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2ECD134-066A-5F28-B51C-FF185C4FA7AA}"/>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D85353E5-D3C7-B53B-2779-F6E86D9B31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0C510EC-E06A-E559-77E0-731AE6FDE389}"/>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2787646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6580AD-7A1D-3FD1-DC9C-91900F224B6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F25FE02-FFE9-F729-2767-7756652B00D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8C6AA376-AB97-E5A1-B8AD-9546F4AB16D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FB95F65-E3BE-B517-018E-96909374695B}"/>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055CAB8A-7478-3647-A966-C75FB3C059B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6854BC1-3CE6-7F86-789F-E566AD8CC7D6}"/>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562103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3790C6E-629B-9FAD-D9EA-DD3282B15DC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8558A4B-6983-BDC1-D261-CBE0A223D1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3D4683-C9C9-7017-0D62-AF3C032C327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2E8D56A0-3A5C-2934-E27B-8D9546B1348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58B0E0D-EA84-2932-6AD1-60C9DC443F0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D61DC6C-4581-DC44-8E22-5B060113FAEC}" type="slidenum">
              <a:rPr kumimoji="1" lang="ja-JP" altLang="en-US" smtClean="0"/>
              <a:t>‹#›</a:t>
            </a:fld>
            <a:endParaRPr kumimoji="1" lang="ja-JP" altLang="en-US"/>
          </a:p>
        </p:txBody>
      </p:sp>
      <p:graphicFrame>
        <p:nvGraphicFramePr>
          <p:cNvPr id="7" name="オブジェクト 6" hidden="1">
            <a:extLst>
              <a:ext uri="{FF2B5EF4-FFF2-40B4-BE49-F238E27FC236}">
                <a16:creationId xmlns:a16="http://schemas.microsoft.com/office/drawing/2014/main" id="{72FD1AB3-2AFB-E9A2-7F2C-52057FF48C1E}"/>
              </a:ext>
            </a:extLst>
          </p:cNvPr>
          <p:cNvGraphicFramePr>
            <a:graphicFrameLocks noChangeAspect="1"/>
          </p:cNvGraphicFramePr>
          <p:nvPr userDrawn="1">
            <p:custDataLst>
              <p:tags r:id="rId15"/>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6" imgW="554" imgH="551" progId="TCLayout.ActiveDocument.1">
                  <p:embed/>
                </p:oleObj>
              </mc:Choice>
              <mc:Fallback>
                <p:oleObj name="think-cell スライド" r:id="rId16"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22492100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4" r:id="rId13"/>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DC6FC168-0D92-A355-95F6-76B9F956480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10;&#10;AI 生成コンテンツは誤りを含む可能性があります。">
            <a:extLst>
              <a:ext uri="{FF2B5EF4-FFF2-40B4-BE49-F238E27FC236}">
                <a16:creationId xmlns:a16="http://schemas.microsoft.com/office/drawing/2014/main" id="{7C7FBCFA-AED5-11BC-1FBA-C17016D8559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4350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46A51-AD99-ADDD-1EBD-A339C2BF7087}"/>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B5657679-D9D1-FAB2-112F-E6815CC84DD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descr="ダイアグラム&#10;&#10;AI 生成コンテンツは誤りを含む可能性があります。">
            <a:extLst>
              <a:ext uri="{FF2B5EF4-FFF2-40B4-BE49-F238E27FC236}">
                <a16:creationId xmlns:a16="http://schemas.microsoft.com/office/drawing/2014/main" id="{8E7FE59C-F9D5-69B9-4FFF-F85132078797}"/>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87957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テキスト&#10;&#10;AI 生成コンテンツは誤りを含む可能性があります。">
            <a:extLst>
              <a:ext uri="{FF2B5EF4-FFF2-40B4-BE49-F238E27FC236}">
                <a16:creationId xmlns:a16="http://schemas.microsoft.com/office/drawing/2014/main" id="{C05497DE-BD20-C751-E329-07C248A6A5E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1957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10;&#10;AI 生成コンテンツは誤りを含む可能性があります。">
            <a:extLst>
              <a:ext uri="{FF2B5EF4-FFF2-40B4-BE49-F238E27FC236}">
                <a16:creationId xmlns:a16="http://schemas.microsoft.com/office/drawing/2014/main" id="{42ABAC7B-BF4D-1764-623D-A8D840EF5F3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タイムライン&#10;&#10;AI 生成コンテンツは誤りを含む可能性があります。">
            <a:extLst>
              <a:ext uri="{FF2B5EF4-FFF2-40B4-BE49-F238E27FC236}">
                <a16:creationId xmlns:a16="http://schemas.microsoft.com/office/drawing/2014/main" id="{AC33F65E-2BDF-1A85-C7BE-F9BE60DB808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カレンダー&#10;&#10;AI 生成コンテンツは誤りを含む可能性があります。">
            <a:extLst>
              <a:ext uri="{FF2B5EF4-FFF2-40B4-BE49-F238E27FC236}">
                <a16:creationId xmlns:a16="http://schemas.microsoft.com/office/drawing/2014/main" id="{3114E5D9-1CF6-6802-FFFE-C35F07D9A4D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689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カレンダー が含まれている画像&#10;&#10;AI 生成コンテンツは誤りを含む可能性があります。">
            <a:extLst>
              <a:ext uri="{FF2B5EF4-FFF2-40B4-BE49-F238E27FC236}">
                <a16:creationId xmlns:a16="http://schemas.microsoft.com/office/drawing/2014/main" id="{F6BFD2F5-8D85-8505-826E-1B6B4924BCA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719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10;&#10;AI 生成コンテンツは誤りを含む可能性があります。">
            <a:extLst>
              <a:ext uri="{FF2B5EF4-FFF2-40B4-BE49-F238E27FC236}">
                <a16:creationId xmlns:a16="http://schemas.microsoft.com/office/drawing/2014/main" id="{237242C4-62F0-EEC0-FC33-A82B703E305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49244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descr="テキスト&#10;&#10;AI 生成コンテンツは誤りを含む可能性があります。">
            <a:extLst>
              <a:ext uri="{FF2B5EF4-FFF2-40B4-BE49-F238E27FC236}">
                <a16:creationId xmlns:a16="http://schemas.microsoft.com/office/drawing/2014/main" id="{D403AA28-5B49-167B-ABE3-F0779ED2A20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456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AutoShape 14">
            <a:extLst>
              <a:ext uri="{FF2B5EF4-FFF2-40B4-BE49-F238E27FC236}">
                <a16:creationId xmlns:a16="http://schemas.microsoft.com/office/drawing/2014/main" id="{9DB01264-DF0B-C1DA-4B93-703F41C6C0E7}"/>
              </a:ext>
            </a:extLst>
          </p:cNvPr>
          <p:cNvSpPr>
            <a:spLocks noChangeAspect="1" noChangeArrowheads="1"/>
          </p:cNvSpPr>
          <p:nvPr/>
        </p:nvSpPr>
        <p:spPr bwMode="auto">
          <a:xfrm>
            <a:off x="2933700" y="28575"/>
            <a:ext cx="3276600" cy="6800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AutoShape 16">
            <a:extLst>
              <a:ext uri="{FF2B5EF4-FFF2-40B4-BE49-F238E27FC236}">
                <a16:creationId xmlns:a16="http://schemas.microsoft.com/office/drawing/2014/main" id="{F841C830-368F-2AD6-3B45-673258879414}"/>
              </a:ext>
            </a:extLst>
          </p:cNvPr>
          <p:cNvSpPr>
            <a:spLocks noChangeAspect="1" noChangeArrowheads="1"/>
          </p:cNvSpPr>
          <p:nvPr/>
        </p:nvSpPr>
        <p:spPr bwMode="auto">
          <a:xfrm>
            <a:off x="3086100" y="1790219"/>
            <a:ext cx="2501278" cy="5191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5" name="図 1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5AF06B3A-60A5-4772-46CA-BCBB062B90C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519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descr="グラフィカル ユーザー インターフェイス&#10;&#10;AI 生成コンテンツは誤りを含む可能性があります。">
            <a:extLst>
              <a:ext uri="{FF2B5EF4-FFF2-40B4-BE49-F238E27FC236}">
                <a16:creationId xmlns:a16="http://schemas.microsoft.com/office/drawing/2014/main" id="{94356C21-B41F-B51B-F34E-1B6EBA0C229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7203252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1646</Words>
  <Application>Microsoft Office PowerPoint</Application>
  <PresentationFormat>画面に合わせる (4:3)</PresentationFormat>
  <Paragraphs>176</Paragraphs>
  <Slides>12</Slides>
  <Notes>12</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19" baseType="lpstr">
      <vt:lpstr>Meiryo UI</vt:lpstr>
      <vt:lpstr>Yu Gothic</vt:lpstr>
      <vt:lpstr>Yu Gothic</vt:lpstr>
      <vt:lpstr>游ゴシック Light</vt:lpstr>
      <vt:lpstr>Arial</vt:lpstr>
      <vt:lpstr>Office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2025-03-27T06:16:17Z</dcterms:created>
  <dcterms:modified xsi:type="dcterms:W3CDTF">2026-03-17T02:57:23Z</dcterms:modified>
</cp:coreProperties>
</file>