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tags/tag42.xml" ContentType="application/vnd.openxmlformats-officedocument.presentationml.tags+xml"/>
  <Override PartName="/ppt/notesSlides/notesSlide46.xml" ContentType="application/vnd.openxmlformats-officedocument.presentationml.notesSlide+xml"/>
  <Override PartName="/ppt/tags/tag43.xml" ContentType="application/vnd.openxmlformats-officedocument.presentationml.tags+xml"/>
  <Override PartName="/ppt/notesSlides/notesSlide47.xml" ContentType="application/vnd.openxmlformats-officedocument.presentationml.notesSlide+xml"/>
  <Override PartName="/ppt/tags/tag44.xml" ContentType="application/vnd.openxmlformats-officedocument.presentationml.tags+xml"/>
  <Override PartName="/ppt/notesSlides/notesSlide48.xml" ContentType="application/vnd.openxmlformats-officedocument.presentationml.notesSlide+xml"/>
  <Override PartName="/ppt/tags/tag45.xml" ContentType="application/vnd.openxmlformats-officedocument.presentationml.tags+xml"/>
  <Override PartName="/ppt/notesSlides/notesSlide49.xml" ContentType="application/vnd.openxmlformats-officedocument.presentationml.notesSlide+xml"/>
  <Override PartName="/ppt/tags/tag46.xml" ContentType="application/vnd.openxmlformats-officedocument.presentationml.tags+xml"/>
  <Override PartName="/ppt/notesSlides/notesSlide50.xml" ContentType="application/vnd.openxmlformats-officedocument.presentationml.notesSlide+xml"/>
  <Override PartName="/ppt/tags/tag47.xml" ContentType="application/vnd.openxmlformats-officedocument.presentationml.tags+xml"/>
  <Override PartName="/ppt/notesSlides/notesSlide51.xml" ContentType="application/vnd.openxmlformats-officedocument.presentationml.notesSlide+xml"/>
  <Override PartName="/ppt/tags/tag48.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9.xml" ContentType="application/vnd.openxmlformats-officedocument.presentationml.tags+xml"/>
  <Override PartName="/ppt/notesSlides/notesSlide54.xml" ContentType="application/vnd.openxmlformats-officedocument.presentationml.notesSlide+xml"/>
  <Override PartName="/ppt/tags/tag50.xml" ContentType="application/vnd.openxmlformats-officedocument.presentationml.tags+xml"/>
  <Override PartName="/ppt/notesSlides/notesSlide55.xml" ContentType="application/vnd.openxmlformats-officedocument.presentationml.notesSlide+xml"/>
  <Override PartName="/ppt/tags/tag51.xml" ContentType="application/vnd.openxmlformats-officedocument.presentationml.tags+xml"/>
  <Override PartName="/ppt/notesSlides/notesSlide56.xml" ContentType="application/vnd.openxmlformats-officedocument.presentationml.notesSlide+xml"/>
  <Override PartName="/ppt/tags/tag52.xml" ContentType="application/vnd.openxmlformats-officedocument.presentationml.tags+xml"/>
  <Override PartName="/ppt/notesSlides/notesSlide57.xml" ContentType="application/vnd.openxmlformats-officedocument.presentationml.notesSlide+xml"/>
  <Override PartName="/ppt/tags/tag53.xml" ContentType="application/vnd.openxmlformats-officedocument.presentationml.tags+xml"/>
  <Override PartName="/ppt/notesSlides/notesSlide58.xml" ContentType="application/vnd.openxmlformats-officedocument.presentationml.notesSlide+xml"/>
  <Override PartName="/ppt/tags/tag54.xml" ContentType="application/vnd.openxmlformats-officedocument.presentationml.tags+xml"/>
  <Override PartName="/ppt/notesSlides/notesSlide59.xml" ContentType="application/vnd.openxmlformats-officedocument.presentationml.notesSlide+xml"/>
  <Override PartName="/ppt/tags/tag55.xml" ContentType="application/vnd.openxmlformats-officedocument.presentationml.tags+xml"/>
  <Override PartName="/ppt/notesSlides/notesSlide60.xml" ContentType="application/vnd.openxmlformats-officedocument.presentationml.notesSlide+xml"/>
  <Override PartName="/ppt/tags/tag56.xml" ContentType="application/vnd.openxmlformats-officedocument.presentationml.tags+xml"/>
  <Override PartName="/ppt/notesSlides/notesSlide61.xml" ContentType="application/vnd.openxmlformats-officedocument.presentationml.notesSlide+xml"/>
  <Override PartName="/ppt/tags/tag57.xml" ContentType="application/vnd.openxmlformats-officedocument.presentationml.tags+xml"/>
  <Override PartName="/ppt/notesSlides/notesSlide62.xml" ContentType="application/vnd.openxmlformats-officedocument.presentationml.notesSlide+xml"/>
  <Override PartName="/ppt/tags/tag58.xml" ContentType="application/vnd.openxmlformats-officedocument.presentationml.tags+xml"/>
  <Override PartName="/ppt/notesSlides/notesSlide63.xml" ContentType="application/vnd.openxmlformats-officedocument.presentationml.notesSlide+xml"/>
  <Override PartName="/ppt/tags/tag59.xml" ContentType="application/vnd.openxmlformats-officedocument.presentationml.tags+xml"/>
  <Override PartName="/ppt/notesSlides/notesSlide64.xml" ContentType="application/vnd.openxmlformats-officedocument.presentationml.notesSlide+xml"/>
  <Override PartName="/ppt/tags/tag60.xml" ContentType="application/vnd.openxmlformats-officedocument.presentationml.tags+xml"/>
  <Override PartName="/ppt/notesSlides/notesSlide65.xml" ContentType="application/vnd.openxmlformats-officedocument.presentationml.notesSlide+xml"/>
  <Override PartName="/ppt/tags/tag61.xml" ContentType="application/vnd.openxmlformats-officedocument.presentationml.tags+xml"/>
  <Override PartName="/ppt/notesSlides/notesSlide66.xml" ContentType="application/vnd.openxmlformats-officedocument.presentationml.notesSlide+xml"/>
  <Override PartName="/ppt/tags/tag62.xml" ContentType="application/vnd.openxmlformats-officedocument.presentationml.tags+xml"/>
  <Override PartName="/ppt/notesSlides/notesSlide67.xml" ContentType="application/vnd.openxmlformats-officedocument.presentationml.notesSlide+xml"/>
  <Override PartName="/ppt/tags/tag63.xml" ContentType="application/vnd.openxmlformats-officedocument.presentationml.tags+xml"/>
  <Override PartName="/ppt/notesSlides/notesSlide68.xml" ContentType="application/vnd.openxmlformats-officedocument.presentationml.notesSlide+xml"/>
  <Override PartName="/ppt/tags/tag64.xml" ContentType="application/vnd.openxmlformats-officedocument.presentationml.tags+xml"/>
  <Override PartName="/ppt/notesSlides/notesSlide69.xml" ContentType="application/vnd.openxmlformats-officedocument.presentationml.notesSlide+xml"/>
  <Override PartName="/ppt/tags/tag65.xml" ContentType="application/vnd.openxmlformats-officedocument.presentationml.tags+xml"/>
  <Override PartName="/ppt/notesSlides/notesSlide70.xml" ContentType="application/vnd.openxmlformats-officedocument.presentationml.notesSlide+xml"/>
  <Override PartName="/ppt/tags/tag66.xml" ContentType="application/vnd.openxmlformats-officedocument.presentationml.tags+xml"/>
  <Override PartName="/ppt/notesSlides/notesSlide71.xml" ContentType="application/vnd.openxmlformats-officedocument.presentationml.notesSlide+xml"/>
  <Override PartName="/ppt/tags/tag67.xml" ContentType="application/vnd.openxmlformats-officedocument.presentationml.tags+xml"/>
  <Override PartName="/ppt/notesSlides/notesSlide72.xml" ContentType="application/vnd.openxmlformats-officedocument.presentationml.notesSlide+xml"/>
  <Override PartName="/ppt/tags/tag68.xml" ContentType="application/vnd.openxmlformats-officedocument.presentationml.tags+xml"/>
  <Override PartName="/ppt/notesSlides/notesSlide73.xml" ContentType="application/vnd.openxmlformats-officedocument.presentationml.notesSlide+xml"/>
  <Override PartName="/ppt/tags/tag69.xml" ContentType="application/vnd.openxmlformats-officedocument.presentationml.tags+xml"/>
  <Override PartName="/ppt/notesSlides/notesSlide74.xml" ContentType="application/vnd.openxmlformats-officedocument.presentationml.notesSlide+xml"/>
  <Override PartName="/ppt/tags/tag70.xml" ContentType="application/vnd.openxmlformats-officedocument.presentationml.tags+xml"/>
  <Override PartName="/ppt/notesSlides/notesSlide75.xml" ContentType="application/vnd.openxmlformats-officedocument.presentationml.notesSlide+xml"/>
  <Override PartName="/ppt/tags/tag71.xml" ContentType="application/vnd.openxmlformats-officedocument.presentationml.tags+xml"/>
  <Override PartName="/ppt/notesSlides/notesSlide76.xml" ContentType="application/vnd.openxmlformats-officedocument.presentationml.notesSlide+xml"/>
  <Override PartName="/ppt/tags/tag72.xml" ContentType="application/vnd.openxmlformats-officedocument.presentationml.tags+xml"/>
  <Override PartName="/ppt/notesSlides/notesSlide77.xml" ContentType="application/vnd.openxmlformats-officedocument.presentationml.notesSlide+xml"/>
  <Override PartName="/ppt/tags/tag73.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74.xml" ContentType="application/vnd.openxmlformats-officedocument.presentationml.tags+xml"/>
  <Override PartName="/ppt/notesSlides/notesSlide80.xml" ContentType="application/vnd.openxmlformats-officedocument.presentationml.notesSlide+xml"/>
  <Override PartName="/ppt/tags/tag75.xml" ContentType="application/vnd.openxmlformats-officedocument.presentationml.tags+xml"/>
  <Override PartName="/ppt/notesSlides/notesSlide81.xml" ContentType="application/vnd.openxmlformats-officedocument.presentationml.notesSlide+xml"/>
  <Override PartName="/ppt/tags/tag76.xml" ContentType="application/vnd.openxmlformats-officedocument.presentationml.tags+xml"/>
  <Override PartName="/ppt/notesSlides/notesSlide82.xml" ContentType="application/vnd.openxmlformats-officedocument.presentationml.notesSlide+xml"/>
  <Override PartName="/ppt/tags/tag77.xml" ContentType="application/vnd.openxmlformats-officedocument.presentationml.tags+xml"/>
  <Override PartName="/ppt/notesSlides/notesSlide83.xml" ContentType="application/vnd.openxmlformats-officedocument.presentationml.notesSlide+xml"/>
  <Override PartName="/ppt/tags/tag78.xml" ContentType="application/vnd.openxmlformats-officedocument.presentationml.tags+xml"/>
  <Override PartName="/ppt/notesSlides/notesSlide84.xml" ContentType="application/vnd.openxmlformats-officedocument.presentationml.notesSlide+xml"/>
  <Override PartName="/ppt/tags/tag79.xml" ContentType="application/vnd.openxmlformats-officedocument.presentationml.tags+xml"/>
  <Override PartName="/ppt/notesSlides/notesSlide85.xml" ContentType="application/vnd.openxmlformats-officedocument.presentationml.notesSlide+xml"/>
  <Override PartName="/ppt/tags/tag80.xml" ContentType="application/vnd.openxmlformats-officedocument.presentationml.tags+xml"/>
  <Override PartName="/ppt/notesSlides/notesSlide86.xml" ContentType="application/vnd.openxmlformats-officedocument.presentationml.notesSlide+xml"/>
  <Override PartName="/ppt/tags/tag81.xml" ContentType="application/vnd.openxmlformats-officedocument.presentationml.tags+xml"/>
  <Override PartName="/ppt/notesSlides/notesSlide87.xml" ContentType="application/vnd.openxmlformats-officedocument.presentationml.notesSlide+xml"/>
  <Override PartName="/ppt/tags/tag82.xml" ContentType="application/vnd.openxmlformats-officedocument.presentationml.tags+xml"/>
  <Override PartName="/ppt/notesSlides/notesSlide88.xml" ContentType="application/vnd.openxmlformats-officedocument.presentationml.notesSlide+xml"/>
  <Override PartName="/ppt/tags/tag83.xml" ContentType="application/vnd.openxmlformats-officedocument.presentationml.tags+xml"/>
  <Override PartName="/ppt/notesSlides/notesSlide89.xml" ContentType="application/vnd.openxmlformats-officedocument.presentationml.notesSlide+xml"/>
  <Override PartName="/ppt/tags/tag84.xml" ContentType="application/vnd.openxmlformats-officedocument.presentationml.tags+xml"/>
  <Override PartName="/ppt/notesSlides/notesSlide90.xml" ContentType="application/vnd.openxmlformats-officedocument.presentationml.notesSlide+xml"/>
  <Override PartName="/ppt/tags/tag85.xml" ContentType="application/vnd.openxmlformats-officedocument.presentationml.tags+xml"/>
  <Override PartName="/ppt/notesSlides/notesSlide91.xml" ContentType="application/vnd.openxmlformats-officedocument.presentationml.notesSlide+xml"/>
  <Override PartName="/ppt/tags/tag86.xml" ContentType="application/vnd.openxmlformats-officedocument.presentationml.tags+xml"/>
  <Override PartName="/ppt/notesSlides/notesSlide92.xml" ContentType="application/vnd.openxmlformats-officedocument.presentationml.notesSlide+xml"/>
  <Override PartName="/ppt/tags/tag87.xml" ContentType="application/vnd.openxmlformats-officedocument.presentationml.tags+xml"/>
  <Override PartName="/ppt/notesSlides/notesSlide93.xml" ContentType="application/vnd.openxmlformats-officedocument.presentationml.notesSlide+xml"/>
  <Override PartName="/ppt/tags/tag88.xml" ContentType="application/vnd.openxmlformats-officedocument.presentationml.tags+xml"/>
  <Override PartName="/ppt/notesSlides/notesSlide94.xml" ContentType="application/vnd.openxmlformats-officedocument.presentationml.notesSlide+xml"/>
  <Override PartName="/ppt/tags/tag89.xml" ContentType="application/vnd.openxmlformats-officedocument.presentationml.tags+xml"/>
  <Override PartName="/ppt/notesSlides/notesSlide95.xml" ContentType="application/vnd.openxmlformats-officedocument.presentationml.notesSlide+xml"/>
  <Override PartName="/ppt/tags/tag90.xml" ContentType="application/vnd.openxmlformats-officedocument.presentationml.tags+xml"/>
  <Override PartName="/ppt/notesSlides/notesSlide96.xml" ContentType="application/vnd.openxmlformats-officedocument.presentationml.notesSlide+xml"/>
  <Override PartName="/ppt/tags/tag91.xml" ContentType="application/vnd.openxmlformats-officedocument.presentationml.tags+xml"/>
  <Override PartName="/ppt/notesSlides/notesSlide97.xml" ContentType="application/vnd.openxmlformats-officedocument.presentationml.notesSlide+xml"/>
  <Override PartName="/ppt/tags/tag92.xml" ContentType="application/vnd.openxmlformats-officedocument.presentationml.tags+xml"/>
  <Override PartName="/ppt/notesSlides/notesSlide98.xml" ContentType="application/vnd.openxmlformats-officedocument.presentationml.notesSlide+xml"/>
  <Override PartName="/ppt/tags/tag93.xml" ContentType="application/vnd.openxmlformats-officedocument.presentationml.tags+xml"/>
  <Override PartName="/ppt/notesSlides/notesSlide99.xml" ContentType="application/vnd.openxmlformats-officedocument.presentationml.notesSlide+xml"/>
  <Override PartName="/ppt/tags/tag94.xml" ContentType="application/vnd.openxmlformats-officedocument.presentationml.tags+xml"/>
  <Override PartName="/ppt/notesSlides/notesSlide100.xml" ContentType="application/vnd.openxmlformats-officedocument.presentationml.notesSlide+xml"/>
  <Override PartName="/ppt/tags/tag95.xml" ContentType="application/vnd.openxmlformats-officedocument.presentationml.tags+xml"/>
  <Override PartName="/ppt/notesSlides/notesSlide101.xml" ContentType="application/vnd.openxmlformats-officedocument.presentationml.notesSlide+xml"/>
  <Override PartName="/ppt/tags/tag96.xml" ContentType="application/vnd.openxmlformats-officedocument.presentationml.tags+xml"/>
  <Override PartName="/ppt/notesSlides/notesSlide102.xml" ContentType="application/vnd.openxmlformats-officedocument.presentationml.notesSlide+xml"/>
  <Override PartName="/ppt/tags/tag97.xml" ContentType="application/vnd.openxmlformats-officedocument.presentationml.tags+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Lst>
  <p:notesMasterIdLst>
    <p:notesMasterId r:id="rId108"/>
  </p:notesMasterIdLst>
  <p:sldIdLst>
    <p:sldId id="327" r:id="rId5"/>
    <p:sldId id="687" r:id="rId6"/>
    <p:sldId id="556" r:id="rId7"/>
    <p:sldId id="343" r:id="rId8"/>
    <p:sldId id="345" r:id="rId9"/>
    <p:sldId id="558" r:id="rId10"/>
    <p:sldId id="559" r:id="rId11"/>
    <p:sldId id="452" r:id="rId12"/>
    <p:sldId id="495" r:id="rId13"/>
    <p:sldId id="560" r:id="rId14"/>
    <p:sldId id="694" r:id="rId15"/>
    <p:sldId id="563" r:id="rId16"/>
    <p:sldId id="564" r:id="rId17"/>
    <p:sldId id="565" r:id="rId18"/>
    <p:sldId id="567" r:id="rId19"/>
    <p:sldId id="568" r:id="rId20"/>
    <p:sldId id="569" r:id="rId21"/>
    <p:sldId id="571" r:id="rId22"/>
    <p:sldId id="572" r:id="rId23"/>
    <p:sldId id="573" r:id="rId24"/>
    <p:sldId id="574" r:id="rId25"/>
    <p:sldId id="575" r:id="rId26"/>
    <p:sldId id="576" r:id="rId27"/>
    <p:sldId id="577" r:id="rId28"/>
    <p:sldId id="580" r:id="rId29"/>
    <p:sldId id="578" r:id="rId30"/>
    <p:sldId id="581" r:id="rId31"/>
    <p:sldId id="582" r:id="rId32"/>
    <p:sldId id="583" r:id="rId33"/>
    <p:sldId id="584" r:id="rId34"/>
    <p:sldId id="585" r:id="rId35"/>
    <p:sldId id="506" r:id="rId36"/>
    <p:sldId id="587" r:id="rId37"/>
    <p:sldId id="692" r:id="rId38"/>
    <p:sldId id="589" r:id="rId39"/>
    <p:sldId id="590" r:id="rId40"/>
    <p:sldId id="591" r:id="rId41"/>
    <p:sldId id="592" r:id="rId42"/>
    <p:sldId id="672" r:id="rId43"/>
    <p:sldId id="673" r:id="rId44"/>
    <p:sldId id="593" r:id="rId45"/>
    <p:sldId id="594" r:id="rId46"/>
    <p:sldId id="666" r:id="rId47"/>
    <p:sldId id="667" r:id="rId48"/>
    <p:sldId id="668" r:id="rId49"/>
    <p:sldId id="601" r:id="rId50"/>
    <p:sldId id="602" r:id="rId51"/>
    <p:sldId id="607" r:id="rId52"/>
    <p:sldId id="611" r:id="rId53"/>
    <p:sldId id="608" r:id="rId54"/>
    <p:sldId id="610" r:id="rId55"/>
    <p:sldId id="609" r:id="rId56"/>
    <p:sldId id="518" r:id="rId57"/>
    <p:sldId id="669" r:id="rId58"/>
    <p:sldId id="695" r:id="rId59"/>
    <p:sldId id="614" r:id="rId60"/>
    <p:sldId id="615" r:id="rId61"/>
    <p:sldId id="689" r:id="rId62"/>
    <p:sldId id="617" r:id="rId63"/>
    <p:sldId id="618" r:id="rId64"/>
    <p:sldId id="620" r:id="rId65"/>
    <p:sldId id="621" r:id="rId66"/>
    <p:sldId id="619" r:id="rId67"/>
    <p:sldId id="622" r:id="rId68"/>
    <p:sldId id="631" r:id="rId69"/>
    <p:sldId id="624" r:id="rId70"/>
    <p:sldId id="627" r:id="rId71"/>
    <p:sldId id="626" r:id="rId72"/>
    <p:sldId id="628" r:id="rId73"/>
    <p:sldId id="633" r:id="rId74"/>
    <p:sldId id="659" r:id="rId75"/>
    <p:sldId id="632" r:id="rId76"/>
    <p:sldId id="629" r:id="rId77"/>
    <p:sldId id="630" r:id="rId78"/>
    <p:sldId id="634" r:id="rId79"/>
    <p:sldId id="635" r:id="rId80"/>
    <p:sldId id="660" r:id="rId81"/>
    <p:sldId id="636" r:id="rId82"/>
    <p:sldId id="530" r:id="rId83"/>
    <p:sldId id="637" r:id="rId84"/>
    <p:sldId id="696" r:id="rId85"/>
    <p:sldId id="639" r:id="rId86"/>
    <p:sldId id="640" r:id="rId87"/>
    <p:sldId id="641" r:id="rId88"/>
    <p:sldId id="690" r:id="rId89"/>
    <p:sldId id="691" r:id="rId90"/>
    <p:sldId id="661" r:id="rId91"/>
    <p:sldId id="643" r:id="rId92"/>
    <p:sldId id="644" r:id="rId93"/>
    <p:sldId id="645" r:id="rId94"/>
    <p:sldId id="646" r:id="rId95"/>
    <p:sldId id="662" r:id="rId96"/>
    <p:sldId id="647" r:id="rId97"/>
    <p:sldId id="649" r:id="rId98"/>
    <p:sldId id="663" r:id="rId99"/>
    <p:sldId id="664" r:id="rId100"/>
    <p:sldId id="652" r:id="rId101"/>
    <p:sldId id="653" r:id="rId102"/>
    <p:sldId id="655" r:id="rId103"/>
    <p:sldId id="665" r:id="rId104"/>
    <p:sldId id="656" r:id="rId105"/>
    <p:sldId id="658" r:id="rId106"/>
    <p:sldId id="657" r:id="rId107"/>
  </p:sldIdLst>
  <p:sldSz cx="9144000" cy="6858000" type="screen4x3"/>
  <p:notesSz cx="7102475" cy="10233025"/>
  <p:custDataLst>
    <p:tags r:id="rId10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D9D9D9"/>
    <a:srgbClr val="FF3300"/>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68364" autoAdjust="0"/>
  </p:normalViewPr>
  <p:slideViewPr>
    <p:cSldViewPr snapToGrid="0" snapToObjects="1">
      <p:cViewPr varScale="1">
        <p:scale>
          <a:sx n="59" d="100"/>
          <a:sy n="59" d="100"/>
        </p:scale>
        <p:origin x="1776" y="53"/>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4444"/>
    </p:cViewPr>
  </p:sorterViewPr>
  <p:notesViewPr>
    <p:cSldViewPr snapToGrid="0" snapToObjects="1" showGuides="1">
      <p:cViewPr varScale="1">
        <p:scale>
          <a:sx n="75" d="100"/>
          <a:sy n="75" d="100"/>
        </p:scale>
        <p:origin x="4038" y="7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gs" Target="tags/tag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7740" cy="513428"/>
          </a:xfrm>
          <a:prstGeom prst="rect">
            <a:avLst/>
          </a:prstGeom>
        </p:spPr>
        <p:txBody>
          <a:bodyPr vert="horz" lIns="94289" tIns="47144" rIns="94289" bIns="47144" rtlCol="0"/>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094" y="2"/>
            <a:ext cx="3077740" cy="513428"/>
          </a:xfrm>
          <a:prstGeom prst="rect">
            <a:avLst/>
          </a:prstGeom>
        </p:spPr>
        <p:txBody>
          <a:bodyPr vert="horz" lIns="94289" tIns="47144" rIns="94289" bIns="47144" rtlCol="0"/>
          <a:lstStyle>
            <a:lvl1pPr algn="r">
              <a:defRPr sz="13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dirty="0"/>
          </a:p>
        </p:txBody>
      </p:sp>
      <p:sp>
        <p:nvSpPr>
          <p:cNvPr id="4" name="スライド イメージ プレースホルダー 3"/>
          <p:cNvSpPr>
            <a:spLocks noGrp="1" noRot="1" noChangeAspect="1"/>
          </p:cNvSpPr>
          <p:nvPr>
            <p:ph type="sldImg" idx="2"/>
          </p:nvPr>
        </p:nvSpPr>
        <p:spPr>
          <a:xfrm>
            <a:off x="798513" y="604838"/>
            <a:ext cx="5505450" cy="4129087"/>
          </a:xfrm>
          <a:prstGeom prst="rect">
            <a:avLst/>
          </a:prstGeom>
          <a:noFill/>
          <a:ln w="12700">
            <a:solidFill>
              <a:prstClr val="black"/>
            </a:solidFill>
          </a:ln>
        </p:spPr>
        <p:txBody>
          <a:bodyPr vert="horz" lIns="94289" tIns="47144" rIns="94289" bIns="47144" rtlCol="0" anchor="ctr"/>
          <a:lstStyle/>
          <a:p>
            <a:endParaRPr lang="ja-JP" altLang="en-US" dirty="0"/>
          </a:p>
        </p:txBody>
      </p:sp>
      <p:sp>
        <p:nvSpPr>
          <p:cNvPr id="5" name="ノート プレースホルダー 4"/>
          <p:cNvSpPr>
            <a:spLocks noGrp="1"/>
          </p:cNvSpPr>
          <p:nvPr>
            <p:ph type="body" sz="quarter" idx="3"/>
          </p:nvPr>
        </p:nvSpPr>
        <p:spPr>
          <a:xfrm>
            <a:off x="751417" y="4784172"/>
            <a:ext cx="5599643" cy="4935427"/>
          </a:xfrm>
          <a:prstGeom prst="rect">
            <a:avLst/>
          </a:prstGeom>
        </p:spPr>
        <p:txBody>
          <a:bodyPr vert="horz" lIns="94289" tIns="47144" rIns="94289" bIns="47144"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1"/>
            <a:ext cx="3077740" cy="513427"/>
          </a:xfrm>
          <a:prstGeom prst="rect">
            <a:avLst/>
          </a:prstGeom>
        </p:spPr>
        <p:txBody>
          <a:bodyPr vert="horz" lIns="94289" tIns="47144" rIns="94289" bIns="47144" rtlCol="0" anchor="b"/>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4" y="9719601"/>
            <a:ext cx="3077740" cy="513427"/>
          </a:xfrm>
          <a:prstGeom prst="rect">
            <a:avLst/>
          </a:prstGeom>
        </p:spPr>
        <p:txBody>
          <a:bodyPr vert="horz" lIns="94289" tIns="47144" rIns="94289" bIns="47144" rtlCol="0" anchor="b"/>
          <a:lstStyle>
            <a:lvl1pPr algn="r">
              <a:defRPr sz="13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r>
              <a:rPr lang="ja-JP" altLang="en-US" dirty="0"/>
              <a:t>これから、オンライン会議システムの利用の仕方について説明していきます。</a:t>
            </a:r>
            <a:endParaRPr lang="en-US" altLang="ja-JP" dirty="0"/>
          </a:p>
          <a:p>
            <a:endParaRPr lang="en-US" altLang="ja-JP" dirty="0"/>
          </a:p>
          <a:p>
            <a:r>
              <a:rPr lang="ja-JP" altLang="en-US" dirty="0"/>
              <a:t>どうぞよろしくお願いいたします。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講師の皆様は、講座を行うにあたって、次の点を注意してください。</a:t>
            </a:r>
            <a:endParaRPr lang="en-US" altLang="ja-JP" dirty="0"/>
          </a:p>
          <a:p>
            <a:r>
              <a:rPr lang="ja-JP" altLang="en-US" dirty="0"/>
              <a:t>　</a:t>
            </a:r>
            <a:endParaRPr lang="en-US" altLang="ja-JP" dirty="0"/>
          </a:p>
          <a:p>
            <a:r>
              <a:rPr lang="ja-JP" altLang="en-US" dirty="0"/>
              <a:t>受講者の皆様から、個別のアプリの詳細等について、教材での説明にない内容についての質問を受けた場合は、自身の理解で回答せずに、各社に問い合わせを行うよう、ご案内ください。</a:t>
            </a:r>
            <a:endParaRPr lang="en-US" altLang="ja-JP" dirty="0"/>
          </a:p>
          <a:p>
            <a:endParaRPr lang="en-US" altLang="ja-JP" dirty="0"/>
          </a:p>
          <a:p>
            <a:r>
              <a:rPr lang="ja-JP" altLang="en-US" dirty="0"/>
              <a:t>教材で紹介されているアプリのうち、特定のアプリを強く推奨したりするようなことも行わないでください。</a:t>
            </a:r>
            <a:endParaRPr lang="en-US" altLang="ja-JP" dirty="0"/>
          </a:p>
          <a:p>
            <a:r>
              <a:rPr lang="ja-JP" altLang="en-US" dirty="0"/>
              <a:t>　</a:t>
            </a:r>
            <a:endParaRPr lang="en-US" altLang="ja-JP" dirty="0"/>
          </a:p>
          <a:p>
            <a:r>
              <a:rPr lang="ja-JP" altLang="en-US" dirty="0"/>
              <a:t>また、講座の中で、受講者の皆様がご自身の情報やパスワード等を入力する場面をご紹介しますが、これらの情報は大切な個人情報ですので、講師の皆様は画面をのぞき込んだり、代理での入力等は絶対にしないで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C0CE701E-0B95-B3AB-ED73-2AD24F59DA73}"/>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Zoom</a:t>
            </a:r>
            <a:r>
              <a:rPr lang="ja-JP" altLang="en-US" dirty="0"/>
              <a:t>」のインストール方法について説明します。</a:t>
            </a:r>
            <a:endParaRPr lang="en-US" altLang="ja-JP" dirty="0"/>
          </a:p>
          <a:p>
            <a:endParaRPr lang="en-US" altLang="ja-JP" dirty="0"/>
          </a:p>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ストアをタップします。</a:t>
            </a:r>
            <a:endParaRPr lang="en-US" altLang="ja-JP" dirty="0"/>
          </a:p>
          <a:p>
            <a:endParaRPr lang="en-US" altLang="ja-JP" dirty="0"/>
          </a:p>
          <a:p>
            <a:r>
              <a:rPr lang="ja-JP" altLang="en-US" dirty="0"/>
              <a:t>②「アプリやゲームを検索」をタップします。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9A9C9F68-F0F5-1C53-F1C8-824CFA2C21C7}"/>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⑤画面上部をタップすると左側の通話画面に戻ります。</a:t>
            </a:r>
            <a:endParaRPr lang="en-US" altLang="ja-JP" dirty="0"/>
          </a:p>
          <a:p>
            <a:endParaRPr lang="en-US" altLang="ja-JP" dirty="0"/>
          </a:p>
          <a:p>
            <a:r>
              <a:rPr lang="ja-JP" altLang="en-US" dirty="0"/>
              <a:t>⑥また、この画面から⑥の「通話中のメッセージ」を選択することでチャットでの会話も可能です。</a:t>
            </a:r>
            <a:endParaRPr lang="en-US" altLang="ja-JP" dirty="0"/>
          </a:p>
          <a:p>
            <a:endParaRPr lang="en-US" altLang="ja-JP" dirty="0"/>
          </a:p>
          <a:p>
            <a:pPr lvl="0"/>
            <a:r>
              <a:rPr lang="ja-JP" altLang="en-US" dirty="0"/>
              <a:t>⑦画面下部右側の「・・・」から、挙手を含めたリアクションを選択できます。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100</a:t>
            </a:fld>
            <a:endParaRPr lang="ja-JP" altLang="en-US" dirty="0"/>
          </a:p>
        </p:txBody>
      </p:sp>
      <p:sp>
        <p:nvSpPr>
          <p:cNvPr id="7" name="スライド イメージ プレースホルダー 6">
            <a:extLst>
              <a:ext uri="{FF2B5EF4-FFF2-40B4-BE49-F238E27FC236}">
                <a16:creationId xmlns:a16="http://schemas.microsoft.com/office/drawing/2014/main" id="{8DEB9353-2EE3-2576-3F46-4657F51AF7E2}"/>
              </a:ext>
            </a:extLst>
          </p:cNvPr>
          <p:cNvSpPr>
            <a:spLocks noGrp="1" noRot="1" noChangeAspect="1"/>
          </p:cNvSpPr>
          <p:nvPr>
            <p:ph type="sldImg"/>
          </p:nvPr>
        </p:nvSpPr>
        <p:spPr/>
      </p:sp>
    </p:spTree>
    <p:extLst>
      <p:ext uri="{BB962C8B-B14F-4D97-AF65-F5344CB8AC3E}">
        <p14:creationId xmlns:p14="http://schemas.microsoft.com/office/powerpoint/2010/main" val="18139587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次は、コードを直接入力する場合の参加方法です。</a:t>
            </a:r>
            <a:endParaRPr lang="en-US" altLang="ja-JP" dirty="0"/>
          </a:p>
          <a:p>
            <a:endParaRPr lang="en-US" altLang="ja-JP" dirty="0"/>
          </a:p>
          <a:p>
            <a:r>
              <a:rPr lang="en-US" altLang="ja-JP" dirty="0"/>
              <a:t>①｢</a:t>
            </a:r>
            <a:r>
              <a:rPr lang="ja-JP" altLang="en-US" dirty="0"/>
              <a:t>新規</a:t>
            </a:r>
            <a:r>
              <a:rPr lang="en-US" altLang="ja-JP" dirty="0"/>
              <a:t>｣</a:t>
            </a:r>
            <a:r>
              <a:rPr lang="ja-JP" altLang="en-US" dirty="0"/>
              <a:t>をタップします。</a:t>
            </a:r>
            <a:endParaRPr lang="en-US" altLang="ja-JP" dirty="0"/>
          </a:p>
          <a:p>
            <a:endParaRPr lang="ja-JP" altLang="en-US" dirty="0"/>
          </a:p>
          <a:p>
            <a:r>
              <a:rPr lang="ja-JP" altLang="en-US" dirty="0"/>
              <a:t>②</a:t>
            </a:r>
            <a:r>
              <a:rPr lang="en-US" altLang="ja-JP" dirty="0"/>
              <a:t>｢</a:t>
            </a:r>
            <a:r>
              <a:rPr lang="ja-JP" altLang="en-US" dirty="0"/>
              <a:t>新しい会議を作成</a:t>
            </a:r>
            <a:r>
              <a:rPr lang="en-US" altLang="ja-JP" dirty="0"/>
              <a:t>｣</a:t>
            </a:r>
            <a:r>
              <a:rPr lang="ja-JP" altLang="en-US" dirty="0"/>
              <a:t>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101</a:t>
            </a:fld>
            <a:endParaRPr lang="ja-JP" altLang="en-US" dirty="0"/>
          </a:p>
        </p:txBody>
      </p:sp>
      <p:sp>
        <p:nvSpPr>
          <p:cNvPr id="7" name="スライド イメージ プレースホルダー 6">
            <a:extLst>
              <a:ext uri="{FF2B5EF4-FFF2-40B4-BE49-F238E27FC236}">
                <a16:creationId xmlns:a16="http://schemas.microsoft.com/office/drawing/2014/main" id="{754B29E0-82E1-F24D-B6D3-E58A421BBBE6}"/>
              </a:ext>
            </a:extLst>
          </p:cNvPr>
          <p:cNvSpPr>
            <a:spLocks noGrp="1" noRot="1" noChangeAspect="1"/>
          </p:cNvSpPr>
          <p:nvPr>
            <p:ph type="sldImg"/>
          </p:nvPr>
        </p:nvSpPr>
        <p:spPr/>
      </p:sp>
    </p:spTree>
    <p:extLst>
      <p:ext uri="{BB962C8B-B14F-4D97-AF65-F5344CB8AC3E}">
        <p14:creationId xmlns:p14="http://schemas.microsoft.com/office/powerpoint/2010/main" val="35802777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次は、コードを直接入力する場合の参加方法です。</a:t>
            </a:r>
            <a:endParaRPr lang="en-US" altLang="ja-JP" dirty="0"/>
          </a:p>
          <a:p>
            <a:endParaRPr lang="en-US" altLang="ja-JP" dirty="0"/>
          </a:p>
          <a:p>
            <a:r>
              <a:rPr lang="ja-JP" altLang="en-US" dirty="0"/>
              <a:t>③</a:t>
            </a:r>
            <a:r>
              <a:rPr lang="en-US" altLang="ja-JP" dirty="0"/>
              <a:t>｢</a:t>
            </a:r>
            <a:r>
              <a:rPr lang="ja-JP" altLang="en-US" dirty="0"/>
              <a:t>会議に参加</a:t>
            </a:r>
            <a:r>
              <a:rPr lang="en-US" altLang="ja-JP" dirty="0"/>
              <a:t>｣</a:t>
            </a:r>
            <a:r>
              <a:rPr lang="ja-JP" altLang="en-US" dirty="0"/>
              <a:t>をタップします。</a:t>
            </a:r>
            <a:endParaRPr lang="en-US" altLang="ja-JP" dirty="0"/>
          </a:p>
          <a:p>
            <a:endParaRPr lang="en-US" altLang="ja-JP" dirty="0"/>
          </a:p>
          <a:p>
            <a:r>
              <a:rPr lang="ja-JP" altLang="en-US" dirty="0"/>
              <a:t>④招待者を追加したい場合は、</a:t>
            </a:r>
            <a:r>
              <a:rPr lang="en-US" altLang="ja-JP" dirty="0"/>
              <a:t>｢</a:t>
            </a:r>
            <a:r>
              <a:rPr lang="ja-JP" altLang="en-US" dirty="0"/>
              <a:t>共有</a:t>
            </a:r>
            <a:r>
              <a:rPr lang="en-US" altLang="ja-JP" dirty="0"/>
              <a:t>｣</a:t>
            </a:r>
            <a:r>
              <a:rPr lang="ja-JP" altLang="en-US" dirty="0"/>
              <a:t>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102</a:t>
            </a:fld>
            <a:endParaRPr lang="ja-JP" altLang="en-US" dirty="0"/>
          </a:p>
        </p:txBody>
      </p:sp>
      <p:sp>
        <p:nvSpPr>
          <p:cNvPr id="7" name="スライド イメージ プレースホルダー 6">
            <a:extLst>
              <a:ext uri="{FF2B5EF4-FFF2-40B4-BE49-F238E27FC236}">
                <a16:creationId xmlns:a16="http://schemas.microsoft.com/office/drawing/2014/main" id="{CBE98FB3-EB2F-5B37-75BB-14D56FA7516A}"/>
              </a:ext>
            </a:extLst>
          </p:cNvPr>
          <p:cNvSpPr>
            <a:spLocks noGrp="1" noRot="1" noChangeAspect="1"/>
          </p:cNvSpPr>
          <p:nvPr>
            <p:ph type="sldImg"/>
          </p:nvPr>
        </p:nvSpPr>
        <p:spPr/>
      </p:sp>
    </p:spTree>
    <p:extLst>
      <p:ext uri="{BB962C8B-B14F-4D97-AF65-F5344CB8AC3E}">
        <p14:creationId xmlns:p14="http://schemas.microsoft.com/office/powerpoint/2010/main" val="24013415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次は、コードを直接入力する場合の参加方法です。</a:t>
            </a:r>
            <a:endParaRPr lang="en-US" altLang="ja-JP" dirty="0"/>
          </a:p>
          <a:p>
            <a:endParaRPr lang="en-US" altLang="ja-JP" dirty="0"/>
          </a:p>
          <a:p>
            <a:r>
              <a:rPr lang="ja-JP" altLang="en-US" dirty="0"/>
              <a:t>⑤メッセージアプリ等、会議の情報を送付するツールを選択し、案内を送付します。</a:t>
            </a:r>
            <a:endParaRPr lang="en-US" altLang="ja-JP" dirty="0"/>
          </a:p>
          <a:p>
            <a:endParaRPr lang="en-US" altLang="ja-JP" dirty="0"/>
          </a:p>
          <a:p>
            <a:r>
              <a:rPr lang="ja-JP" altLang="en-US" dirty="0"/>
              <a:t>以上でオンライン会議の使い方の説明は終了です。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103</a:t>
            </a:fld>
            <a:endParaRPr lang="ja-JP" altLang="en-US" dirty="0"/>
          </a:p>
        </p:txBody>
      </p:sp>
      <p:sp>
        <p:nvSpPr>
          <p:cNvPr id="7" name="スライド イメージ プレースホルダー 6">
            <a:extLst>
              <a:ext uri="{FF2B5EF4-FFF2-40B4-BE49-F238E27FC236}">
                <a16:creationId xmlns:a16="http://schemas.microsoft.com/office/drawing/2014/main" id="{F7719906-2686-F5F8-D97C-D2D50AC8D98F}"/>
              </a:ext>
            </a:extLst>
          </p:cNvPr>
          <p:cNvSpPr>
            <a:spLocks noGrp="1" noRot="1" noChangeAspect="1"/>
          </p:cNvSpPr>
          <p:nvPr>
            <p:ph type="sldImg"/>
          </p:nvPr>
        </p:nvSpPr>
        <p:spPr/>
      </p:sp>
    </p:spTree>
    <p:extLst>
      <p:ext uri="{BB962C8B-B14F-4D97-AF65-F5344CB8AC3E}">
        <p14:creationId xmlns:p14="http://schemas.microsoft.com/office/powerpoint/2010/main" val="368162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③検索文字の入力箇所に「ズーム」と入力し、検索します。</a:t>
            </a:r>
            <a:endParaRPr lang="en-US" altLang="ja-JP" dirty="0"/>
          </a:p>
          <a:p>
            <a:endParaRPr lang="en-US" altLang="ja-JP" dirty="0"/>
          </a:p>
          <a:p>
            <a:r>
              <a:rPr lang="ja-JP" altLang="en-US" dirty="0"/>
              <a:t>④アプリをインストールするかどうかの画面が表示されますので、「インストール」のところをタップします。</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D048E75B-7233-01D8-2E99-9A97FDCB6E42}"/>
              </a:ext>
            </a:extLst>
          </p:cNvPr>
          <p:cNvSpPr>
            <a:spLocks noGrp="1" noRot="1" noChangeAspect="1"/>
          </p:cNvSpPr>
          <p:nvPr>
            <p:ph type="sldImg"/>
          </p:nvPr>
        </p:nvSpPr>
        <p:spPr/>
      </p:sp>
    </p:spTree>
    <p:extLst>
      <p:ext uri="{BB962C8B-B14F-4D97-AF65-F5344CB8AC3E}">
        <p14:creationId xmlns:p14="http://schemas.microsoft.com/office/powerpoint/2010/main" val="1233977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説明原稿</a:t>
            </a:r>
            <a:r>
              <a:rPr lang="en-US" altLang="ja-JP" dirty="0"/>
              <a:t>】</a:t>
            </a:r>
          </a:p>
          <a:p>
            <a:r>
              <a:rPr lang="ja-JP" altLang="en-US" dirty="0"/>
              <a:t>次に、</a:t>
            </a:r>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をタップします。</a:t>
            </a:r>
            <a:endParaRPr lang="en-US" altLang="ja-JP" dirty="0"/>
          </a:p>
          <a:p>
            <a:r>
              <a:rPr lang="ja-JP" altLang="en-US" dirty="0"/>
              <a:t>②次に「検索」をタップします。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1368BA1E-B2D8-F3A2-AE9A-182DDDF45FB3}"/>
              </a:ext>
            </a:extLst>
          </p:cNvPr>
          <p:cNvSpPr>
            <a:spLocks noGrp="1" noRot="1" noChangeAspect="1"/>
          </p:cNvSpPr>
          <p:nvPr>
            <p:ph type="sldImg"/>
          </p:nvPr>
        </p:nvSpPr>
        <p:spPr/>
      </p:sp>
    </p:spTree>
    <p:extLst>
      <p:ext uri="{BB962C8B-B14F-4D97-AF65-F5344CB8AC3E}">
        <p14:creationId xmlns:p14="http://schemas.microsoft.com/office/powerpoint/2010/main" val="232260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説明原稿</a:t>
            </a:r>
            <a:r>
              <a:rPr lang="en-US" altLang="ja-JP" dirty="0"/>
              <a:t>】</a:t>
            </a:r>
          </a:p>
          <a:p>
            <a:r>
              <a:rPr lang="ja-JP" altLang="en-US" dirty="0"/>
              <a:t>③「ゲーム、</a:t>
            </a:r>
            <a:r>
              <a:rPr lang="en-US" altLang="ja-JP" dirty="0"/>
              <a:t>App</a:t>
            </a:r>
            <a:r>
              <a:rPr lang="ja-JP" altLang="en-US" dirty="0"/>
              <a:t>、ストーリーなど」をタップします。</a:t>
            </a:r>
            <a:endParaRPr lang="en-US" altLang="ja-JP" dirty="0"/>
          </a:p>
          <a:p>
            <a:r>
              <a:rPr lang="ja-JP" altLang="en-US" dirty="0"/>
              <a:t>④検索文字の入力箇所に「ズーム」と入力し、検索します。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AF49AC81-32EC-EFB6-C3B3-59F40641E986}"/>
              </a:ext>
            </a:extLst>
          </p:cNvPr>
          <p:cNvSpPr>
            <a:spLocks noGrp="1" noRot="1" noChangeAspect="1"/>
          </p:cNvSpPr>
          <p:nvPr>
            <p:ph type="sldImg"/>
          </p:nvPr>
        </p:nvSpPr>
        <p:spPr/>
      </p:sp>
    </p:spTree>
    <p:extLst>
      <p:ext uri="{BB962C8B-B14F-4D97-AF65-F5344CB8AC3E}">
        <p14:creationId xmlns:p14="http://schemas.microsoft.com/office/powerpoint/2010/main" val="13024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⑤アプリをインストールするかどうかの画面が表示されますので、「入手」のところをタップしてください。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BC102A79-3960-FA77-91EE-F3451F30D85D}"/>
              </a:ext>
            </a:extLst>
          </p:cNvPr>
          <p:cNvSpPr>
            <a:spLocks noGrp="1" noRot="1" noChangeAspect="1"/>
          </p:cNvSpPr>
          <p:nvPr>
            <p:ph type="sldImg"/>
          </p:nvPr>
        </p:nvSpPr>
        <p:spPr/>
      </p:sp>
    </p:spTree>
    <p:extLst>
      <p:ext uri="{BB962C8B-B14F-4D97-AF65-F5344CB8AC3E}">
        <p14:creationId xmlns:p14="http://schemas.microsoft.com/office/powerpoint/2010/main" val="347339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まずは利用登録を行います。</a:t>
            </a:r>
            <a:endParaRPr lang="en-US" altLang="ja-JP" dirty="0"/>
          </a:p>
          <a:p>
            <a:endParaRPr lang="en-US" altLang="ja-JP" dirty="0"/>
          </a:p>
          <a:p>
            <a:r>
              <a:rPr lang="en-US" altLang="ja-JP" dirty="0"/>
              <a:t>①</a:t>
            </a:r>
            <a:r>
              <a:rPr lang="ja-JP" altLang="en-US" dirty="0"/>
              <a:t>スマートフォンのホーム画面から「</a:t>
            </a:r>
            <a:r>
              <a:rPr lang="en-US" altLang="ja-JP" dirty="0"/>
              <a:t>Zoom</a:t>
            </a:r>
            <a:r>
              <a:rPr lang="ja-JP" altLang="en-US" dirty="0"/>
              <a:t>」のマークをタップします。</a:t>
            </a:r>
            <a:endParaRPr lang="en-US" altLang="ja-JP" dirty="0"/>
          </a:p>
          <a:p>
            <a:endParaRPr lang="en-US" altLang="ja-JP" dirty="0"/>
          </a:p>
          <a:p>
            <a:r>
              <a:rPr lang="ja-JP" altLang="en-US" dirty="0"/>
              <a:t>②</a:t>
            </a:r>
            <a:r>
              <a:rPr lang="en-US" altLang="ja-JP" dirty="0"/>
              <a:t>Zoom</a:t>
            </a:r>
            <a:r>
              <a:rPr lang="ja-JP" altLang="en-US" dirty="0"/>
              <a:t>のホーム画面が表示されますので、 「サインアップ」をタップします。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2D8030F2-4686-1B9B-8411-1A71DA01B0E8}"/>
              </a:ext>
            </a:extLst>
          </p:cNvPr>
          <p:cNvSpPr>
            <a:spLocks noGrp="1" noRot="1" noChangeAspect="1"/>
          </p:cNvSpPr>
          <p:nvPr>
            <p:ph type="sldImg"/>
          </p:nvPr>
        </p:nvSpPr>
        <p:spPr/>
      </p:sp>
    </p:spTree>
    <p:extLst>
      <p:ext uri="{BB962C8B-B14F-4D97-AF65-F5344CB8AC3E}">
        <p14:creationId xmlns:p14="http://schemas.microsoft.com/office/powerpoint/2010/main" val="3392600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生まれ年を入力し</a:t>
            </a:r>
            <a:r>
              <a:rPr lang="en-US" altLang="ja-JP" dirty="0"/>
              <a:t>｢</a:t>
            </a:r>
            <a:r>
              <a:rPr lang="ja-JP" altLang="en-US" dirty="0"/>
              <a:t>続行</a:t>
            </a:r>
            <a:r>
              <a:rPr lang="en-US" altLang="ja-JP" dirty="0"/>
              <a:t>｣</a:t>
            </a:r>
            <a:r>
              <a:rPr lang="ja-JP" altLang="en-US" dirty="0"/>
              <a:t>をタップします。</a:t>
            </a:r>
          </a:p>
          <a:p>
            <a:endParaRPr lang="en-US" altLang="ja-JP" dirty="0"/>
          </a:p>
          <a:p>
            <a:r>
              <a:rPr lang="en-US" altLang="ja-JP" dirty="0"/>
              <a:t>④</a:t>
            </a:r>
            <a:r>
              <a:rPr lang="ja-JP" altLang="en-US" dirty="0"/>
              <a:t>メールアドレスを入力し「続行」をタップしてください。</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B72D8978-B87D-64F0-23A6-30C867AAF8CD}"/>
              </a:ext>
            </a:extLst>
          </p:cNvPr>
          <p:cNvSpPr>
            <a:spLocks noGrp="1" noRot="1" noChangeAspect="1"/>
          </p:cNvSpPr>
          <p:nvPr>
            <p:ph type="sldImg"/>
          </p:nvPr>
        </p:nvSpPr>
        <p:spPr/>
      </p:sp>
    </p:spTree>
    <p:extLst>
      <p:ext uri="{BB962C8B-B14F-4D97-AF65-F5344CB8AC3E}">
        <p14:creationId xmlns:p14="http://schemas.microsoft.com/office/powerpoint/2010/main" val="22521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⑤</a:t>
            </a:r>
            <a:r>
              <a:rPr lang="ja-JP" altLang="en-US" dirty="0"/>
              <a:t>入力したメールアドレス宛に確認用の認証番号が届きますので、画面に入力します。　</a:t>
            </a:r>
            <a:endParaRPr lang="en-US" altLang="ja-JP" dirty="0"/>
          </a:p>
          <a:p>
            <a:endParaRPr lang="en-US" altLang="ja-JP" dirty="0"/>
          </a:p>
          <a:p>
            <a:r>
              <a:rPr lang="en-US" altLang="ja-JP" dirty="0"/>
              <a:t>⑥</a:t>
            </a:r>
            <a:r>
              <a:rPr lang="ja-JP" altLang="en-US" dirty="0"/>
              <a:t>登録する氏名と、自身で考えたパスワードを入力したら、「続行」をタップします。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2B106E2C-D6D6-72F4-8711-C65E19399103}"/>
              </a:ext>
            </a:extLst>
          </p:cNvPr>
          <p:cNvSpPr>
            <a:spLocks noGrp="1" noRot="1" noChangeAspect="1"/>
          </p:cNvSpPr>
          <p:nvPr>
            <p:ph type="sldImg"/>
          </p:nvPr>
        </p:nvSpPr>
        <p:spPr/>
      </p:sp>
    </p:spTree>
    <p:extLst>
      <p:ext uri="{BB962C8B-B14F-4D97-AF65-F5344CB8AC3E}">
        <p14:creationId xmlns:p14="http://schemas.microsoft.com/office/powerpoint/2010/main" val="12436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⑦</a:t>
            </a:r>
            <a:r>
              <a:rPr lang="ja-JP" altLang="en-US" dirty="0"/>
              <a:t>カレンダー機能へのアクセスを求められたら、ご自身で「フルアクセスを許可」か「許可しない」を選択してタップします。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68170502-D029-09C8-6E27-1BAA0A8A481B}"/>
              </a:ext>
            </a:extLst>
          </p:cNvPr>
          <p:cNvSpPr>
            <a:spLocks noGrp="1" noRot="1" noChangeAspect="1"/>
          </p:cNvSpPr>
          <p:nvPr>
            <p:ph type="sldImg"/>
          </p:nvPr>
        </p:nvSpPr>
        <p:spPr/>
      </p:sp>
    </p:spTree>
    <p:extLst>
      <p:ext uri="{BB962C8B-B14F-4D97-AF65-F5344CB8AC3E}">
        <p14:creationId xmlns:p14="http://schemas.microsoft.com/office/powerpoint/2010/main" val="304924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次にサインインを行います。</a:t>
            </a:r>
            <a:endParaRPr lang="en-US" altLang="ja-JP" dirty="0"/>
          </a:p>
          <a:p>
            <a:endParaRPr lang="en-US" altLang="ja-JP" dirty="0"/>
          </a:p>
          <a:p>
            <a:r>
              <a:rPr lang="ja-JP" altLang="en-US" dirty="0"/>
              <a:t>①「</a:t>
            </a:r>
            <a:r>
              <a:rPr lang="en-US" altLang="ja-JP" dirty="0"/>
              <a:t>Zoom</a:t>
            </a:r>
            <a:r>
              <a:rPr lang="ja-JP" altLang="en-US" dirty="0"/>
              <a:t>」のはじめの画面にある、「サインイン」をタップします。</a:t>
            </a:r>
            <a:endParaRPr lang="en-US" altLang="ja-JP" dirty="0"/>
          </a:p>
          <a:p>
            <a:endParaRPr lang="en-US" altLang="ja-JP" dirty="0"/>
          </a:p>
          <a:p>
            <a:r>
              <a:rPr lang="ja-JP" altLang="en-US" dirty="0"/>
              <a:t>②</a:t>
            </a:r>
            <a:r>
              <a:rPr lang="en-US" altLang="ja-JP" dirty="0"/>
              <a:t>p.13</a:t>
            </a:r>
            <a:r>
              <a:rPr lang="ja-JP" altLang="en-US" dirty="0"/>
              <a:t>～</a:t>
            </a:r>
            <a:r>
              <a:rPr lang="en-US" altLang="ja-JP" dirty="0"/>
              <a:t>14</a:t>
            </a:r>
            <a:r>
              <a:rPr lang="ja-JP" altLang="en-US" dirty="0"/>
              <a:t>で登録したアドレスとパスワードを入力し、「サインイン」をタップします。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AD7B2EC5-EA9A-3C81-DBC0-8160CFBD3609}"/>
              </a:ext>
            </a:extLst>
          </p:cNvPr>
          <p:cNvSpPr>
            <a:spLocks noGrp="1" noRot="1" noChangeAspect="1"/>
          </p:cNvSpPr>
          <p:nvPr>
            <p:ph type="sldImg"/>
          </p:nvPr>
        </p:nvSpPr>
        <p:spPr/>
      </p:sp>
    </p:spTree>
    <p:extLst>
      <p:ext uri="{BB962C8B-B14F-4D97-AF65-F5344CB8AC3E}">
        <p14:creationId xmlns:p14="http://schemas.microsoft.com/office/powerpoint/2010/main" val="32796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この講座は、オンライン会議システムの利用について学ぶ講座です。</a:t>
            </a:r>
            <a:endParaRPr lang="en-US" altLang="ja-JP" dirty="0"/>
          </a:p>
          <a:p>
            <a:endParaRPr lang="en-US" altLang="ja-JP" dirty="0"/>
          </a:p>
          <a:p>
            <a:r>
              <a:rPr lang="ja-JP" altLang="en-US" dirty="0"/>
              <a:t>第</a:t>
            </a:r>
            <a:r>
              <a:rPr lang="en-US" altLang="ja-JP" dirty="0"/>
              <a:t>1</a:t>
            </a:r>
            <a:r>
              <a:rPr lang="ja-JP" altLang="en-US" dirty="0"/>
              <a:t>章では、オンライン会議システムの概要について学びます。</a:t>
            </a:r>
            <a:endParaRPr lang="en-US" altLang="ja-JP" dirty="0"/>
          </a:p>
          <a:p>
            <a:endParaRPr lang="en-US" altLang="ja-JP" dirty="0"/>
          </a:p>
          <a:p>
            <a:r>
              <a:rPr lang="ja-JP" altLang="en-US" dirty="0"/>
              <a:t>第</a:t>
            </a:r>
            <a:r>
              <a:rPr lang="en-US" altLang="ja-JP" dirty="0"/>
              <a:t>2</a:t>
            </a:r>
            <a:r>
              <a:rPr lang="ja-JP" altLang="en-US" dirty="0"/>
              <a:t>章以降は、個別のオンライン会議システムを取り扱います。</a:t>
            </a:r>
            <a:endParaRPr lang="en-US" altLang="ja-JP" dirty="0"/>
          </a:p>
          <a:p>
            <a:endParaRPr lang="en-US" altLang="ja-JP" dirty="0"/>
          </a:p>
          <a:p>
            <a:r>
              <a:rPr lang="ja-JP" altLang="en-US" dirty="0"/>
              <a:t>第</a:t>
            </a:r>
            <a:r>
              <a:rPr lang="en-US" altLang="ja-JP" dirty="0"/>
              <a:t>2</a:t>
            </a:r>
            <a:r>
              <a:rPr lang="ja-JP" altLang="en-US" dirty="0"/>
              <a:t>章では、「</a:t>
            </a:r>
            <a:r>
              <a:rPr lang="en-US" altLang="ja-JP" dirty="0"/>
              <a:t>Zoom</a:t>
            </a:r>
            <a:r>
              <a:rPr lang="ja-JP" altLang="en-US" dirty="0"/>
              <a:t>」の利用方法について学びます。</a:t>
            </a:r>
            <a:endParaRPr lang="en-US" altLang="ja-JP" dirty="0"/>
          </a:p>
          <a:p>
            <a:endParaRPr lang="en-US" altLang="ja-JP" dirty="0"/>
          </a:p>
          <a:p>
            <a:r>
              <a:rPr lang="ja-JP" altLang="en-US" dirty="0"/>
              <a:t>第</a:t>
            </a:r>
            <a:r>
              <a:rPr lang="en-US" altLang="ja-JP" dirty="0"/>
              <a:t>3</a:t>
            </a:r>
            <a:r>
              <a:rPr lang="ja-JP" altLang="en-US" dirty="0"/>
              <a:t>章では、「</a:t>
            </a:r>
            <a:r>
              <a:rPr lang="en-US" altLang="ja-JP" dirty="0"/>
              <a:t>Microsoft Teams</a:t>
            </a:r>
            <a:r>
              <a:rPr lang="ja-JP" altLang="en-US" dirty="0"/>
              <a:t>」の利用方法について学びます。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a:t>
            </a:fld>
            <a:endParaRPr lang="ja-JP" altLang="en-US" dirty="0"/>
          </a:p>
        </p:txBody>
      </p:sp>
      <p:sp>
        <p:nvSpPr>
          <p:cNvPr id="7" name="スライド イメージ プレースホルダー 6">
            <a:extLst>
              <a:ext uri="{FF2B5EF4-FFF2-40B4-BE49-F238E27FC236}">
                <a16:creationId xmlns:a16="http://schemas.microsoft.com/office/drawing/2014/main" id="{5A55F0B5-D0CA-A438-76A6-1BD1A2BB8B61}"/>
              </a:ext>
            </a:extLst>
          </p:cNvPr>
          <p:cNvSpPr>
            <a:spLocks noGrp="1" noRot="1" noChangeAspect="1"/>
          </p:cNvSpPr>
          <p:nvPr>
            <p:ph type="sldImg"/>
          </p:nvPr>
        </p:nvSpPr>
        <p:spPr/>
      </p:sp>
    </p:spTree>
    <p:extLst>
      <p:ext uri="{BB962C8B-B14F-4D97-AF65-F5344CB8AC3E}">
        <p14:creationId xmlns:p14="http://schemas.microsoft.com/office/powerpoint/2010/main" val="254508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③の画面になりましたら、サインイン完了となります。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78FCD285-C719-97C5-CC28-C47B5250D51F}"/>
              </a:ext>
            </a:extLst>
          </p:cNvPr>
          <p:cNvSpPr>
            <a:spLocks noGrp="1" noRot="1" noChangeAspect="1"/>
          </p:cNvSpPr>
          <p:nvPr>
            <p:ph type="sldImg"/>
          </p:nvPr>
        </p:nvSpPr>
        <p:spPr/>
      </p:sp>
    </p:spTree>
    <p:extLst>
      <p:ext uri="{BB962C8B-B14F-4D97-AF65-F5344CB8AC3E}">
        <p14:creationId xmlns:p14="http://schemas.microsoft.com/office/powerpoint/2010/main" val="1150386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a:t>
            </a:r>
            <a:r>
              <a:rPr lang="en-US" altLang="ja-JP" dirty="0"/>
              <a:t>Zoom</a:t>
            </a:r>
            <a:r>
              <a:rPr lang="ja-JP" altLang="en-US" dirty="0"/>
              <a:t>」で会議に参加する方法をご紹介します。</a:t>
            </a:r>
            <a:endParaRPr lang="en-US" altLang="ja-JP" dirty="0"/>
          </a:p>
          <a:p>
            <a:endParaRPr lang="en-US" altLang="ja-JP" dirty="0"/>
          </a:p>
          <a:p>
            <a:r>
              <a:rPr lang="ja-JP" altLang="en-US" dirty="0"/>
              <a:t>まずは、自分以外の誰かが会議を主催し、メールで会議への招待を受けている場合にミーティング</a:t>
            </a:r>
            <a:r>
              <a:rPr lang="en-US" altLang="ja-JP" dirty="0"/>
              <a:t>URL</a:t>
            </a:r>
            <a:r>
              <a:rPr lang="ja-JP" altLang="en-US" dirty="0"/>
              <a:t>から直接会議に参加する方法です。</a:t>
            </a:r>
            <a:endParaRPr lang="en-US" altLang="ja-JP" dirty="0"/>
          </a:p>
          <a:p>
            <a:endParaRPr lang="en-US" altLang="ja-JP" dirty="0"/>
          </a:p>
          <a:p>
            <a:r>
              <a:rPr lang="en-US" altLang="ja-JP" dirty="0"/>
              <a:t>①</a:t>
            </a:r>
            <a:r>
              <a:rPr lang="ja-JP" altLang="en-US" dirty="0"/>
              <a:t>招待されたメールを開き、「ミーティング</a:t>
            </a:r>
            <a:r>
              <a:rPr lang="en-US" altLang="ja-JP" dirty="0"/>
              <a:t>URL</a:t>
            </a:r>
            <a:r>
              <a:rPr lang="ja-JP" altLang="en-US" dirty="0"/>
              <a:t>」に記載された</a:t>
            </a:r>
            <a:r>
              <a:rPr lang="en-US" altLang="ja-JP" dirty="0"/>
              <a:t>URL</a:t>
            </a:r>
            <a:r>
              <a:rPr lang="ja-JP" altLang="en-US" dirty="0"/>
              <a:t>をタップします。</a:t>
            </a:r>
            <a:endParaRPr lang="en-US" altLang="ja-JP" dirty="0"/>
          </a:p>
          <a:p>
            <a:endParaRPr lang="en-US" altLang="ja-JP" dirty="0"/>
          </a:p>
          <a:p>
            <a:r>
              <a:rPr lang="ja-JP" altLang="en-US" dirty="0"/>
              <a:t>②パスコードを求められた場合は、メールの「パスコード」に記載された文字を入力し、「続行」をタップします。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B4260798-597C-68D7-7DB6-73777371F0A4}"/>
              </a:ext>
            </a:extLst>
          </p:cNvPr>
          <p:cNvSpPr>
            <a:spLocks noGrp="1" noRot="1" noChangeAspect="1"/>
          </p:cNvSpPr>
          <p:nvPr>
            <p:ph type="sldImg"/>
          </p:nvPr>
        </p:nvSpPr>
        <p:spPr/>
      </p:sp>
    </p:spTree>
    <p:extLst>
      <p:ext uri="{BB962C8B-B14F-4D97-AF65-F5344CB8AC3E}">
        <p14:creationId xmlns:p14="http://schemas.microsoft.com/office/powerpoint/2010/main" val="385338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 「参加」をタップして参加ます。</a:t>
            </a:r>
            <a:endParaRPr lang="en-US" altLang="ja-JP" dirty="0"/>
          </a:p>
          <a:p>
            <a:endParaRPr lang="en-US" altLang="ja-JP" dirty="0"/>
          </a:p>
          <a:p>
            <a:r>
              <a:rPr lang="ja-JP" altLang="en-US" dirty="0"/>
              <a:t>なお、音声のみのやりとりで問題ない場合は、ビデオなしの状態でも参加することができます。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405033FC-46BC-3622-C6C1-259CCF749613}"/>
              </a:ext>
            </a:extLst>
          </p:cNvPr>
          <p:cNvSpPr>
            <a:spLocks noGrp="1" noRot="1" noChangeAspect="1"/>
          </p:cNvSpPr>
          <p:nvPr>
            <p:ph type="sldImg"/>
          </p:nvPr>
        </p:nvSpPr>
        <p:spPr/>
      </p:sp>
    </p:spTree>
    <p:extLst>
      <p:ext uri="{BB962C8B-B14F-4D97-AF65-F5344CB8AC3E}">
        <p14:creationId xmlns:p14="http://schemas.microsoft.com/office/powerpoint/2010/main" val="2874191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次は、ミーティング</a:t>
            </a:r>
            <a:r>
              <a:rPr lang="en-US" altLang="ja-JP" dirty="0"/>
              <a:t>ID</a:t>
            </a:r>
            <a:r>
              <a:rPr lang="ja-JP" altLang="en-US" dirty="0"/>
              <a:t>を直接入力する場合の参加方法です。</a:t>
            </a:r>
            <a:endParaRPr lang="en-US" altLang="ja-JP" dirty="0"/>
          </a:p>
          <a:p>
            <a:endParaRPr lang="en-US" altLang="ja-JP" dirty="0"/>
          </a:p>
          <a:p>
            <a:r>
              <a:rPr lang="en-US" altLang="ja-JP" dirty="0"/>
              <a:t>①</a:t>
            </a:r>
            <a:r>
              <a:rPr lang="ja-JP" altLang="en-US" dirty="0"/>
              <a:t>ミーティング画面で「参加」をタップします。</a:t>
            </a:r>
            <a:endParaRPr lang="en-US" altLang="ja-JP" dirty="0"/>
          </a:p>
          <a:p>
            <a:endParaRPr lang="en-US" altLang="ja-JP" dirty="0"/>
          </a:p>
          <a:p>
            <a:r>
              <a:rPr lang="ja-JP" altLang="en-US" dirty="0"/>
              <a:t>②「ミーティング</a:t>
            </a:r>
            <a:r>
              <a:rPr lang="en-US" altLang="ja-JP" dirty="0"/>
              <a:t>ID</a:t>
            </a:r>
            <a:r>
              <a:rPr lang="ja-JP" altLang="en-US" dirty="0"/>
              <a:t>」に数字を入力し、「参加」をタップします。ミーティング</a:t>
            </a:r>
            <a:r>
              <a:rPr lang="en-US" altLang="ja-JP" dirty="0"/>
              <a:t>ID</a:t>
            </a:r>
            <a:r>
              <a:rPr lang="ja-JP" altLang="en-US" dirty="0"/>
              <a:t>は受け取った招待メールに記載されています。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068337C9-BF8B-1F9A-69E0-FD2DF0C24602}"/>
              </a:ext>
            </a:extLst>
          </p:cNvPr>
          <p:cNvSpPr>
            <a:spLocks noGrp="1" noRot="1" noChangeAspect="1"/>
          </p:cNvSpPr>
          <p:nvPr>
            <p:ph type="sldImg"/>
          </p:nvPr>
        </p:nvSpPr>
        <p:spPr/>
      </p:sp>
    </p:spTree>
    <p:extLst>
      <p:ext uri="{BB962C8B-B14F-4D97-AF65-F5344CB8AC3E}">
        <p14:creationId xmlns:p14="http://schemas.microsoft.com/office/powerpoint/2010/main" val="469498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以降は、「ミーティング</a:t>
            </a:r>
            <a:r>
              <a:rPr lang="en-US" altLang="ja-JP" dirty="0"/>
              <a:t>URL</a:t>
            </a:r>
            <a:r>
              <a:rPr lang="ja-JP" altLang="en-US" dirty="0"/>
              <a:t>から直接会議に参加する方法」と同じ手順になります。</a:t>
            </a:r>
            <a:endParaRPr lang="en-US" altLang="ja-JP" dirty="0"/>
          </a:p>
          <a:p>
            <a:endParaRPr lang="en-US" altLang="ja-JP" dirty="0"/>
          </a:p>
          <a:p>
            <a:r>
              <a:rPr lang="ja-JP" altLang="en-US" dirty="0"/>
              <a:t>パスコードを求められた場合はパスコードを入力し、ビデオ付きで参加するか否かを選択し、参加します。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3CCFD0BF-0744-639B-E78F-55C1E1A896B6}"/>
              </a:ext>
            </a:extLst>
          </p:cNvPr>
          <p:cNvSpPr>
            <a:spLocks noGrp="1" noRot="1" noChangeAspect="1"/>
          </p:cNvSpPr>
          <p:nvPr>
            <p:ph type="sldImg"/>
          </p:nvPr>
        </p:nvSpPr>
        <p:spPr/>
      </p:sp>
    </p:spTree>
    <p:extLst>
      <p:ext uri="{BB962C8B-B14F-4D97-AF65-F5344CB8AC3E}">
        <p14:creationId xmlns:p14="http://schemas.microsoft.com/office/powerpoint/2010/main" val="1837933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Zoom</a:t>
            </a:r>
            <a:r>
              <a:rPr lang="ja-JP" altLang="en-US" dirty="0"/>
              <a:t>」には、会議参加中に利用できる様々な機能が用意されています。</a:t>
            </a:r>
            <a:endParaRPr lang="en-US" altLang="ja-JP" dirty="0"/>
          </a:p>
          <a:p>
            <a:r>
              <a:rPr lang="ja-JP" altLang="en-US" dirty="0"/>
              <a:t>　</a:t>
            </a:r>
            <a:endParaRPr lang="en-US" altLang="ja-JP" dirty="0"/>
          </a:p>
          <a:p>
            <a:r>
              <a:rPr lang="en-US" altLang="ja-JP" dirty="0"/>
              <a:t>①</a:t>
            </a:r>
            <a:r>
              <a:rPr lang="ja-JP" altLang="en-US" dirty="0"/>
              <a:t>画面下部左から</a:t>
            </a:r>
            <a:r>
              <a:rPr lang="en-US" altLang="ja-JP" dirty="0"/>
              <a:t>2</a:t>
            </a:r>
            <a:r>
              <a:rPr lang="ja-JP" altLang="en-US" dirty="0"/>
              <a:t>番目のカメラのマークでは、カメラの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②画面下部一番左のマイクのマークでは、音声の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en-US" altLang="ja-JP" dirty="0"/>
              <a:t>③</a:t>
            </a:r>
            <a:r>
              <a:rPr lang="ja-JP" altLang="en-US" dirty="0"/>
              <a:t>画面下部左から</a:t>
            </a:r>
            <a:r>
              <a:rPr lang="en-US" altLang="ja-JP" dirty="0"/>
              <a:t>4</a:t>
            </a:r>
            <a:r>
              <a:rPr lang="ja-JP" altLang="en-US" dirty="0"/>
              <a:t>番目から「チャット」を選択すると、文字の入力ができるようになります。</a:t>
            </a:r>
            <a:endParaRPr lang="en-US" altLang="ja-JP" dirty="0"/>
          </a:p>
          <a:p>
            <a:endParaRPr lang="en-US" altLang="ja-JP" dirty="0"/>
          </a:p>
          <a:p>
            <a:r>
              <a:rPr lang="en-US" altLang="ja-JP" dirty="0"/>
              <a:t>④</a:t>
            </a:r>
            <a:r>
              <a:rPr lang="ja-JP" altLang="en-US" dirty="0"/>
              <a:t>画面下部左から</a:t>
            </a:r>
            <a:r>
              <a:rPr lang="en-US" altLang="ja-JP" dirty="0"/>
              <a:t>5</a:t>
            </a:r>
            <a:r>
              <a:rPr lang="ja-JP" altLang="en-US" dirty="0"/>
              <a:t>番目の「リアクション」を選択するとリアクションをするためのマークが</a:t>
            </a:r>
            <a:endParaRPr lang="en-US" altLang="ja-JP" dirty="0"/>
          </a:p>
          <a:p>
            <a:endParaRPr lang="en-US" altLang="ja-JP" dirty="0"/>
          </a:p>
          <a:p>
            <a:r>
              <a:rPr lang="ja-JP" altLang="en-US" dirty="0"/>
              <a:t>出てくるので、「挙手」をタップすると挙手ができます。発言したいときなどにご活用ください。</a:t>
            </a:r>
            <a:endParaRPr lang="en-US" altLang="ja-JP" dirty="0"/>
          </a:p>
          <a:p>
            <a:endParaRPr lang="en-US" altLang="ja-JP" dirty="0"/>
          </a:p>
          <a:p>
            <a:r>
              <a:rPr lang="ja-JP" altLang="en-US" dirty="0"/>
              <a:t>手を下げる場合は、同じ操作を行い、「手をおろす」と表示されます。</a:t>
            </a:r>
            <a:endParaRPr lang="en-US" altLang="ja-JP" dirty="0"/>
          </a:p>
          <a:p>
            <a:endParaRPr lang="en-US" altLang="ja-JP" dirty="0"/>
          </a:p>
          <a:p>
            <a:r>
              <a:rPr lang="ja-JP" altLang="en-US" dirty="0"/>
              <a:t>「手をおろす」をタップしないと挙手したままになってしまうのでご注意ください。</a:t>
            </a:r>
            <a:endParaRPr lang="en-US" altLang="ja-JP" dirty="0"/>
          </a:p>
          <a:p>
            <a:endParaRPr lang="en-US" altLang="ja-JP" dirty="0"/>
          </a:p>
          <a:p>
            <a:r>
              <a:rPr lang="en-US" altLang="ja-JP" dirty="0"/>
              <a:t>⑤</a:t>
            </a:r>
            <a:r>
              <a:rPr lang="ja-JP" altLang="en-US" dirty="0"/>
              <a:t>会議から退出したいときは、画面右上の「終了」をタップすると退室することができます。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173A0940-362E-B8BA-E742-94E227CBE0BD}"/>
              </a:ext>
            </a:extLst>
          </p:cNvPr>
          <p:cNvSpPr>
            <a:spLocks noGrp="1" noRot="1" noChangeAspect="1"/>
          </p:cNvSpPr>
          <p:nvPr>
            <p:ph type="sldImg"/>
          </p:nvPr>
        </p:nvSpPr>
        <p:spPr/>
      </p:sp>
    </p:spTree>
    <p:extLst>
      <p:ext uri="{BB962C8B-B14F-4D97-AF65-F5344CB8AC3E}">
        <p14:creationId xmlns:p14="http://schemas.microsoft.com/office/powerpoint/2010/main" val="95039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今度は、自らが主催者となって今すぐ会議を開催する方法です。</a:t>
            </a:r>
            <a:endParaRPr lang="en-US" altLang="ja-JP" dirty="0"/>
          </a:p>
          <a:p>
            <a:endParaRPr lang="en-US" altLang="ja-JP" dirty="0"/>
          </a:p>
          <a:p>
            <a:r>
              <a:rPr lang="en-US" altLang="ja-JP" dirty="0"/>
              <a:t>①</a:t>
            </a:r>
            <a:r>
              <a:rPr lang="ja-JP" altLang="en-US" dirty="0"/>
              <a:t> ミーティング画面で「新規ミーティング」をタップします。</a:t>
            </a:r>
            <a:endParaRPr lang="en-US" altLang="ja-JP" dirty="0"/>
          </a:p>
          <a:p>
            <a:endParaRPr lang="en-US" altLang="ja-JP" dirty="0"/>
          </a:p>
          <a:p>
            <a:r>
              <a:rPr lang="ja-JP" altLang="en-US" dirty="0"/>
              <a:t>②「ミーティングの開始」をタップします。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10" name="スライド イメージ プレースホルダー 9">
            <a:extLst>
              <a:ext uri="{FF2B5EF4-FFF2-40B4-BE49-F238E27FC236}">
                <a16:creationId xmlns:a16="http://schemas.microsoft.com/office/drawing/2014/main" id="{EA4A8E2B-7D21-1E9E-CAA2-72AB5BF9A283}"/>
              </a:ext>
            </a:extLst>
          </p:cNvPr>
          <p:cNvSpPr>
            <a:spLocks noGrp="1" noRot="1" noChangeAspect="1"/>
          </p:cNvSpPr>
          <p:nvPr>
            <p:ph type="sldImg"/>
          </p:nvPr>
        </p:nvSpPr>
        <p:spPr/>
      </p:sp>
    </p:spTree>
    <p:extLst>
      <p:ext uri="{BB962C8B-B14F-4D97-AF65-F5344CB8AC3E}">
        <p14:creationId xmlns:p14="http://schemas.microsoft.com/office/powerpoint/2010/main" val="2965381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画面下部左から</a:t>
            </a:r>
            <a:r>
              <a:rPr lang="en-US" altLang="ja-JP" dirty="0"/>
              <a:t>3</a:t>
            </a:r>
            <a:r>
              <a:rPr lang="ja-JP" altLang="en-US" dirty="0"/>
              <a:t>番目にある「参加者」をタップします。</a:t>
            </a:r>
            <a:endParaRPr lang="en-US" altLang="ja-JP" dirty="0"/>
          </a:p>
          <a:p>
            <a:endParaRPr lang="en-US" altLang="ja-JP" dirty="0"/>
          </a:p>
          <a:p>
            <a:r>
              <a:rPr lang="ja-JP" altLang="en-US" dirty="0"/>
              <a:t>④画面左下にある「招待」をタップします。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10" name="スライド イメージ プレースホルダー 9">
            <a:extLst>
              <a:ext uri="{FF2B5EF4-FFF2-40B4-BE49-F238E27FC236}">
                <a16:creationId xmlns:a16="http://schemas.microsoft.com/office/drawing/2014/main" id="{1FC11075-40AF-2384-4472-68C616261BE4}"/>
              </a:ext>
            </a:extLst>
          </p:cNvPr>
          <p:cNvSpPr>
            <a:spLocks noGrp="1" noRot="1" noChangeAspect="1"/>
          </p:cNvSpPr>
          <p:nvPr>
            <p:ph type="sldImg"/>
          </p:nvPr>
        </p:nvSpPr>
        <p:spPr/>
      </p:sp>
    </p:spTree>
    <p:extLst>
      <p:ext uri="{BB962C8B-B14F-4D97-AF65-F5344CB8AC3E}">
        <p14:creationId xmlns:p14="http://schemas.microsoft.com/office/powerpoint/2010/main" val="2977929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⑤</a:t>
            </a:r>
            <a:r>
              <a:rPr lang="ja-JP" altLang="en-US" dirty="0"/>
              <a:t>表示された画面から 「メールの送信」をタップしてください。</a:t>
            </a:r>
            <a:endParaRPr lang="en-US" altLang="ja-JP" dirty="0"/>
          </a:p>
          <a:p>
            <a:endParaRPr lang="en-US" altLang="ja-JP" dirty="0"/>
          </a:p>
          <a:p>
            <a:r>
              <a:rPr lang="en-US" altLang="ja-JP" dirty="0"/>
              <a:t>⑥</a:t>
            </a:r>
            <a:r>
              <a:rPr lang="ja-JP" altLang="en-US" dirty="0"/>
              <a:t>招待したい相手のメールアドレスを入力し、メールを送信します。</a:t>
            </a:r>
            <a:endParaRPr lang="en-US" altLang="ja-JP" dirty="0"/>
          </a:p>
          <a:p>
            <a:endParaRPr lang="en-US" altLang="ja-JP" dirty="0"/>
          </a:p>
          <a:p>
            <a:r>
              <a:rPr lang="ja-JP" altLang="en-US" dirty="0"/>
              <a:t>なお、無料アカウントの場合、一度の会議で接続できる時間は最大で</a:t>
            </a:r>
            <a:r>
              <a:rPr lang="en-US" altLang="ja-JP" dirty="0"/>
              <a:t>40</a:t>
            </a:r>
            <a:r>
              <a:rPr lang="ja-JP" altLang="en-US" dirty="0"/>
              <a:t>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D10BC3B5-18C4-CBE9-21DF-AF2ABB7812B3}"/>
              </a:ext>
            </a:extLst>
          </p:cNvPr>
          <p:cNvSpPr>
            <a:spLocks noGrp="1" noRot="1" noChangeAspect="1"/>
          </p:cNvSpPr>
          <p:nvPr>
            <p:ph type="sldImg"/>
          </p:nvPr>
        </p:nvSpPr>
        <p:spPr/>
      </p:sp>
    </p:spTree>
    <p:extLst>
      <p:ext uri="{BB962C8B-B14F-4D97-AF65-F5344CB8AC3E}">
        <p14:creationId xmlns:p14="http://schemas.microsoft.com/office/powerpoint/2010/main" val="915864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今すぐに会議を開催するのではなく、日時を指定して会議をスケジュールする方法です。</a:t>
            </a:r>
            <a:endParaRPr lang="en-US" altLang="ja-JP" dirty="0"/>
          </a:p>
          <a:p>
            <a:endParaRPr lang="en-US" altLang="ja-JP" dirty="0"/>
          </a:p>
          <a:p>
            <a:r>
              <a:rPr lang="en-US" altLang="ja-JP" dirty="0"/>
              <a:t>①</a:t>
            </a:r>
            <a:r>
              <a:rPr lang="ja-JP" altLang="en-US" dirty="0"/>
              <a:t>「ミーティング画面」上部右から</a:t>
            </a:r>
            <a:r>
              <a:rPr lang="en-US" altLang="ja-JP" dirty="0"/>
              <a:t>2</a:t>
            </a:r>
            <a:r>
              <a:rPr lang="ja-JP" altLang="en-US" dirty="0"/>
              <a:t>番目にある 「スケジュール作成」をタップします。</a:t>
            </a:r>
            <a:endParaRPr lang="en-US" altLang="ja-JP" dirty="0"/>
          </a:p>
          <a:p>
            <a:endParaRPr lang="en-US" altLang="ja-JP" dirty="0"/>
          </a:p>
          <a:p>
            <a:r>
              <a:rPr lang="ja-JP" altLang="en-US" dirty="0"/>
              <a:t>②「ミーティング開始」をタップして、日時を選択します。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6C9089C8-BADB-B0C8-1C59-45FC8D701CED}"/>
              </a:ext>
            </a:extLst>
          </p:cNvPr>
          <p:cNvSpPr>
            <a:spLocks noGrp="1" noRot="1" noChangeAspect="1"/>
          </p:cNvSpPr>
          <p:nvPr>
            <p:ph type="sldImg"/>
          </p:nvPr>
        </p:nvSpPr>
        <p:spPr/>
      </p:sp>
    </p:spTree>
    <p:extLst>
      <p:ext uri="{BB962C8B-B14F-4D97-AF65-F5344CB8AC3E}">
        <p14:creationId xmlns:p14="http://schemas.microsoft.com/office/powerpoint/2010/main" val="211523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第</a:t>
            </a:r>
            <a:r>
              <a:rPr lang="en-US" altLang="ja-JP" dirty="0"/>
              <a:t>4</a:t>
            </a:r>
            <a:r>
              <a:rPr lang="ja-JP" altLang="en-US" dirty="0"/>
              <a:t>章では、「</a:t>
            </a:r>
            <a:r>
              <a:rPr lang="en-US" altLang="ja-JP" dirty="0"/>
              <a:t>Webex</a:t>
            </a:r>
            <a:r>
              <a:rPr lang="ja-JP" altLang="en-US" dirty="0"/>
              <a:t>」の利用方法について学びます。</a:t>
            </a:r>
            <a:endParaRPr lang="en-US" altLang="ja-JP" dirty="0"/>
          </a:p>
          <a:p>
            <a:endParaRPr lang="en-US" altLang="ja-JP" dirty="0"/>
          </a:p>
          <a:p>
            <a:r>
              <a:rPr lang="ja-JP" altLang="en-US" dirty="0"/>
              <a:t>第</a:t>
            </a:r>
            <a:r>
              <a:rPr lang="en-US" altLang="ja-JP" dirty="0"/>
              <a:t>5</a:t>
            </a:r>
            <a:r>
              <a:rPr lang="ja-JP" altLang="en-US" dirty="0"/>
              <a:t>章では、「</a:t>
            </a:r>
            <a:r>
              <a:rPr lang="en-US" altLang="ja-JP" dirty="0"/>
              <a:t>Google Meet</a:t>
            </a:r>
            <a:r>
              <a:rPr lang="ja-JP" altLang="en-US" dirty="0"/>
              <a:t>」の利用方法について学びます。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E9C2B6FD-B40D-3D34-EA98-A64AA88ABDDA}"/>
              </a:ext>
            </a:extLst>
          </p:cNvPr>
          <p:cNvSpPr>
            <a:spLocks noGrp="1" noRot="1" noChangeAspect="1"/>
          </p:cNvSpPr>
          <p:nvPr>
            <p:ph type="sldImg"/>
          </p:nvPr>
        </p:nvSpPr>
        <p:spPr/>
      </p:sp>
    </p:spTree>
    <p:extLst>
      <p:ext uri="{BB962C8B-B14F-4D97-AF65-F5344CB8AC3E}">
        <p14:creationId xmlns:p14="http://schemas.microsoft.com/office/powerpoint/2010/main" val="4211279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画面右上の 「保存」をタップします。</a:t>
            </a:r>
            <a:endParaRPr lang="en-US" altLang="ja-JP" dirty="0"/>
          </a:p>
          <a:p>
            <a:endParaRPr lang="en-US" altLang="ja-JP" dirty="0"/>
          </a:p>
          <a:p>
            <a:r>
              <a:rPr lang="en-US" altLang="ja-JP" dirty="0"/>
              <a:t>④</a:t>
            </a:r>
            <a:r>
              <a:rPr lang="ja-JP" altLang="en-US" dirty="0"/>
              <a:t>「追加」をタップします。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0D7F2707-B50A-F388-C45E-C45E1B4B7F8B}"/>
              </a:ext>
            </a:extLst>
          </p:cNvPr>
          <p:cNvSpPr>
            <a:spLocks noGrp="1" noRot="1" noChangeAspect="1"/>
          </p:cNvSpPr>
          <p:nvPr>
            <p:ph type="sldImg"/>
          </p:nvPr>
        </p:nvSpPr>
        <p:spPr/>
      </p:sp>
    </p:spTree>
    <p:extLst>
      <p:ext uri="{BB962C8B-B14F-4D97-AF65-F5344CB8AC3E}">
        <p14:creationId xmlns:p14="http://schemas.microsoft.com/office/powerpoint/2010/main" val="1695384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⑤</a:t>
            </a:r>
            <a:r>
              <a:rPr lang="ja-JP" altLang="en-US" dirty="0"/>
              <a:t>スケジュールした会議が表示されますので、該当する会議を選択し、会議を開始します。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947C3778-1710-DBA5-54CF-75CCE04E894B}"/>
              </a:ext>
            </a:extLst>
          </p:cNvPr>
          <p:cNvSpPr>
            <a:spLocks noGrp="1" noRot="1" noChangeAspect="1"/>
          </p:cNvSpPr>
          <p:nvPr>
            <p:ph type="sldImg"/>
          </p:nvPr>
        </p:nvSpPr>
        <p:spPr/>
      </p:sp>
    </p:spTree>
    <p:extLst>
      <p:ext uri="{BB962C8B-B14F-4D97-AF65-F5344CB8AC3E}">
        <p14:creationId xmlns:p14="http://schemas.microsoft.com/office/powerpoint/2010/main" val="250643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ここでは、オンライン会議システムの「</a:t>
            </a:r>
            <a:r>
              <a:rPr lang="en-US" altLang="ja-JP" dirty="0"/>
              <a:t>Microsoft Teams</a:t>
            </a:r>
            <a:r>
              <a:rPr lang="ja-JP" altLang="en-US" dirty="0"/>
              <a:t>」の使い方をご紹介します。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05B4C8A1-B9B7-6730-FB19-2DF4863D35BE}"/>
              </a:ext>
            </a:extLst>
          </p:cNvPr>
          <p:cNvSpPr>
            <a:spLocks noGrp="1" noRot="1" noChangeAspect="1"/>
          </p:cNvSpPr>
          <p:nvPr>
            <p:ph type="sldImg"/>
          </p:nvPr>
        </p:nvSpPr>
        <p:spPr/>
      </p:sp>
    </p:spTree>
    <p:extLst>
      <p:ext uri="{BB962C8B-B14F-4D97-AF65-F5344CB8AC3E}">
        <p14:creationId xmlns:p14="http://schemas.microsoft.com/office/powerpoint/2010/main" val="604666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ストアをタップしてください。</a:t>
            </a:r>
            <a:endParaRPr lang="en-US" altLang="ja-JP" dirty="0"/>
          </a:p>
          <a:p>
            <a:endParaRPr lang="en-US" altLang="ja-JP" dirty="0"/>
          </a:p>
          <a:p>
            <a:r>
              <a:rPr lang="ja-JP" altLang="en-US" dirty="0"/>
              <a:t>②「アプリやゲームを検索」をタップしてください。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B2ECE0B3-4E71-D487-3383-D1C0E9CF72CD}"/>
              </a:ext>
            </a:extLst>
          </p:cNvPr>
          <p:cNvSpPr>
            <a:spLocks noGrp="1" noRot="1" noChangeAspect="1"/>
          </p:cNvSpPr>
          <p:nvPr>
            <p:ph type="sldImg"/>
          </p:nvPr>
        </p:nvSpPr>
        <p:spPr/>
      </p:sp>
    </p:spTree>
    <p:extLst>
      <p:ext uri="{BB962C8B-B14F-4D97-AF65-F5344CB8AC3E}">
        <p14:creationId xmlns:p14="http://schemas.microsoft.com/office/powerpoint/2010/main" val="2447274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③検索文字の入力箇所に「チームズ」と入力し、検索してください。</a:t>
            </a:r>
            <a:endParaRPr lang="en-US" altLang="ja-JP" dirty="0"/>
          </a:p>
          <a:p>
            <a:endParaRPr lang="en-US" altLang="ja-JP" dirty="0"/>
          </a:p>
          <a:p>
            <a:r>
              <a:rPr lang="ja-JP" altLang="en-US" dirty="0"/>
              <a:t>④アプリのインストール画面が表示されますので、「インストール」をタップしてください。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EA0F8E9B-9BB5-D7EB-9F87-C13398A13D25}"/>
              </a:ext>
            </a:extLst>
          </p:cNvPr>
          <p:cNvSpPr>
            <a:spLocks noGrp="1" noRot="1" noChangeAspect="1"/>
          </p:cNvSpPr>
          <p:nvPr>
            <p:ph type="sldImg"/>
          </p:nvPr>
        </p:nvSpPr>
        <p:spPr/>
      </p:sp>
    </p:spTree>
    <p:extLst>
      <p:ext uri="{BB962C8B-B14F-4D97-AF65-F5344CB8AC3E}">
        <p14:creationId xmlns:p14="http://schemas.microsoft.com/office/powerpoint/2010/main" val="3274172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をタップしてください。</a:t>
            </a:r>
            <a:endParaRPr lang="en-US" altLang="ja-JP" dirty="0"/>
          </a:p>
          <a:p>
            <a:endParaRPr lang="en-US" altLang="ja-JP" dirty="0"/>
          </a:p>
          <a:p>
            <a:r>
              <a:rPr lang="ja-JP" altLang="en-US" dirty="0"/>
              <a:t>②次に「検索」をタップしてください。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A8E23EF3-419B-7158-14A5-139BC72D52FD}"/>
              </a:ext>
            </a:extLst>
          </p:cNvPr>
          <p:cNvSpPr>
            <a:spLocks noGrp="1" noRot="1" noChangeAspect="1"/>
          </p:cNvSpPr>
          <p:nvPr>
            <p:ph type="sldImg"/>
          </p:nvPr>
        </p:nvSpPr>
        <p:spPr/>
      </p:sp>
    </p:spTree>
    <p:extLst>
      <p:ext uri="{BB962C8B-B14F-4D97-AF65-F5344CB8AC3E}">
        <p14:creationId xmlns:p14="http://schemas.microsoft.com/office/powerpoint/2010/main" val="2789021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③「ゲーム、</a:t>
            </a:r>
            <a:r>
              <a:rPr lang="en-US" altLang="ja-JP" dirty="0"/>
              <a:t>App</a:t>
            </a:r>
            <a:r>
              <a:rPr lang="ja-JP" altLang="en-US" dirty="0"/>
              <a:t>、ストーリーなど」をタップします。</a:t>
            </a:r>
            <a:endParaRPr lang="en-US" altLang="ja-JP" dirty="0"/>
          </a:p>
          <a:p>
            <a:endParaRPr lang="en-US" altLang="ja-JP" dirty="0"/>
          </a:p>
          <a:p>
            <a:r>
              <a:rPr lang="ja-JP" altLang="en-US" dirty="0"/>
              <a:t>④検索文字の入力箇所に「チームズ」と入力し、検索します。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74FE83AE-72FE-A732-063D-FD483463857C}"/>
              </a:ext>
            </a:extLst>
          </p:cNvPr>
          <p:cNvSpPr>
            <a:spLocks noGrp="1" noRot="1" noChangeAspect="1"/>
          </p:cNvSpPr>
          <p:nvPr>
            <p:ph type="sldImg"/>
          </p:nvPr>
        </p:nvSpPr>
        <p:spPr/>
      </p:sp>
    </p:spTree>
    <p:extLst>
      <p:ext uri="{BB962C8B-B14F-4D97-AF65-F5344CB8AC3E}">
        <p14:creationId xmlns:p14="http://schemas.microsoft.com/office/powerpoint/2010/main" val="20922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⑤アプリのインストール画面が表示されますので、「入手」をタップしてください。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695DA4AE-422F-01AB-4A26-6BBE7222910D}"/>
              </a:ext>
            </a:extLst>
          </p:cNvPr>
          <p:cNvSpPr>
            <a:spLocks noGrp="1" noRot="1" noChangeAspect="1"/>
          </p:cNvSpPr>
          <p:nvPr>
            <p:ph type="sldImg"/>
          </p:nvPr>
        </p:nvSpPr>
        <p:spPr/>
      </p:sp>
    </p:spTree>
    <p:extLst>
      <p:ext uri="{BB962C8B-B14F-4D97-AF65-F5344CB8AC3E}">
        <p14:creationId xmlns:p14="http://schemas.microsoft.com/office/powerpoint/2010/main" val="3114248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次に、アカウント作成を行います。</a:t>
            </a:r>
            <a:endParaRPr lang="en-US" altLang="ja-JP" dirty="0"/>
          </a:p>
          <a:p>
            <a:endParaRPr lang="en-US" altLang="ja-JP" dirty="0"/>
          </a:p>
          <a:p>
            <a:r>
              <a:rPr lang="en-US" altLang="ja-JP" dirty="0"/>
              <a:t>①</a:t>
            </a:r>
            <a:r>
              <a:rPr lang="ja-JP" altLang="en-US" dirty="0"/>
              <a:t>ホーム画面から</a:t>
            </a:r>
            <a:r>
              <a:rPr lang="en-US" altLang="ja-JP" dirty="0"/>
              <a:t>Teams</a:t>
            </a:r>
            <a:r>
              <a:rPr lang="ja-JP" altLang="en-US" dirty="0"/>
              <a:t>をタップします。</a:t>
            </a:r>
            <a:endParaRPr lang="en-US" altLang="ja-JP" dirty="0"/>
          </a:p>
          <a:p>
            <a:endParaRPr lang="en-US" altLang="ja-JP" dirty="0"/>
          </a:p>
          <a:p>
            <a:r>
              <a:rPr lang="ja-JP" altLang="en-US" dirty="0"/>
              <a:t>②「メールアドレス」を入力します。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680F6385-F500-B8CF-99FF-AA7ED5355999}"/>
              </a:ext>
            </a:extLst>
          </p:cNvPr>
          <p:cNvSpPr>
            <a:spLocks noGrp="1" noRot="1" noChangeAspect="1"/>
          </p:cNvSpPr>
          <p:nvPr>
            <p:ph type="sldImg"/>
          </p:nvPr>
        </p:nvSpPr>
        <p:spPr/>
      </p:sp>
    </p:spTree>
    <p:extLst>
      <p:ext uri="{BB962C8B-B14F-4D97-AF65-F5344CB8AC3E}">
        <p14:creationId xmlns:p14="http://schemas.microsoft.com/office/powerpoint/2010/main" val="2228008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③「新しいアカウントを作成」をタップします。</a:t>
            </a:r>
            <a:endParaRPr lang="en-US" altLang="ja-JP" dirty="0"/>
          </a:p>
          <a:p>
            <a:endParaRPr lang="en-US" altLang="ja-JP" dirty="0"/>
          </a:p>
          <a:p>
            <a:r>
              <a:rPr lang="ja-JP" altLang="en-US" dirty="0"/>
              <a:t>④お名前を入力します。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0D1601F2-B07C-00D5-DF17-8A54EBBB7A06}"/>
              </a:ext>
            </a:extLst>
          </p:cNvPr>
          <p:cNvSpPr>
            <a:spLocks noGrp="1" noRot="1" noChangeAspect="1"/>
          </p:cNvSpPr>
          <p:nvPr>
            <p:ph type="sldImg"/>
          </p:nvPr>
        </p:nvSpPr>
        <p:spPr/>
      </p:sp>
    </p:spTree>
    <p:extLst>
      <p:ext uri="{BB962C8B-B14F-4D97-AF65-F5344CB8AC3E}">
        <p14:creationId xmlns:p14="http://schemas.microsoft.com/office/powerpoint/2010/main" val="153370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ここでは、オンライン会議システムとは何か、どのような点で便利なシステムなのか等についてご説明します。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13" name="スライド イメージ プレースホルダー 12">
            <a:extLst>
              <a:ext uri="{FF2B5EF4-FFF2-40B4-BE49-F238E27FC236}">
                <a16:creationId xmlns:a16="http://schemas.microsoft.com/office/drawing/2014/main" id="{2EAA6096-2E8C-839E-16E6-AA9C7A7F6624}"/>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⑤お住まいの国または地域を選択します。</a:t>
            </a:r>
            <a:endParaRPr lang="en-US" altLang="ja-JP" dirty="0"/>
          </a:p>
          <a:p>
            <a:endParaRPr lang="en-US" altLang="ja-JP" dirty="0"/>
          </a:p>
          <a:p>
            <a:r>
              <a:rPr lang="ja-JP" altLang="en-US" dirty="0"/>
              <a:t>⑥生年月日を入力します。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375FA265-64DB-FEB8-3DDD-FEFEEC0E706B}"/>
              </a:ext>
            </a:extLst>
          </p:cNvPr>
          <p:cNvSpPr>
            <a:spLocks noGrp="1" noRot="1" noChangeAspect="1"/>
          </p:cNvSpPr>
          <p:nvPr>
            <p:ph type="sldImg"/>
          </p:nvPr>
        </p:nvSpPr>
        <p:spPr/>
      </p:sp>
    </p:spTree>
    <p:extLst>
      <p:ext uri="{BB962C8B-B14F-4D97-AF65-F5344CB8AC3E}">
        <p14:creationId xmlns:p14="http://schemas.microsoft.com/office/powerpoint/2010/main" val="817689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⑦「コードの送信」をタップします。</a:t>
            </a:r>
            <a:endParaRPr lang="en-US" altLang="ja-JP" dirty="0"/>
          </a:p>
          <a:p>
            <a:endParaRPr lang="en-US" altLang="ja-JP" dirty="0"/>
          </a:p>
          <a:p>
            <a:r>
              <a:rPr lang="ja-JP" altLang="en-US" dirty="0"/>
              <a:t>⑧メールアドレスに届いたコードを入力し、「サインイン」をタップします。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E41DDBB2-B181-0982-BEBE-70EDB63E2A51}"/>
              </a:ext>
            </a:extLst>
          </p:cNvPr>
          <p:cNvSpPr>
            <a:spLocks noGrp="1" noRot="1" noChangeAspect="1"/>
          </p:cNvSpPr>
          <p:nvPr>
            <p:ph type="sldImg"/>
          </p:nvPr>
        </p:nvSpPr>
        <p:spPr/>
      </p:sp>
    </p:spTree>
    <p:extLst>
      <p:ext uri="{BB962C8B-B14F-4D97-AF65-F5344CB8AC3E}">
        <p14:creationId xmlns:p14="http://schemas.microsoft.com/office/powerpoint/2010/main" val="2373176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⑨生年月日と国籍を入力し、「次へ」をタップします。</a:t>
            </a:r>
            <a:endParaRPr lang="en-US" altLang="ja-JP" dirty="0"/>
          </a:p>
          <a:p>
            <a:endParaRPr lang="en-US" altLang="ja-JP" dirty="0"/>
          </a:p>
          <a:p>
            <a:r>
              <a:rPr lang="ja-JP" altLang="en-US" dirty="0"/>
              <a:t>⑩画面右下の「</a:t>
            </a:r>
            <a:r>
              <a:rPr lang="en-US" altLang="ja-JP" dirty="0"/>
              <a:t>OK</a:t>
            </a:r>
            <a:r>
              <a:rPr lang="ja-JP" altLang="en-US" dirty="0"/>
              <a:t>」をタップします。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0277FAC9-9FBC-F949-93D2-8A05D8BC3619}"/>
              </a:ext>
            </a:extLst>
          </p:cNvPr>
          <p:cNvSpPr>
            <a:spLocks noGrp="1" noRot="1" noChangeAspect="1"/>
          </p:cNvSpPr>
          <p:nvPr>
            <p:ph type="sldImg"/>
          </p:nvPr>
        </p:nvSpPr>
        <p:spPr/>
      </p:sp>
    </p:spTree>
    <p:extLst>
      <p:ext uri="{BB962C8B-B14F-4D97-AF65-F5344CB8AC3E}">
        <p14:creationId xmlns:p14="http://schemas.microsoft.com/office/powerpoint/2010/main" val="1087834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⑪通知の送信に関するポップアップは「許可」をタップします。</a:t>
            </a:r>
            <a:endParaRPr lang="en-US" altLang="ja-JP" dirty="0"/>
          </a:p>
          <a:p>
            <a:endParaRPr lang="en-US" altLang="ja-JP" dirty="0"/>
          </a:p>
          <a:p>
            <a:r>
              <a:rPr lang="ja-JP" altLang="en-US" dirty="0"/>
              <a:t>⑫開始するをタップします。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7" name="スライド イメージ プレースホルダー 6">
            <a:extLst>
              <a:ext uri="{FF2B5EF4-FFF2-40B4-BE49-F238E27FC236}">
                <a16:creationId xmlns:a16="http://schemas.microsoft.com/office/drawing/2014/main" id="{874DCFB7-95D3-6FA1-8494-86407904C86E}"/>
              </a:ext>
            </a:extLst>
          </p:cNvPr>
          <p:cNvSpPr>
            <a:spLocks noGrp="1" noRot="1" noChangeAspect="1"/>
          </p:cNvSpPr>
          <p:nvPr>
            <p:ph type="sldImg"/>
          </p:nvPr>
        </p:nvSpPr>
        <p:spPr/>
      </p:sp>
    </p:spTree>
    <p:extLst>
      <p:ext uri="{BB962C8B-B14F-4D97-AF65-F5344CB8AC3E}">
        <p14:creationId xmlns:p14="http://schemas.microsoft.com/office/powerpoint/2010/main" val="2882713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⑬</a:t>
            </a:r>
            <a:r>
              <a:rPr lang="en-US" altLang="ja-JP" dirty="0"/>
              <a:t>Teams</a:t>
            </a:r>
            <a:r>
              <a:rPr lang="ja-JP" altLang="en-US" dirty="0"/>
              <a:t>の使用方法に関するオプションの診断データの共有に関して、「承諾する」または「辞退」をタップします。</a:t>
            </a:r>
            <a:endParaRPr lang="en-US" altLang="ja-JP" dirty="0"/>
          </a:p>
          <a:p>
            <a:endParaRPr lang="en-US" altLang="ja-JP" dirty="0"/>
          </a:p>
          <a:p>
            <a:r>
              <a:rPr lang="ja-JP" altLang="en-US" dirty="0"/>
              <a:t>⑭プロフィールの設定画面になりましたら、「続行」をタップします。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スライド イメージ プレースホルダー 6">
            <a:extLst>
              <a:ext uri="{FF2B5EF4-FFF2-40B4-BE49-F238E27FC236}">
                <a16:creationId xmlns:a16="http://schemas.microsoft.com/office/drawing/2014/main" id="{7B9F93A8-1A05-0BE7-B28B-C050969F34CA}"/>
              </a:ext>
            </a:extLst>
          </p:cNvPr>
          <p:cNvSpPr>
            <a:spLocks noGrp="1" noRot="1" noChangeAspect="1"/>
          </p:cNvSpPr>
          <p:nvPr>
            <p:ph type="sldImg"/>
          </p:nvPr>
        </p:nvSpPr>
        <p:spPr/>
      </p:sp>
    </p:spTree>
    <p:extLst>
      <p:ext uri="{BB962C8B-B14F-4D97-AF65-F5344CB8AC3E}">
        <p14:creationId xmlns:p14="http://schemas.microsoft.com/office/powerpoint/2010/main" val="2645744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⑮連絡先を同期するか選択し、「続行」をタップします。連絡先は後からでも同期の設定が可能です。</a:t>
            </a:r>
            <a:endParaRPr lang="en-US" altLang="ja-JP" dirty="0"/>
          </a:p>
          <a:p>
            <a:endParaRPr lang="en-US" altLang="ja-JP" dirty="0"/>
          </a:p>
          <a:p>
            <a:r>
              <a:rPr lang="ja-JP" altLang="en-US" dirty="0"/>
              <a:t>⑯「続行」をタップし、こちらの画面が表示されればアカウント作成完了です。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7" name="スライド イメージ プレースホルダー 6">
            <a:extLst>
              <a:ext uri="{FF2B5EF4-FFF2-40B4-BE49-F238E27FC236}">
                <a16:creationId xmlns:a16="http://schemas.microsoft.com/office/drawing/2014/main" id="{7C19E0FE-C765-436C-9E1F-94EC84D3301E}"/>
              </a:ext>
            </a:extLst>
          </p:cNvPr>
          <p:cNvSpPr>
            <a:spLocks noGrp="1" noRot="1" noChangeAspect="1"/>
          </p:cNvSpPr>
          <p:nvPr>
            <p:ph type="sldImg"/>
          </p:nvPr>
        </p:nvSpPr>
        <p:spPr/>
      </p:sp>
    </p:spTree>
    <p:extLst>
      <p:ext uri="{BB962C8B-B14F-4D97-AF65-F5344CB8AC3E}">
        <p14:creationId xmlns:p14="http://schemas.microsoft.com/office/powerpoint/2010/main" val="1655207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次にサインインを行います。</a:t>
            </a:r>
            <a:endParaRPr lang="en-US" altLang="ja-JP" dirty="0"/>
          </a:p>
          <a:p>
            <a:endParaRPr lang="en-US" altLang="ja-JP" dirty="0"/>
          </a:p>
          <a:p>
            <a:r>
              <a:rPr lang="en-US" altLang="ja-JP" dirty="0"/>
              <a:t>①</a:t>
            </a:r>
            <a:r>
              <a:rPr lang="ja-JP" altLang="en-US" dirty="0"/>
              <a:t>ホーム画面から</a:t>
            </a:r>
            <a:r>
              <a:rPr lang="en-US" altLang="ja-JP" dirty="0"/>
              <a:t>Teams</a:t>
            </a:r>
            <a:r>
              <a:rPr lang="ja-JP" altLang="en-US" dirty="0"/>
              <a:t>をタップします。</a:t>
            </a:r>
            <a:endParaRPr lang="en-US" altLang="ja-JP" dirty="0"/>
          </a:p>
          <a:p>
            <a:endParaRPr lang="en-US" altLang="ja-JP" dirty="0"/>
          </a:p>
          <a:p>
            <a:r>
              <a:rPr lang="ja-JP" altLang="en-US" dirty="0"/>
              <a:t>②「メールアドレス」を入力します。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7" name="スライド イメージ プレースホルダー 6">
            <a:extLst>
              <a:ext uri="{FF2B5EF4-FFF2-40B4-BE49-F238E27FC236}">
                <a16:creationId xmlns:a16="http://schemas.microsoft.com/office/drawing/2014/main" id="{81206B2F-DFD9-A0CE-D4E5-52EC273D50B6}"/>
              </a:ext>
            </a:extLst>
          </p:cNvPr>
          <p:cNvSpPr>
            <a:spLocks noGrp="1" noRot="1" noChangeAspect="1"/>
          </p:cNvSpPr>
          <p:nvPr>
            <p:ph type="sldImg"/>
          </p:nvPr>
        </p:nvSpPr>
        <p:spPr/>
      </p:sp>
    </p:spTree>
    <p:extLst>
      <p:ext uri="{BB962C8B-B14F-4D97-AF65-F5344CB8AC3E}">
        <p14:creationId xmlns:p14="http://schemas.microsoft.com/office/powerpoint/2010/main" val="1354269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③メールアドレス入力後、「次へ」をタップします。</a:t>
            </a:r>
            <a:endParaRPr lang="en-US" altLang="ja-JP" dirty="0"/>
          </a:p>
          <a:p>
            <a:endParaRPr lang="en-US" altLang="ja-JP" dirty="0"/>
          </a:p>
          <a:p>
            <a:r>
              <a:rPr lang="ja-JP" altLang="en-US" dirty="0"/>
              <a:t>④こちらの画面が表示されればサインイン完了です。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スライド イメージ プレースホルダー 6">
            <a:extLst>
              <a:ext uri="{FF2B5EF4-FFF2-40B4-BE49-F238E27FC236}">
                <a16:creationId xmlns:a16="http://schemas.microsoft.com/office/drawing/2014/main" id="{FB21F778-426C-AAC0-1367-C26473F1E3C0}"/>
              </a:ext>
            </a:extLst>
          </p:cNvPr>
          <p:cNvSpPr>
            <a:spLocks noGrp="1" noRot="1" noChangeAspect="1"/>
          </p:cNvSpPr>
          <p:nvPr>
            <p:ph type="sldImg"/>
          </p:nvPr>
        </p:nvSpPr>
        <p:spPr/>
      </p:sp>
    </p:spTree>
    <p:extLst>
      <p:ext uri="{BB962C8B-B14F-4D97-AF65-F5344CB8AC3E}">
        <p14:creationId xmlns:p14="http://schemas.microsoft.com/office/powerpoint/2010/main" val="4168816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a:t>
            </a:r>
            <a:r>
              <a:rPr lang="en-US" altLang="ja-JP" dirty="0"/>
              <a:t>Microsoft Teams</a:t>
            </a:r>
            <a:r>
              <a:rPr lang="ja-JP" altLang="en-US" dirty="0"/>
              <a:t>」で会議に参加する方法をご紹介します。</a:t>
            </a:r>
            <a:endParaRPr lang="en-US" altLang="ja-JP" dirty="0"/>
          </a:p>
          <a:p>
            <a:endParaRPr lang="en-US" altLang="ja-JP" dirty="0"/>
          </a:p>
          <a:p>
            <a:r>
              <a:rPr lang="ja-JP" altLang="en-US" dirty="0"/>
              <a:t>まずは、自分以外の誰かが会議を主催し、メールで会議への招待を受けている場合に、ミーティング</a:t>
            </a:r>
            <a:r>
              <a:rPr lang="en-US" altLang="ja-JP" dirty="0"/>
              <a:t>URL</a:t>
            </a:r>
            <a:r>
              <a:rPr lang="ja-JP" altLang="en-US" dirty="0"/>
              <a:t>から直接会議に参加する方法です。</a:t>
            </a:r>
            <a:endParaRPr lang="en-US" altLang="ja-JP" dirty="0"/>
          </a:p>
          <a:p>
            <a:endParaRPr lang="en-US" altLang="ja-JP" dirty="0"/>
          </a:p>
          <a:p>
            <a:r>
              <a:rPr lang="en-US" altLang="ja-JP" dirty="0"/>
              <a:t>①</a:t>
            </a:r>
            <a:r>
              <a:rPr lang="ja-JP" altLang="en-US" dirty="0"/>
              <a:t>招待されたメールを開き「ここをクリックして会議に参加してください」という</a:t>
            </a:r>
            <a:r>
              <a:rPr lang="en-US" altLang="ja-JP" dirty="0"/>
              <a:t>URL</a:t>
            </a:r>
            <a:r>
              <a:rPr lang="ja-JP" altLang="en-US" dirty="0"/>
              <a:t>をタップします。</a:t>
            </a:r>
          </a:p>
          <a:p>
            <a:endParaRPr lang="en-US" altLang="ja-JP" dirty="0"/>
          </a:p>
          <a:p>
            <a:r>
              <a:rPr lang="ja-JP" altLang="en-US" dirty="0"/>
              <a:t>②「今すぐ参加」をタップします。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スライド イメージ プレースホルダー 6">
            <a:extLst>
              <a:ext uri="{FF2B5EF4-FFF2-40B4-BE49-F238E27FC236}">
                <a16:creationId xmlns:a16="http://schemas.microsoft.com/office/drawing/2014/main" id="{AD46F2A2-6C6F-7748-8516-821BFDB32B4F}"/>
              </a:ext>
            </a:extLst>
          </p:cNvPr>
          <p:cNvSpPr>
            <a:spLocks noGrp="1" noRot="1" noChangeAspect="1"/>
          </p:cNvSpPr>
          <p:nvPr>
            <p:ph type="sldImg"/>
          </p:nvPr>
        </p:nvSpPr>
        <p:spPr/>
      </p:sp>
    </p:spTree>
    <p:extLst>
      <p:ext uri="{BB962C8B-B14F-4D97-AF65-F5344CB8AC3E}">
        <p14:creationId xmlns:p14="http://schemas.microsoft.com/office/powerpoint/2010/main" val="1337842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Microsoft Teams</a:t>
            </a:r>
            <a:r>
              <a:rPr lang="ja-JP" altLang="en-US" dirty="0"/>
              <a:t>」では、会議参加中に利用できる様々な機能が用意されています。</a:t>
            </a:r>
            <a:endParaRPr lang="en-US" altLang="ja-JP" dirty="0"/>
          </a:p>
          <a:p>
            <a:r>
              <a:rPr lang="ja-JP" altLang="en-US" dirty="0"/>
              <a:t>　</a:t>
            </a:r>
            <a:endParaRPr lang="en-US" altLang="ja-JP" dirty="0"/>
          </a:p>
          <a:p>
            <a:r>
              <a:rPr lang="en-US" altLang="ja-JP" dirty="0"/>
              <a:t>①</a:t>
            </a:r>
            <a:r>
              <a:rPr lang="ja-JP" altLang="en-US" dirty="0"/>
              <a:t>画面下部一番左のカメラのマークでは、カメラの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②画面下部左から</a:t>
            </a:r>
            <a:r>
              <a:rPr lang="en-US" altLang="ja-JP" dirty="0"/>
              <a:t>2</a:t>
            </a:r>
            <a:r>
              <a:rPr lang="ja-JP" altLang="en-US" dirty="0"/>
              <a:t>番目のマイクのマークでは、音声の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en-US" altLang="ja-JP" dirty="0"/>
              <a:t>③</a:t>
            </a:r>
            <a:r>
              <a:rPr lang="ja-JP" altLang="en-US" dirty="0"/>
              <a:t>画面下部右から</a:t>
            </a:r>
            <a:r>
              <a:rPr lang="en-US" altLang="ja-JP" dirty="0"/>
              <a:t>2</a:t>
            </a:r>
            <a:r>
              <a:rPr lang="ja-JP" altLang="en-US" dirty="0"/>
              <a:t>番目の「・・・（３つの点）」のボタンをタップし、「チャット」をタップすると、文字による入力ができます。</a:t>
            </a:r>
            <a:endParaRPr lang="en-US" altLang="ja-JP" dirty="0"/>
          </a:p>
          <a:p>
            <a:endParaRPr lang="en-US" altLang="ja-JP" dirty="0"/>
          </a:p>
          <a:p>
            <a:r>
              <a:rPr lang="en-US" altLang="ja-JP" dirty="0"/>
              <a:t>④</a:t>
            </a:r>
            <a:r>
              <a:rPr lang="ja-JP" altLang="en-US" dirty="0"/>
              <a:t>同じく「・・・」をタップし、手のひらのマークをタップすると、挙手ができます。発言したいときなどにご活用ください。</a:t>
            </a:r>
            <a:endParaRPr lang="en-US" altLang="ja-JP" dirty="0"/>
          </a:p>
          <a:p>
            <a:endParaRPr lang="en-US" altLang="ja-JP" dirty="0"/>
          </a:p>
          <a:p>
            <a:r>
              <a:rPr lang="en-US" altLang="ja-JP" dirty="0"/>
              <a:t>⑤</a:t>
            </a:r>
            <a:r>
              <a:rPr lang="ja-JP" altLang="en-US" dirty="0"/>
              <a:t>会議から退出したいときは、画面右上の「終了」をタップすると退室することができます。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7" name="スライド イメージ プレースホルダー 6">
            <a:extLst>
              <a:ext uri="{FF2B5EF4-FFF2-40B4-BE49-F238E27FC236}">
                <a16:creationId xmlns:a16="http://schemas.microsoft.com/office/drawing/2014/main" id="{E1AF740A-D2D4-1272-6D97-2D99BC6E5139}"/>
              </a:ext>
            </a:extLst>
          </p:cNvPr>
          <p:cNvSpPr>
            <a:spLocks noGrp="1" noRot="1" noChangeAspect="1"/>
          </p:cNvSpPr>
          <p:nvPr>
            <p:ph type="sldImg"/>
          </p:nvPr>
        </p:nvSpPr>
        <p:spPr/>
      </p:sp>
    </p:spTree>
    <p:extLst>
      <p:ext uri="{BB962C8B-B14F-4D97-AF65-F5344CB8AC3E}">
        <p14:creationId xmlns:p14="http://schemas.microsoft.com/office/powerpoint/2010/main" val="327372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オンライン会議システムとは、インターネットに接続した</a:t>
            </a:r>
            <a:r>
              <a:rPr lang="en-US" altLang="ja-JP" dirty="0"/>
              <a:t>PC</a:t>
            </a:r>
            <a:r>
              <a:rPr lang="ja-JP" altLang="en-US" dirty="0"/>
              <a:t>やスマートフォン等を介し、遠隔地にいる相手と対面での会議が可能になるシステムです。</a:t>
            </a:r>
            <a:endParaRPr lang="en-US" altLang="ja-JP" dirty="0"/>
          </a:p>
          <a:p>
            <a:endParaRPr lang="en-US" altLang="ja-JP" dirty="0"/>
          </a:p>
          <a:p>
            <a:r>
              <a:rPr lang="ja-JP" altLang="en-US" dirty="0"/>
              <a:t>同時に複数名と顔を見ながら会話を行うことが可能という特性から、ビジネスでの会議によく用いられますが、</a:t>
            </a:r>
            <a:endParaRPr lang="en-US" altLang="ja-JP" dirty="0"/>
          </a:p>
          <a:p>
            <a:r>
              <a:rPr lang="ja-JP" altLang="en-US" dirty="0"/>
              <a:t>それ以外に自治会の会合や打ち合わせ、また、離れたところにいる家族や友人等と気軽に日常会話を楽しむためにも活用できる便利なシステムです。</a:t>
            </a:r>
            <a:endParaRPr lang="en-US" altLang="ja-JP" dirty="0"/>
          </a:p>
          <a:p>
            <a:r>
              <a:rPr lang="ja-JP" altLang="en-US" dirty="0"/>
              <a:t>　</a:t>
            </a:r>
            <a:endParaRPr lang="en-US" altLang="ja-JP" dirty="0"/>
          </a:p>
          <a:p>
            <a:r>
              <a:rPr lang="ja-JP" altLang="en-US" dirty="0"/>
              <a:t>オンライン会議の注意点として、会議に参加した際、自室が映ったり、周囲の音が入ってしまうことによって思わぬプライバシー流出が起きることがあるため注意して利用しましょう。</a:t>
            </a:r>
            <a:endParaRPr lang="en-US" altLang="ja-JP" dirty="0"/>
          </a:p>
          <a:p>
            <a:endParaRPr lang="en-US" altLang="ja-JP" dirty="0"/>
          </a:p>
          <a:p>
            <a:r>
              <a:rPr lang="ja-JP" altLang="en-US" dirty="0"/>
              <a:t>心配な場合は、本講座で紹介している手順に従って、会議開始後すぐに、カメラをオフ、マイクをオフにすると安心して会議に参加できるのでご安心ください。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1302F86F-F0CA-8FA9-6864-29C128ED0FA6}"/>
              </a:ext>
            </a:extLst>
          </p:cNvPr>
          <p:cNvSpPr>
            <a:spLocks noGrp="1" noRot="1" noChangeAspect="1"/>
          </p:cNvSpPr>
          <p:nvPr>
            <p:ph type="sldImg"/>
          </p:nvPr>
        </p:nvSpPr>
        <p:spPr/>
      </p:sp>
    </p:spTree>
    <p:extLst>
      <p:ext uri="{BB962C8B-B14F-4D97-AF65-F5344CB8AC3E}">
        <p14:creationId xmlns:p14="http://schemas.microsoft.com/office/powerpoint/2010/main" val="33204957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今度は、自らが主催者となって今すぐ会議を開催する方法です。</a:t>
            </a:r>
            <a:endParaRPr lang="en-US" altLang="ja-JP" dirty="0"/>
          </a:p>
          <a:p>
            <a:endParaRPr lang="en-US" altLang="ja-JP" dirty="0"/>
          </a:p>
          <a:p>
            <a:r>
              <a:rPr lang="ja-JP" altLang="en-US" dirty="0"/>
              <a:t>①画面下部中央の吹き出しのマークをタップします。</a:t>
            </a:r>
            <a:endParaRPr lang="en-US" altLang="ja-JP" dirty="0"/>
          </a:p>
          <a:p>
            <a:endParaRPr lang="en-US" altLang="ja-JP" dirty="0"/>
          </a:p>
          <a:p>
            <a:r>
              <a:rPr lang="ja-JP" altLang="en-US" dirty="0"/>
              <a:t>②「会議」をタップします。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7" name="スライド イメージ プレースホルダー 6">
            <a:extLst>
              <a:ext uri="{FF2B5EF4-FFF2-40B4-BE49-F238E27FC236}">
                <a16:creationId xmlns:a16="http://schemas.microsoft.com/office/drawing/2014/main" id="{E113538B-E73D-6D92-DC76-4144D11A0FAF}"/>
              </a:ext>
            </a:extLst>
          </p:cNvPr>
          <p:cNvSpPr>
            <a:spLocks noGrp="1" noRot="1" noChangeAspect="1"/>
          </p:cNvSpPr>
          <p:nvPr>
            <p:ph type="sldImg"/>
          </p:nvPr>
        </p:nvSpPr>
        <p:spPr/>
      </p:sp>
    </p:spTree>
    <p:extLst>
      <p:ext uri="{BB962C8B-B14F-4D97-AF65-F5344CB8AC3E}">
        <p14:creationId xmlns:p14="http://schemas.microsoft.com/office/powerpoint/2010/main" val="4026971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③「今すぐ会議」をタップします。</a:t>
            </a:r>
            <a:endParaRPr lang="en-US" altLang="ja-JP" dirty="0"/>
          </a:p>
          <a:p>
            <a:endParaRPr lang="en-US" altLang="ja-JP" dirty="0"/>
          </a:p>
          <a:p>
            <a:r>
              <a:rPr lang="ja-JP" altLang="en-US" dirty="0"/>
              <a:t>④「会議を開始」をタップします。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dirty="0"/>
          </a:p>
        </p:txBody>
      </p:sp>
      <p:sp>
        <p:nvSpPr>
          <p:cNvPr id="7" name="スライド イメージ プレースホルダー 6">
            <a:extLst>
              <a:ext uri="{FF2B5EF4-FFF2-40B4-BE49-F238E27FC236}">
                <a16:creationId xmlns:a16="http://schemas.microsoft.com/office/drawing/2014/main" id="{65D729BD-89CA-74B7-1E74-E1A97C3E6195}"/>
              </a:ext>
            </a:extLst>
          </p:cNvPr>
          <p:cNvSpPr>
            <a:spLocks noGrp="1" noRot="1" noChangeAspect="1"/>
          </p:cNvSpPr>
          <p:nvPr>
            <p:ph type="sldImg"/>
          </p:nvPr>
        </p:nvSpPr>
        <p:spPr/>
      </p:sp>
    </p:spTree>
    <p:extLst>
      <p:ext uri="{BB962C8B-B14F-4D97-AF65-F5344CB8AC3E}">
        <p14:creationId xmlns:p14="http://schemas.microsoft.com/office/powerpoint/2010/main" val="392521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⑤「会議出席依頼を共有」をタップします。</a:t>
            </a:r>
            <a:endParaRPr lang="en-US" altLang="ja-JP" dirty="0"/>
          </a:p>
          <a:p>
            <a:endParaRPr lang="en-US" altLang="ja-JP" dirty="0"/>
          </a:p>
          <a:p>
            <a:r>
              <a:rPr lang="ja-JP" altLang="en-US" dirty="0"/>
              <a:t>⑥メッセージアプリ等、会議の情報を送付するツールを選択し、案内を送付します。</a:t>
            </a:r>
            <a:endParaRPr lang="en-US" altLang="ja-JP" dirty="0"/>
          </a:p>
          <a:p>
            <a:endParaRPr lang="en-US" altLang="ja-JP" dirty="0"/>
          </a:p>
          <a:p>
            <a:r>
              <a:rPr lang="ja-JP" altLang="en-US" dirty="0"/>
              <a:t>なお、無料アカウントの場合、一度の会議で接続できる時間は最大で</a:t>
            </a:r>
            <a:r>
              <a:rPr lang="en-US" altLang="ja-JP" dirty="0"/>
              <a:t>60</a:t>
            </a:r>
            <a:r>
              <a:rPr lang="ja-JP" altLang="en-US" dirty="0"/>
              <a:t>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dirty="0"/>
          </a:p>
        </p:txBody>
      </p:sp>
      <p:sp>
        <p:nvSpPr>
          <p:cNvPr id="7" name="スライド イメージ プレースホルダー 6">
            <a:extLst>
              <a:ext uri="{FF2B5EF4-FFF2-40B4-BE49-F238E27FC236}">
                <a16:creationId xmlns:a16="http://schemas.microsoft.com/office/drawing/2014/main" id="{E7DA4C9D-95C9-E43D-14D0-2573789D52B4}"/>
              </a:ext>
            </a:extLst>
          </p:cNvPr>
          <p:cNvSpPr>
            <a:spLocks noGrp="1" noRot="1" noChangeAspect="1"/>
          </p:cNvSpPr>
          <p:nvPr>
            <p:ph type="sldImg"/>
          </p:nvPr>
        </p:nvSpPr>
        <p:spPr/>
      </p:sp>
    </p:spTree>
    <p:extLst>
      <p:ext uri="{BB962C8B-B14F-4D97-AF65-F5344CB8AC3E}">
        <p14:creationId xmlns:p14="http://schemas.microsoft.com/office/powerpoint/2010/main" val="1018514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ここでは、オンライン会議システムの「</a:t>
            </a:r>
            <a:r>
              <a:rPr lang="en-US" altLang="ja-JP" dirty="0"/>
              <a:t>Webex</a:t>
            </a:r>
            <a:r>
              <a:rPr lang="ja-JP" altLang="en-US" dirty="0"/>
              <a:t>」の使い方をご紹介します。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10" name="スライド イメージ プレースホルダー 9">
            <a:extLst>
              <a:ext uri="{FF2B5EF4-FFF2-40B4-BE49-F238E27FC236}">
                <a16:creationId xmlns:a16="http://schemas.microsoft.com/office/drawing/2014/main" id="{9E94B1AE-4417-8EBA-D731-8E01C41D7A69}"/>
              </a:ext>
            </a:extLst>
          </p:cNvPr>
          <p:cNvSpPr>
            <a:spLocks noGrp="1" noRot="1" noChangeAspect="1"/>
          </p:cNvSpPr>
          <p:nvPr>
            <p:ph type="sldImg"/>
          </p:nvPr>
        </p:nvSpPr>
        <p:spPr/>
      </p:sp>
    </p:spTree>
    <p:extLst>
      <p:ext uri="{BB962C8B-B14F-4D97-AF65-F5344CB8AC3E}">
        <p14:creationId xmlns:p14="http://schemas.microsoft.com/office/powerpoint/2010/main" val="2495880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Webex</a:t>
            </a:r>
            <a:r>
              <a:rPr lang="ja-JP" altLang="en-US" dirty="0"/>
              <a:t>」のインストールの仕方について説明します。</a:t>
            </a:r>
            <a:endParaRPr lang="en-US" altLang="ja-JP" dirty="0"/>
          </a:p>
          <a:p>
            <a:endParaRPr lang="en-US" altLang="ja-JP" dirty="0"/>
          </a:p>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ストアをタップします。</a:t>
            </a:r>
            <a:endParaRPr lang="en-US" altLang="ja-JP" dirty="0"/>
          </a:p>
          <a:p>
            <a:endParaRPr lang="en-US" altLang="ja-JP" dirty="0"/>
          </a:p>
          <a:p>
            <a:r>
              <a:rPr lang="ja-JP" altLang="en-US" dirty="0"/>
              <a:t>②「アプリやゲームを検索」をタップします。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7" name="スライド イメージ プレースホルダー 6">
            <a:extLst>
              <a:ext uri="{FF2B5EF4-FFF2-40B4-BE49-F238E27FC236}">
                <a16:creationId xmlns:a16="http://schemas.microsoft.com/office/drawing/2014/main" id="{1798AEA5-710A-C067-C321-0D9E25FB186B}"/>
              </a:ext>
            </a:extLst>
          </p:cNvPr>
          <p:cNvSpPr>
            <a:spLocks noGrp="1" noRot="1" noChangeAspect="1"/>
          </p:cNvSpPr>
          <p:nvPr>
            <p:ph type="sldImg"/>
          </p:nvPr>
        </p:nvSpPr>
        <p:spPr/>
      </p:sp>
    </p:spTree>
    <p:extLst>
      <p:ext uri="{BB962C8B-B14F-4D97-AF65-F5344CB8AC3E}">
        <p14:creationId xmlns:p14="http://schemas.microsoft.com/office/powerpoint/2010/main" val="2460977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③検索文字の入力箇所に「</a:t>
            </a:r>
            <a:r>
              <a:rPr lang="en-US" altLang="ja-JP" dirty="0" err="1"/>
              <a:t>webex</a:t>
            </a:r>
            <a:r>
              <a:rPr lang="ja-JP" altLang="en-US" dirty="0"/>
              <a:t>」と入力し、検索します。</a:t>
            </a:r>
            <a:endParaRPr lang="en-US" altLang="ja-JP" dirty="0"/>
          </a:p>
          <a:p>
            <a:endParaRPr lang="en-US" altLang="ja-JP" dirty="0"/>
          </a:p>
          <a:p>
            <a:r>
              <a:rPr lang="ja-JP" altLang="en-US" dirty="0"/>
              <a:t>④アプリをインストールするかどうかの画面が表示されますので、「インストール」をタップします。</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7" name="スライド イメージ プレースホルダー 6">
            <a:extLst>
              <a:ext uri="{FF2B5EF4-FFF2-40B4-BE49-F238E27FC236}">
                <a16:creationId xmlns:a16="http://schemas.microsoft.com/office/drawing/2014/main" id="{4EE99645-EE1E-9756-2FCF-674A373C087B}"/>
              </a:ext>
            </a:extLst>
          </p:cNvPr>
          <p:cNvSpPr>
            <a:spLocks noGrp="1" noRot="1" noChangeAspect="1"/>
          </p:cNvSpPr>
          <p:nvPr>
            <p:ph type="sldImg"/>
          </p:nvPr>
        </p:nvSpPr>
        <p:spPr/>
      </p:sp>
    </p:spTree>
    <p:extLst>
      <p:ext uri="{BB962C8B-B14F-4D97-AF65-F5344CB8AC3E}">
        <p14:creationId xmlns:p14="http://schemas.microsoft.com/office/powerpoint/2010/main" val="1868834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をタップします。</a:t>
            </a:r>
            <a:endParaRPr lang="en-US" altLang="ja-JP" dirty="0"/>
          </a:p>
          <a:p>
            <a:endParaRPr lang="en-US" altLang="ja-JP" dirty="0"/>
          </a:p>
          <a:p>
            <a:r>
              <a:rPr lang="ja-JP" altLang="en-US" dirty="0"/>
              <a:t>②次に「検索」をタップします。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7" name="スライド イメージ プレースホルダー 6">
            <a:extLst>
              <a:ext uri="{FF2B5EF4-FFF2-40B4-BE49-F238E27FC236}">
                <a16:creationId xmlns:a16="http://schemas.microsoft.com/office/drawing/2014/main" id="{F2BCE318-789E-534C-EFEA-3834BBA334D9}"/>
              </a:ext>
            </a:extLst>
          </p:cNvPr>
          <p:cNvSpPr>
            <a:spLocks noGrp="1" noRot="1" noChangeAspect="1"/>
          </p:cNvSpPr>
          <p:nvPr>
            <p:ph type="sldImg"/>
          </p:nvPr>
        </p:nvSpPr>
        <p:spPr/>
      </p:sp>
    </p:spTree>
    <p:extLst>
      <p:ext uri="{BB962C8B-B14F-4D97-AF65-F5344CB8AC3E}">
        <p14:creationId xmlns:p14="http://schemas.microsoft.com/office/powerpoint/2010/main" val="31656628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a:t>
            </a:r>
            <a:r>
              <a:rPr lang="en-US" altLang="ja-JP" dirty="0"/>
              <a:t>｢</a:t>
            </a:r>
            <a:r>
              <a:rPr lang="ja-JP" altLang="en-US" dirty="0"/>
              <a:t>ゲーム、</a:t>
            </a:r>
            <a:r>
              <a:rPr lang="en-US" altLang="ja-JP" dirty="0"/>
              <a:t>App </a:t>
            </a:r>
            <a:r>
              <a:rPr lang="ja-JP" altLang="en-US" dirty="0"/>
              <a:t>、ストーリーなど</a:t>
            </a:r>
            <a:r>
              <a:rPr lang="en-US" altLang="ja-JP" dirty="0"/>
              <a:t>｣</a:t>
            </a:r>
            <a:r>
              <a:rPr lang="ja-JP" altLang="en-US" dirty="0"/>
              <a:t>と記載された検索窓をタップします。</a:t>
            </a:r>
            <a:endParaRPr lang="en-US" altLang="ja-JP" dirty="0"/>
          </a:p>
          <a:p>
            <a:endParaRPr lang="ja-JP" altLang="en-US" dirty="0"/>
          </a:p>
          <a:p>
            <a:r>
              <a:rPr lang="ja-JP" altLang="en-US" dirty="0"/>
              <a:t>④検索文字の入力箇所に「</a:t>
            </a:r>
            <a:r>
              <a:rPr lang="en-US" altLang="ja-JP" dirty="0"/>
              <a:t>Webex</a:t>
            </a:r>
            <a:r>
              <a:rPr lang="ja-JP" altLang="en-US" dirty="0"/>
              <a:t>」と入力し、検索します。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dirty="0"/>
          </a:p>
        </p:txBody>
      </p:sp>
      <p:sp>
        <p:nvSpPr>
          <p:cNvPr id="7" name="スライド イメージ プレースホルダー 6">
            <a:extLst>
              <a:ext uri="{FF2B5EF4-FFF2-40B4-BE49-F238E27FC236}">
                <a16:creationId xmlns:a16="http://schemas.microsoft.com/office/drawing/2014/main" id="{85F68689-C926-8CE2-8C47-17359D925F37}"/>
              </a:ext>
            </a:extLst>
          </p:cNvPr>
          <p:cNvSpPr>
            <a:spLocks noGrp="1" noRot="1" noChangeAspect="1"/>
          </p:cNvSpPr>
          <p:nvPr>
            <p:ph type="sldImg"/>
          </p:nvPr>
        </p:nvSpPr>
        <p:spPr/>
      </p:sp>
    </p:spTree>
    <p:extLst>
      <p:ext uri="{BB962C8B-B14F-4D97-AF65-F5344CB8AC3E}">
        <p14:creationId xmlns:p14="http://schemas.microsoft.com/office/powerpoint/2010/main" val="4139631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⑤アプリをインストールするかどうかの画面が表示されますので、「入手」をタップしてください。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dirty="0"/>
          </a:p>
        </p:txBody>
      </p:sp>
      <p:sp>
        <p:nvSpPr>
          <p:cNvPr id="7" name="スライド イメージ プレースホルダー 6">
            <a:extLst>
              <a:ext uri="{FF2B5EF4-FFF2-40B4-BE49-F238E27FC236}">
                <a16:creationId xmlns:a16="http://schemas.microsoft.com/office/drawing/2014/main" id="{36CB9A1E-2930-D503-B5E4-B27E23966FDA}"/>
              </a:ext>
            </a:extLst>
          </p:cNvPr>
          <p:cNvSpPr>
            <a:spLocks noGrp="1" noRot="1" noChangeAspect="1"/>
          </p:cNvSpPr>
          <p:nvPr>
            <p:ph type="sldImg"/>
          </p:nvPr>
        </p:nvSpPr>
        <p:spPr/>
      </p:sp>
    </p:spTree>
    <p:extLst>
      <p:ext uri="{BB962C8B-B14F-4D97-AF65-F5344CB8AC3E}">
        <p14:creationId xmlns:p14="http://schemas.microsoft.com/office/powerpoint/2010/main" val="3863289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まずは利用登録を行います。</a:t>
            </a:r>
            <a:endParaRPr lang="en-US" altLang="ja-JP" dirty="0"/>
          </a:p>
          <a:p>
            <a:endParaRPr lang="en-US" altLang="ja-JP" dirty="0"/>
          </a:p>
          <a:p>
            <a:r>
              <a:rPr lang="en-US" altLang="ja-JP" dirty="0"/>
              <a:t>①</a:t>
            </a:r>
            <a:r>
              <a:rPr lang="ja-JP" altLang="en-US" dirty="0"/>
              <a:t>スマートフォンのホーム画面から「</a:t>
            </a:r>
            <a:r>
              <a:rPr lang="en-US" altLang="ja-JP" dirty="0"/>
              <a:t>Webex</a:t>
            </a:r>
            <a:r>
              <a:rPr lang="ja-JP" altLang="en-US" dirty="0"/>
              <a:t>」のマークをタップします。</a:t>
            </a:r>
            <a:endParaRPr lang="en-US" altLang="ja-JP" dirty="0"/>
          </a:p>
          <a:p>
            <a:endParaRPr lang="en-US" altLang="ja-JP" dirty="0"/>
          </a:p>
          <a:p>
            <a:r>
              <a:rPr lang="ja-JP" altLang="en-US" dirty="0"/>
              <a:t>②「新規アカウントを作成」をタップします。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dirty="0"/>
          </a:p>
        </p:txBody>
      </p:sp>
      <p:sp>
        <p:nvSpPr>
          <p:cNvPr id="7" name="スライド イメージ プレースホルダー 6">
            <a:extLst>
              <a:ext uri="{FF2B5EF4-FFF2-40B4-BE49-F238E27FC236}">
                <a16:creationId xmlns:a16="http://schemas.microsoft.com/office/drawing/2014/main" id="{96BEABC5-E2EC-ECDE-B4CD-C279355C095E}"/>
              </a:ext>
            </a:extLst>
          </p:cNvPr>
          <p:cNvSpPr>
            <a:spLocks noGrp="1" noRot="1" noChangeAspect="1"/>
          </p:cNvSpPr>
          <p:nvPr>
            <p:ph type="sldImg"/>
          </p:nvPr>
        </p:nvSpPr>
        <p:spPr/>
      </p:sp>
    </p:spTree>
    <p:extLst>
      <p:ext uri="{BB962C8B-B14F-4D97-AF65-F5344CB8AC3E}">
        <p14:creationId xmlns:p14="http://schemas.microsoft.com/office/powerpoint/2010/main" val="49493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オンライン会議システムは直接顔を合わせずに利用できることから、様々なメリットがあります。</a:t>
            </a:r>
            <a:endParaRPr lang="en-US" altLang="ja-JP" dirty="0"/>
          </a:p>
          <a:p>
            <a:endParaRPr lang="en-US" altLang="ja-JP" dirty="0"/>
          </a:p>
          <a:p>
            <a:r>
              <a:rPr lang="ja-JP" altLang="en-US" dirty="0"/>
              <a:t>ここではメリットを三点ご紹介します。</a:t>
            </a:r>
            <a:endParaRPr lang="en-US" altLang="ja-JP" dirty="0"/>
          </a:p>
          <a:p>
            <a:endParaRPr lang="en-US" altLang="ja-JP" dirty="0"/>
          </a:p>
          <a:p>
            <a:r>
              <a:rPr lang="ja-JP" altLang="en-US" dirty="0"/>
              <a:t>一つ目のメリットは、遠方に住んでいる家族や親戚、知人等と、いつでも顔を見ながら会話を楽しむことができる点です。遠くへ足を運んだり、</a:t>
            </a:r>
            <a:endParaRPr lang="en-US" altLang="ja-JP" dirty="0"/>
          </a:p>
          <a:p>
            <a:r>
              <a:rPr lang="ja-JP" altLang="en-US" dirty="0"/>
              <a:t>逆に遠くから来てもらったりすることもなく、時間を合わせるだけで相手の顔を見ながら会話を楽しむことができます。</a:t>
            </a:r>
            <a:endParaRPr lang="en-US" altLang="ja-JP" dirty="0"/>
          </a:p>
          <a:p>
            <a:r>
              <a:rPr lang="ja-JP" altLang="en-US" dirty="0"/>
              <a:t>　</a:t>
            </a:r>
            <a:endParaRPr lang="en-US" altLang="ja-JP" dirty="0"/>
          </a:p>
          <a:p>
            <a:r>
              <a:rPr lang="ja-JP" altLang="en-US" dirty="0"/>
              <a:t>二つ目のメリットは、会場の確保や会場までの移動に伴う負担が軽減することです。</a:t>
            </a:r>
          </a:p>
          <a:p>
            <a:endParaRPr lang="en-US" altLang="ja-JP" dirty="0"/>
          </a:p>
          <a:p>
            <a:r>
              <a:rPr lang="ja-JP" altLang="en-US" dirty="0"/>
              <a:t>多くの人が集まる会合等を行う場合、会場の確保や準備には手間や時間がかかりますが、オンラインであれば、そのような準備をする必要がなく、会合の実施が可能です。</a:t>
            </a:r>
            <a:endParaRPr lang="en-US" altLang="ja-JP" dirty="0"/>
          </a:p>
          <a:p>
            <a:endParaRPr lang="en-US" altLang="ja-JP" dirty="0"/>
          </a:p>
          <a:p>
            <a:r>
              <a:rPr lang="ja-JP" altLang="en-US" dirty="0"/>
              <a:t>三つ目のメリットは、来場者の移動による時間や交通費などの負担なく、会合を実施することができる点です。</a:t>
            </a:r>
            <a:endParaRPr lang="en-US" altLang="ja-JP" dirty="0"/>
          </a:p>
          <a:p>
            <a:endParaRPr lang="en-US" altLang="ja-JP" dirty="0"/>
          </a:p>
          <a:p>
            <a:r>
              <a:rPr lang="ja-JP" altLang="en-US" dirty="0"/>
              <a:t>参加メンバーに遠方の方がいても交通費の心配が不要になるだけでなく、移動を伴わないことから急な悪天候や道路の渋滞などにも影響を受けず、会合を実施することが可能です。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0E7049BE-CE48-B164-CAD0-D964E5DDC0B1}"/>
              </a:ext>
            </a:extLst>
          </p:cNvPr>
          <p:cNvSpPr>
            <a:spLocks noGrp="1" noRot="1" noChangeAspect="1"/>
          </p:cNvSpPr>
          <p:nvPr>
            <p:ph type="sldImg"/>
          </p:nvPr>
        </p:nvSpPr>
        <p:spPr/>
      </p:sp>
    </p:spTree>
    <p:extLst>
      <p:ext uri="{BB962C8B-B14F-4D97-AF65-F5344CB8AC3E}">
        <p14:creationId xmlns:p14="http://schemas.microsoft.com/office/powerpoint/2010/main" val="9787457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メールアドレスを入力し、「次へ」をタップします。</a:t>
            </a:r>
            <a:endParaRPr lang="en-US" altLang="ja-JP" dirty="0"/>
          </a:p>
          <a:p>
            <a:endParaRPr lang="en-US" altLang="ja-JP" dirty="0"/>
          </a:p>
          <a:p>
            <a:r>
              <a:rPr lang="en-US" altLang="ja-JP" dirty="0"/>
              <a:t>④</a:t>
            </a:r>
            <a:r>
              <a:rPr lang="ja-JP" altLang="en-US" dirty="0"/>
              <a:t>「サインアップ」をタップします。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7" name="スライド イメージ プレースホルダー 6">
            <a:extLst>
              <a:ext uri="{FF2B5EF4-FFF2-40B4-BE49-F238E27FC236}">
                <a16:creationId xmlns:a16="http://schemas.microsoft.com/office/drawing/2014/main" id="{D6A030E9-0A1B-44AA-5D45-BD464B5E6515}"/>
              </a:ext>
            </a:extLst>
          </p:cNvPr>
          <p:cNvSpPr>
            <a:spLocks noGrp="1" noRot="1" noChangeAspect="1"/>
          </p:cNvSpPr>
          <p:nvPr>
            <p:ph type="sldImg"/>
          </p:nvPr>
        </p:nvSpPr>
        <p:spPr/>
      </p:sp>
    </p:spTree>
    <p:extLst>
      <p:ext uri="{BB962C8B-B14F-4D97-AF65-F5344CB8AC3E}">
        <p14:creationId xmlns:p14="http://schemas.microsoft.com/office/powerpoint/2010/main" val="833050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⑤</a:t>
            </a:r>
            <a:r>
              <a:rPr lang="ja-JP" altLang="en-US" dirty="0"/>
              <a:t>登録したメールアドレスで受信した確認コードを入力します。</a:t>
            </a:r>
            <a:endParaRPr lang="en-US" altLang="ja-JP" dirty="0"/>
          </a:p>
          <a:p>
            <a:endParaRPr lang="en-US" altLang="ja-JP" dirty="0"/>
          </a:p>
          <a:p>
            <a:r>
              <a:rPr lang="ja-JP" altLang="en-US" dirty="0"/>
              <a:t>⑥パスワードを入力し、「作成」をタップします。</a:t>
            </a:r>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7" name="スライド イメージ プレースホルダー 6">
            <a:extLst>
              <a:ext uri="{FF2B5EF4-FFF2-40B4-BE49-F238E27FC236}">
                <a16:creationId xmlns:a16="http://schemas.microsoft.com/office/drawing/2014/main" id="{EABB5466-3EF8-75C5-91C1-AFDAF7DBA018}"/>
              </a:ext>
            </a:extLst>
          </p:cNvPr>
          <p:cNvSpPr>
            <a:spLocks noGrp="1" noRot="1" noChangeAspect="1"/>
          </p:cNvSpPr>
          <p:nvPr>
            <p:ph type="sldImg"/>
          </p:nvPr>
        </p:nvSpPr>
        <p:spPr/>
      </p:sp>
    </p:spTree>
    <p:extLst>
      <p:ext uri="{BB962C8B-B14F-4D97-AF65-F5344CB8AC3E}">
        <p14:creationId xmlns:p14="http://schemas.microsoft.com/office/powerpoint/2010/main" val="37076322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⑦名前を入力し「入力」をタップします。</a:t>
            </a:r>
            <a:endParaRPr lang="en-US" altLang="ja-JP" dirty="0"/>
          </a:p>
          <a:p>
            <a:endParaRPr lang="en-US" altLang="ja-JP" dirty="0"/>
          </a:p>
          <a:p>
            <a:r>
              <a:rPr lang="ja-JP" altLang="en-US" dirty="0"/>
              <a:t>⑧マイクへのアクセスに関するポップアップでは「</a:t>
            </a:r>
            <a:r>
              <a:rPr lang="en-US" altLang="ja-JP" dirty="0"/>
              <a:t>OK</a:t>
            </a:r>
            <a:r>
              <a:rPr lang="ja-JP" altLang="en-US" dirty="0"/>
              <a:t>」をタップします。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7" name="スライド イメージ プレースホルダー 6">
            <a:extLst>
              <a:ext uri="{FF2B5EF4-FFF2-40B4-BE49-F238E27FC236}">
                <a16:creationId xmlns:a16="http://schemas.microsoft.com/office/drawing/2014/main" id="{781BD6A1-0610-BE76-1946-22E5963AFE28}"/>
              </a:ext>
            </a:extLst>
          </p:cNvPr>
          <p:cNvSpPr>
            <a:spLocks noGrp="1" noRot="1" noChangeAspect="1"/>
          </p:cNvSpPr>
          <p:nvPr>
            <p:ph type="sldImg"/>
          </p:nvPr>
        </p:nvSpPr>
        <p:spPr/>
      </p:sp>
    </p:spTree>
    <p:extLst>
      <p:ext uri="{BB962C8B-B14F-4D97-AF65-F5344CB8AC3E}">
        <p14:creationId xmlns:p14="http://schemas.microsoft.com/office/powerpoint/2010/main" val="8024694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⑨通知の権限について　「許可しない」もしくは「許可」のどちらかをタップします。</a:t>
            </a:r>
            <a:endParaRPr lang="en-US" altLang="ja-JP" dirty="0"/>
          </a:p>
          <a:p>
            <a:endParaRPr lang="en-US" altLang="ja-JP" dirty="0"/>
          </a:p>
          <a:p>
            <a:r>
              <a:rPr lang="ja-JP" altLang="en-US" dirty="0"/>
              <a:t>どちらを選択しても大丈夫です。</a:t>
            </a:r>
            <a:endParaRPr lang="en-US" altLang="ja-JP" dirty="0"/>
          </a:p>
          <a:p>
            <a:endParaRPr lang="en-US" altLang="ja-JP" dirty="0"/>
          </a:p>
          <a:p>
            <a:r>
              <a:rPr lang="ja-JP" altLang="en-US" dirty="0"/>
              <a:t>これで「</a:t>
            </a:r>
            <a:r>
              <a:rPr lang="en-US" altLang="ja-JP" dirty="0"/>
              <a:t>Webex</a:t>
            </a:r>
            <a:r>
              <a:rPr lang="ja-JP" altLang="en-US" dirty="0"/>
              <a:t>」を利用する準備が整いました。</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7" name="スライド イメージ プレースホルダー 6">
            <a:extLst>
              <a:ext uri="{FF2B5EF4-FFF2-40B4-BE49-F238E27FC236}">
                <a16:creationId xmlns:a16="http://schemas.microsoft.com/office/drawing/2014/main" id="{0378AF89-A77E-1B09-7A5E-401461D75FF2}"/>
              </a:ext>
            </a:extLst>
          </p:cNvPr>
          <p:cNvSpPr>
            <a:spLocks noGrp="1" noRot="1" noChangeAspect="1"/>
          </p:cNvSpPr>
          <p:nvPr>
            <p:ph type="sldImg"/>
          </p:nvPr>
        </p:nvSpPr>
        <p:spPr/>
      </p:sp>
    </p:spTree>
    <p:extLst>
      <p:ext uri="{BB962C8B-B14F-4D97-AF65-F5344CB8AC3E}">
        <p14:creationId xmlns:p14="http://schemas.microsoft.com/office/powerpoint/2010/main" val="32200601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a:t>
            </a:r>
            <a:r>
              <a:rPr lang="en-US" altLang="ja-JP" dirty="0"/>
              <a:t>Webex</a:t>
            </a:r>
            <a:r>
              <a:rPr lang="ja-JP" altLang="en-US" dirty="0"/>
              <a:t>」で会議に参加する方法をご紹介します。</a:t>
            </a:r>
            <a:endParaRPr lang="en-US" altLang="ja-JP" dirty="0"/>
          </a:p>
          <a:p>
            <a:endParaRPr lang="en-US" altLang="ja-JP" dirty="0"/>
          </a:p>
          <a:p>
            <a:r>
              <a:rPr lang="ja-JP" altLang="en-US" dirty="0"/>
              <a:t>まずは、自分以外の誰かが会議を主催し、メールで会議への招待を受けている場合に、メールから直接会議に参加する方法です。</a:t>
            </a:r>
            <a:endParaRPr lang="en-US" altLang="ja-JP" dirty="0"/>
          </a:p>
          <a:p>
            <a:endParaRPr lang="en-US" altLang="ja-JP" dirty="0"/>
          </a:p>
          <a:p>
            <a:r>
              <a:rPr lang="en-US" altLang="ja-JP" dirty="0"/>
              <a:t>①</a:t>
            </a:r>
            <a:r>
              <a:rPr lang="ja-JP" altLang="en-US" dirty="0"/>
              <a:t>招待されたメールを開き、「</a:t>
            </a:r>
            <a:r>
              <a:rPr lang="en-US" altLang="ja-JP" dirty="0"/>
              <a:t>Join meeting</a:t>
            </a:r>
            <a:r>
              <a:rPr lang="ja-JP" altLang="en-US" dirty="0"/>
              <a:t>」をタップします。</a:t>
            </a:r>
            <a:endParaRPr lang="en-US" altLang="ja-JP" dirty="0"/>
          </a:p>
          <a:p>
            <a:endParaRPr lang="en-US" altLang="ja-JP" dirty="0"/>
          </a:p>
          <a:p>
            <a:r>
              <a:rPr lang="ja-JP" altLang="en-US" dirty="0"/>
              <a:t>②「ミーティングに参加」をタップします。</a:t>
            </a:r>
            <a:endParaRPr lang="en-US" altLang="ja-JP" dirty="0"/>
          </a:p>
          <a:p>
            <a:endParaRPr lang="en-US" altLang="ja-JP" dirty="0"/>
          </a:p>
          <a:p>
            <a:r>
              <a:rPr lang="ja-JP" altLang="en-US" dirty="0"/>
              <a:t>これで会議に参加することができます。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7" name="スライド イメージ プレースホルダー 6">
            <a:extLst>
              <a:ext uri="{FF2B5EF4-FFF2-40B4-BE49-F238E27FC236}">
                <a16:creationId xmlns:a16="http://schemas.microsoft.com/office/drawing/2014/main" id="{983D1F47-E5F8-66BB-6B9F-F2DC67D33880}"/>
              </a:ext>
            </a:extLst>
          </p:cNvPr>
          <p:cNvSpPr>
            <a:spLocks noGrp="1" noRot="1" noChangeAspect="1"/>
          </p:cNvSpPr>
          <p:nvPr>
            <p:ph type="sldImg"/>
          </p:nvPr>
        </p:nvSpPr>
        <p:spPr/>
      </p:sp>
    </p:spTree>
    <p:extLst>
      <p:ext uri="{BB962C8B-B14F-4D97-AF65-F5344CB8AC3E}">
        <p14:creationId xmlns:p14="http://schemas.microsoft.com/office/powerpoint/2010/main" val="1223935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次は、ミーティング番号を直接入力する場合の参加方法です。</a:t>
            </a:r>
            <a:endParaRPr lang="en-US" altLang="ja-JP" dirty="0"/>
          </a:p>
          <a:p>
            <a:endParaRPr lang="en-US" altLang="ja-JP" dirty="0"/>
          </a:p>
          <a:p>
            <a:r>
              <a:rPr lang="en-US" altLang="ja-JP" dirty="0"/>
              <a:t>①</a:t>
            </a:r>
            <a:r>
              <a:rPr lang="ja-JP" altLang="en-US" dirty="0"/>
              <a:t> 右上に表示されている「＋」をタップします。</a:t>
            </a:r>
            <a:endParaRPr lang="en-US" altLang="ja-JP" dirty="0"/>
          </a:p>
          <a:p>
            <a:endParaRPr lang="en-US" altLang="ja-JP" dirty="0"/>
          </a:p>
          <a:p>
            <a:r>
              <a:rPr lang="ja-JP" altLang="en-US" dirty="0"/>
              <a:t>②「ミーティングに参加」をタップします。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7" name="スライド イメージ プレースホルダー 6">
            <a:extLst>
              <a:ext uri="{FF2B5EF4-FFF2-40B4-BE49-F238E27FC236}">
                <a16:creationId xmlns:a16="http://schemas.microsoft.com/office/drawing/2014/main" id="{F8AF66BD-FDEC-5FDC-F6EA-D10517F67102}"/>
              </a:ext>
            </a:extLst>
          </p:cNvPr>
          <p:cNvSpPr>
            <a:spLocks noGrp="1" noRot="1" noChangeAspect="1"/>
          </p:cNvSpPr>
          <p:nvPr>
            <p:ph type="sldImg"/>
          </p:nvPr>
        </p:nvSpPr>
        <p:spPr/>
      </p:sp>
    </p:spTree>
    <p:extLst>
      <p:ext uri="{BB962C8B-B14F-4D97-AF65-F5344CB8AC3E}">
        <p14:creationId xmlns:p14="http://schemas.microsoft.com/office/powerpoint/2010/main" val="3524509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③招待メールを開き</a:t>
            </a:r>
            <a:r>
              <a:rPr lang="en-US" altLang="ja-JP" dirty="0"/>
              <a:t>｢Meeting number</a:t>
            </a:r>
            <a:r>
              <a:rPr lang="ja-JP" altLang="en-US" dirty="0"/>
              <a:t>」を確認します。</a:t>
            </a:r>
            <a:endParaRPr lang="en-US" altLang="ja-JP" dirty="0"/>
          </a:p>
          <a:p>
            <a:endParaRPr lang="en-US" altLang="ja-JP" dirty="0"/>
          </a:p>
          <a:p>
            <a:r>
              <a:rPr lang="ja-JP" altLang="en-US" dirty="0"/>
              <a:t>④メールで確認した</a:t>
            </a:r>
            <a:r>
              <a:rPr lang="en-US" altLang="ja-JP" dirty="0"/>
              <a:t>｢Meeting number</a:t>
            </a:r>
            <a:r>
              <a:rPr lang="ja-JP" altLang="en-US" dirty="0"/>
              <a:t>」を入力します。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7" name="スライド イメージ プレースホルダー 6">
            <a:extLst>
              <a:ext uri="{FF2B5EF4-FFF2-40B4-BE49-F238E27FC236}">
                <a16:creationId xmlns:a16="http://schemas.microsoft.com/office/drawing/2014/main" id="{3041B21C-2D2B-07E2-223B-06634AB72BF1}"/>
              </a:ext>
            </a:extLst>
          </p:cNvPr>
          <p:cNvSpPr>
            <a:spLocks noGrp="1" noRot="1" noChangeAspect="1"/>
          </p:cNvSpPr>
          <p:nvPr>
            <p:ph type="sldImg"/>
          </p:nvPr>
        </p:nvSpPr>
        <p:spPr/>
      </p:sp>
    </p:spTree>
    <p:extLst>
      <p:ext uri="{BB962C8B-B14F-4D97-AF65-F5344CB8AC3E}">
        <p14:creationId xmlns:p14="http://schemas.microsoft.com/office/powerpoint/2010/main" val="22949953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⑤画面に表示された参加ボタンをタップします。</a:t>
            </a:r>
            <a:endParaRPr lang="en-US" altLang="ja-JP" dirty="0"/>
          </a:p>
          <a:p>
            <a:endParaRPr lang="en-US" altLang="ja-JP" dirty="0"/>
          </a:p>
          <a:p>
            <a:r>
              <a:rPr lang="ja-JP" altLang="en-US" dirty="0"/>
              <a:t>⑥「ミーティングに参加」ボタンをタップします。</a:t>
            </a:r>
            <a:endParaRPr lang="en-US" altLang="ja-JP" dirty="0"/>
          </a:p>
          <a:p>
            <a:endParaRPr lang="en-US" altLang="ja-JP" dirty="0"/>
          </a:p>
          <a:p>
            <a:r>
              <a:rPr lang="ja-JP" altLang="en-US" dirty="0"/>
              <a:t>これで会議に参加することできます。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dirty="0"/>
          </a:p>
        </p:txBody>
      </p:sp>
      <p:sp>
        <p:nvSpPr>
          <p:cNvPr id="7" name="スライド イメージ プレースホルダー 6">
            <a:extLst>
              <a:ext uri="{FF2B5EF4-FFF2-40B4-BE49-F238E27FC236}">
                <a16:creationId xmlns:a16="http://schemas.microsoft.com/office/drawing/2014/main" id="{3C32D345-F734-2908-1AAF-3B31EEA0A12D}"/>
              </a:ext>
            </a:extLst>
          </p:cNvPr>
          <p:cNvSpPr>
            <a:spLocks noGrp="1" noRot="1" noChangeAspect="1"/>
          </p:cNvSpPr>
          <p:nvPr>
            <p:ph type="sldImg"/>
          </p:nvPr>
        </p:nvSpPr>
        <p:spPr/>
      </p:sp>
    </p:spTree>
    <p:extLst>
      <p:ext uri="{BB962C8B-B14F-4D97-AF65-F5344CB8AC3E}">
        <p14:creationId xmlns:p14="http://schemas.microsoft.com/office/powerpoint/2010/main" val="3015486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Webex</a:t>
            </a:r>
            <a:r>
              <a:rPr lang="ja-JP" altLang="en-US" dirty="0"/>
              <a:t>」には、会議参加中に利用できる様々な機能が用意されています。</a:t>
            </a:r>
            <a:endParaRPr lang="en-US" altLang="ja-JP" dirty="0"/>
          </a:p>
          <a:p>
            <a:endParaRPr lang="en-US" altLang="ja-JP" dirty="0"/>
          </a:p>
          <a:p>
            <a:r>
              <a:rPr lang="ja-JP" altLang="en-US" dirty="0"/>
              <a:t>①画面下部一番左のマイクのマークでは、音声の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②画面下部左から</a:t>
            </a:r>
            <a:r>
              <a:rPr lang="en-US" altLang="ja-JP" dirty="0"/>
              <a:t>2</a:t>
            </a:r>
            <a:r>
              <a:rPr lang="ja-JP" altLang="en-US" dirty="0"/>
              <a:t>番目のカメラのマークでは、カメラの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③画面下部右から</a:t>
            </a:r>
            <a:r>
              <a:rPr lang="en-US" altLang="ja-JP" dirty="0"/>
              <a:t>3</a:t>
            </a:r>
            <a:r>
              <a:rPr lang="ja-JP" altLang="en-US" dirty="0"/>
              <a:t>番目のスピーカーのマークでは、音声の出力方法を切り替えられます。</a:t>
            </a:r>
            <a:endParaRPr lang="en-US" altLang="ja-JP" dirty="0"/>
          </a:p>
          <a:p>
            <a:endParaRPr lang="en-US" altLang="ja-JP" dirty="0"/>
          </a:p>
          <a:p>
            <a:r>
              <a:rPr lang="ja-JP" altLang="en-US" dirty="0"/>
              <a:t>④画面右上の吹き出しをタップすると、文字の入力ができます。</a:t>
            </a:r>
            <a:endParaRPr lang="en-US" altLang="ja-JP" dirty="0"/>
          </a:p>
          <a:p>
            <a:endParaRPr lang="en-US" altLang="ja-JP" dirty="0"/>
          </a:p>
          <a:p>
            <a:r>
              <a:rPr lang="ja-JP" altLang="en-US" dirty="0"/>
              <a:t>⑤画面下部左から</a:t>
            </a:r>
            <a:r>
              <a:rPr lang="en-US" altLang="ja-JP" dirty="0"/>
              <a:t>4</a:t>
            </a:r>
            <a:r>
              <a:rPr lang="ja-JP" altLang="en-US" dirty="0"/>
              <a:t>番目の「・・・」から、挙手を含めたリアクションを選択できます。</a:t>
            </a:r>
            <a:endParaRPr lang="en-US" altLang="ja-JP" dirty="0"/>
          </a:p>
          <a:p>
            <a:endParaRPr lang="en-US" altLang="ja-JP" dirty="0"/>
          </a:p>
          <a:p>
            <a:r>
              <a:rPr lang="ja-JP" altLang="en-US" dirty="0"/>
              <a:t>⑥会議から退出したいときは、画面下部一番右の「</a:t>
            </a:r>
            <a:r>
              <a:rPr lang="en-US" altLang="ja-JP" dirty="0"/>
              <a:t>×</a:t>
            </a:r>
            <a:r>
              <a:rPr lang="ja-JP" altLang="en-US" dirty="0"/>
              <a:t>」をタップし「ミーティングを終了」をタップします。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dirty="0"/>
          </a:p>
        </p:txBody>
      </p:sp>
      <p:sp>
        <p:nvSpPr>
          <p:cNvPr id="7" name="スライド イメージ プレースホルダー 6">
            <a:extLst>
              <a:ext uri="{FF2B5EF4-FFF2-40B4-BE49-F238E27FC236}">
                <a16:creationId xmlns:a16="http://schemas.microsoft.com/office/drawing/2014/main" id="{CA905661-5927-7BD8-0B46-B882B75F603A}"/>
              </a:ext>
            </a:extLst>
          </p:cNvPr>
          <p:cNvSpPr>
            <a:spLocks noGrp="1" noRot="1" noChangeAspect="1"/>
          </p:cNvSpPr>
          <p:nvPr>
            <p:ph type="sldImg"/>
          </p:nvPr>
        </p:nvSpPr>
        <p:spPr/>
      </p:sp>
    </p:spTree>
    <p:extLst>
      <p:ext uri="{BB962C8B-B14F-4D97-AF65-F5344CB8AC3E}">
        <p14:creationId xmlns:p14="http://schemas.microsoft.com/office/powerpoint/2010/main" val="21172333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今度は、自らが主催者となって今すぐ会議を開催する方法です。</a:t>
            </a:r>
            <a:endParaRPr lang="en-US" altLang="ja-JP" dirty="0"/>
          </a:p>
          <a:p>
            <a:endParaRPr lang="en-US" altLang="ja-JP" dirty="0"/>
          </a:p>
          <a:p>
            <a:r>
              <a:rPr lang="en-US" altLang="ja-JP" dirty="0"/>
              <a:t>①</a:t>
            </a:r>
            <a:r>
              <a:rPr lang="ja-JP" altLang="en-US" dirty="0"/>
              <a:t>右上にある「＋」をタップします。</a:t>
            </a:r>
            <a:endParaRPr lang="en-US" altLang="ja-JP" dirty="0"/>
          </a:p>
          <a:p>
            <a:endParaRPr lang="en-US" altLang="ja-JP" dirty="0"/>
          </a:p>
          <a:p>
            <a:r>
              <a:rPr lang="ja-JP" altLang="en-US" dirty="0"/>
              <a:t>②「ミーティングを開始」をタップします。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69</a:t>
            </a:fld>
            <a:endParaRPr lang="ja-JP" altLang="en-US" dirty="0"/>
          </a:p>
        </p:txBody>
      </p:sp>
      <p:sp>
        <p:nvSpPr>
          <p:cNvPr id="7" name="スライド イメージ プレースホルダー 6">
            <a:extLst>
              <a:ext uri="{FF2B5EF4-FFF2-40B4-BE49-F238E27FC236}">
                <a16:creationId xmlns:a16="http://schemas.microsoft.com/office/drawing/2014/main" id="{D63DC674-BE2B-104F-74F8-3D11F481351D}"/>
              </a:ext>
            </a:extLst>
          </p:cNvPr>
          <p:cNvSpPr>
            <a:spLocks noGrp="1" noRot="1" noChangeAspect="1"/>
          </p:cNvSpPr>
          <p:nvPr>
            <p:ph type="sldImg"/>
          </p:nvPr>
        </p:nvSpPr>
        <p:spPr/>
      </p:sp>
    </p:spTree>
    <p:extLst>
      <p:ext uri="{BB962C8B-B14F-4D97-AF65-F5344CB8AC3E}">
        <p14:creationId xmlns:p14="http://schemas.microsoft.com/office/powerpoint/2010/main" val="397464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それでは、本講座でご紹介するオンライン会議システムと、オンライン会議を利用するための手順についてご説明します。　</a:t>
            </a:r>
            <a:endParaRPr lang="en-US" altLang="ja-JP" dirty="0"/>
          </a:p>
          <a:p>
            <a:endParaRPr lang="en-US" altLang="ja-JP" dirty="0"/>
          </a:p>
          <a:p>
            <a:r>
              <a:rPr lang="ja-JP" altLang="en-US" dirty="0"/>
              <a:t>最初に本講座では、「</a:t>
            </a:r>
            <a:r>
              <a:rPr lang="en-US" altLang="ja-JP" dirty="0"/>
              <a:t>Zoom</a:t>
            </a:r>
            <a:r>
              <a:rPr lang="ja-JP" altLang="en-US" dirty="0"/>
              <a:t>」、「</a:t>
            </a:r>
            <a:r>
              <a:rPr lang="en-US" altLang="ja-JP" dirty="0"/>
              <a:t>Microsoft Teams</a:t>
            </a:r>
            <a:r>
              <a:rPr lang="ja-JP" altLang="en-US" dirty="0"/>
              <a:t>」、「</a:t>
            </a:r>
            <a:r>
              <a:rPr lang="en-US" altLang="ja-JP" dirty="0"/>
              <a:t>Webex</a:t>
            </a:r>
            <a:r>
              <a:rPr lang="ja-JP" altLang="en-US" dirty="0"/>
              <a:t>」、「</a:t>
            </a:r>
            <a:r>
              <a:rPr lang="en-US" altLang="ja-JP" dirty="0"/>
              <a:t>Google</a:t>
            </a:r>
            <a:r>
              <a:rPr lang="ja-JP" altLang="en-US" dirty="0"/>
              <a:t> </a:t>
            </a:r>
            <a:r>
              <a:rPr lang="en-US" altLang="ja-JP" dirty="0"/>
              <a:t>Meet</a:t>
            </a:r>
            <a:r>
              <a:rPr lang="ja-JP" altLang="en-US" dirty="0"/>
              <a:t>」の、</a:t>
            </a:r>
            <a:r>
              <a:rPr lang="en-US" altLang="ja-JP" dirty="0"/>
              <a:t>4</a:t>
            </a:r>
            <a:r>
              <a:rPr lang="ja-JP" altLang="en-US" dirty="0"/>
              <a:t>つのオンライン会議システムをご紹介します。</a:t>
            </a:r>
            <a:endParaRPr lang="en-US" altLang="ja-JP" dirty="0"/>
          </a:p>
          <a:p>
            <a:endParaRPr lang="en-US" altLang="ja-JP" dirty="0"/>
          </a:p>
          <a:p>
            <a:r>
              <a:rPr lang="ja-JP" altLang="en-US" dirty="0"/>
              <a:t>各アプリには、それぞれ多くの機能が備えられていますが、本講座ではそのうち、無料で利用できる範囲、かつ、基本的な機能に限定して、ご紹介します。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8CB7019D-4EB7-39E7-7E65-448276140368}"/>
              </a:ext>
            </a:extLst>
          </p:cNvPr>
          <p:cNvSpPr>
            <a:spLocks noGrp="1" noRot="1" noChangeAspect="1"/>
          </p:cNvSpPr>
          <p:nvPr>
            <p:ph type="sldImg"/>
          </p:nvPr>
        </p:nvSpPr>
        <p:spPr/>
      </p:sp>
    </p:spTree>
    <p:extLst>
      <p:ext uri="{BB962C8B-B14F-4D97-AF65-F5344CB8AC3E}">
        <p14:creationId xmlns:p14="http://schemas.microsoft.com/office/powerpoint/2010/main" val="12400698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「ミーティングに参加」をタップします。</a:t>
            </a:r>
            <a:endParaRPr lang="en-US" altLang="ja-JP" dirty="0"/>
          </a:p>
          <a:p>
            <a:endParaRPr lang="ja-JP" altLang="en-US" dirty="0"/>
          </a:p>
          <a:p>
            <a:r>
              <a:rPr lang="ja-JP" altLang="en-US" dirty="0"/>
              <a:t>④画面右上に表示された人型のマークをタップします。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dirty="0"/>
          </a:p>
        </p:txBody>
      </p:sp>
      <p:sp>
        <p:nvSpPr>
          <p:cNvPr id="7" name="スライド イメージ プレースホルダー 6">
            <a:extLst>
              <a:ext uri="{FF2B5EF4-FFF2-40B4-BE49-F238E27FC236}">
                <a16:creationId xmlns:a16="http://schemas.microsoft.com/office/drawing/2014/main" id="{54C5540A-D4F5-408C-C60F-D639444FD45A}"/>
              </a:ext>
            </a:extLst>
          </p:cNvPr>
          <p:cNvSpPr>
            <a:spLocks noGrp="1" noRot="1" noChangeAspect="1"/>
          </p:cNvSpPr>
          <p:nvPr>
            <p:ph type="sldImg"/>
          </p:nvPr>
        </p:nvSpPr>
        <p:spPr/>
      </p:sp>
    </p:spTree>
    <p:extLst>
      <p:ext uri="{BB962C8B-B14F-4D97-AF65-F5344CB8AC3E}">
        <p14:creationId xmlns:p14="http://schemas.microsoft.com/office/powerpoint/2010/main" val="26873786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⑤参加者と表示された右側に表示される人型のマークをタップします。</a:t>
            </a:r>
            <a:endParaRPr lang="en-US" altLang="ja-JP" dirty="0"/>
          </a:p>
          <a:p>
            <a:endParaRPr lang="en-US" altLang="ja-JP" dirty="0"/>
          </a:p>
          <a:p>
            <a:r>
              <a:rPr lang="ja-JP" altLang="en-US" dirty="0"/>
              <a:t>⑥「名前またはメールアドレス」をタップします。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dirty="0"/>
          </a:p>
        </p:txBody>
      </p:sp>
      <p:sp>
        <p:nvSpPr>
          <p:cNvPr id="7" name="スライド イメージ プレースホルダー 6">
            <a:extLst>
              <a:ext uri="{FF2B5EF4-FFF2-40B4-BE49-F238E27FC236}">
                <a16:creationId xmlns:a16="http://schemas.microsoft.com/office/drawing/2014/main" id="{85F51710-918B-FCAB-A6FA-6FD4B1C3E0B1}"/>
              </a:ext>
            </a:extLst>
          </p:cNvPr>
          <p:cNvSpPr>
            <a:spLocks noGrp="1" noRot="1" noChangeAspect="1"/>
          </p:cNvSpPr>
          <p:nvPr>
            <p:ph type="sldImg"/>
          </p:nvPr>
        </p:nvSpPr>
        <p:spPr/>
      </p:sp>
    </p:spTree>
    <p:extLst>
      <p:ext uri="{BB962C8B-B14F-4D97-AF65-F5344CB8AC3E}">
        <p14:creationId xmlns:p14="http://schemas.microsoft.com/office/powerpoint/2010/main" val="31389345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⑦招待したい人のメールアドレスを入力します。</a:t>
            </a:r>
            <a:endParaRPr lang="en-US" altLang="ja-JP" dirty="0"/>
          </a:p>
          <a:p>
            <a:endParaRPr lang="en-US" altLang="ja-JP" dirty="0"/>
          </a:p>
          <a:p>
            <a:r>
              <a:rPr lang="ja-JP" altLang="en-US" dirty="0"/>
              <a:t>⑧「ミーティング」をタップします。</a:t>
            </a:r>
          </a:p>
          <a:p>
            <a:endParaRPr lang="en-US" altLang="ja-JP" dirty="0"/>
          </a:p>
          <a:p>
            <a:r>
              <a:rPr lang="ja-JP" altLang="en-US" dirty="0"/>
              <a:t>なお、無料アカウントの場合、一度の会議で接続できる時間は最大で</a:t>
            </a:r>
            <a:r>
              <a:rPr lang="en-US" altLang="ja-JP" dirty="0"/>
              <a:t>40</a:t>
            </a:r>
            <a:r>
              <a:rPr lang="ja-JP" altLang="en-US" dirty="0"/>
              <a:t>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72</a:t>
            </a:fld>
            <a:endParaRPr lang="ja-JP" altLang="en-US" dirty="0"/>
          </a:p>
        </p:txBody>
      </p:sp>
      <p:sp>
        <p:nvSpPr>
          <p:cNvPr id="7" name="スライド イメージ プレースホルダー 6">
            <a:extLst>
              <a:ext uri="{FF2B5EF4-FFF2-40B4-BE49-F238E27FC236}">
                <a16:creationId xmlns:a16="http://schemas.microsoft.com/office/drawing/2014/main" id="{7D03DCFE-A4F3-2E8B-05DA-897C202FF6AE}"/>
              </a:ext>
            </a:extLst>
          </p:cNvPr>
          <p:cNvSpPr>
            <a:spLocks noGrp="1" noRot="1" noChangeAspect="1"/>
          </p:cNvSpPr>
          <p:nvPr>
            <p:ph type="sldImg"/>
          </p:nvPr>
        </p:nvSpPr>
        <p:spPr/>
      </p:sp>
    </p:spTree>
    <p:extLst>
      <p:ext uri="{BB962C8B-B14F-4D97-AF65-F5344CB8AC3E}">
        <p14:creationId xmlns:p14="http://schemas.microsoft.com/office/powerpoint/2010/main" val="19510315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今すぐに会議を開催するのではなく、日時を指定して会議をスケジュールする方法です。</a:t>
            </a:r>
            <a:endParaRPr lang="en-US" altLang="ja-JP" dirty="0"/>
          </a:p>
          <a:p>
            <a:endParaRPr lang="en-US" altLang="ja-JP" dirty="0"/>
          </a:p>
          <a:p>
            <a:r>
              <a:rPr lang="en-US" altLang="ja-JP" dirty="0"/>
              <a:t>①</a:t>
            </a:r>
            <a:r>
              <a:rPr lang="ja-JP" altLang="en-US" dirty="0"/>
              <a:t>画面上部右の「＋」をタップします。</a:t>
            </a:r>
            <a:endParaRPr lang="en-US" altLang="ja-JP" dirty="0"/>
          </a:p>
          <a:p>
            <a:endParaRPr lang="en-US" altLang="ja-JP" dirty="0"/>
          </a:p>
          <a:p>
            <a:r>
              <a:rPr lang="ja-JP" altLang="en-US" dirty="0"/>
              <a:t>②「ミーティングをスケジュール」をタップします。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73</a:t>
            </a:fld>
            <a:endParaRPr lang="ja-JP" altLang="en-US" dirty="0"/>
          </a:p>
        </p:txBody>
      </p:sp>
      <p:sp>
        <p:nvSpPr>
          <p:cNvPr id="7" name="スライド イメージ プレースホルダー 6">
            <a:extLst>
              <a:ext uri="{FF2B5EF4-FFF2-40B4-BE49-F238E27FC236}">
                <a16:creationId xmlns:a16="http://schemas.microsoft.com/office/drawing/2014/main" id="{B222ED8C-213C-F2AB-43B7-9639F65CBB86}"/>
              </a:ext>
            </a:extLst>
          </p:cNvPr>
          <p:cNvSpPr>
            <a:spLocks noGrp="1" noRot="1" noChangeAspect="1"/>
          </p:cNvSpPr>
          <p:nvPr>
            <p:ph type="sldImg"/>
          </p:nvPr>
        </p:nvSpPr>
        <p:spPr/>
      </p:sp>
    </p:spTree>
    <p:extLst>
      <p:ext uri="{BB962C8B-B14F-4D97-AF65-F5344CB8AC3E}">
        <p14:creationId xmlns:p14="http://schemas.microsoft.com/office/powerpoint/2010/main" val="32667590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会議タイトル、日時、パスワードを入力し、「スケジュール」をタップします。</a:t>
            </a:r>
            <a:endParaRPr lang="en-US" altLang="ja-JP" dirty="0"/>
          </a:p>
          <a:p>
            <a:endParaRPr lang="en-US" altLang="ja-JP" dirty="0"/>
          </a:p>
          <a:p>
            <a:r>
              <a:rPr lang="ja-JP" altLang="en-US" dirty="0"/>
              <a:t>なお、参加者を招待したい場合は、「スケジュール」をタップす前に、次の頁で紹介する手順を行います。</a:t>
            </a:r>
            <a:endParaRPr lang="en-US" altLang="ja-JP" dirty="0"/>
          </a:p>
          <a:p>
            <a:endParaRPr lang="en-US" altLang="ja-JP" dirty="0"/>
          </a:p>
          <a:p>
            <a:r>
              <a:rPr lang="ja-JP" altLang="en-US" dirty="0"/>
              <a:t>④「ミーティング」に会議の予定が表示されます。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74</a:t>
            </a:fld>
            <a:endParaRPr lang="ja-JP" altLang="en-US" dirty="0"/>
          </a:p>
        </p:txBody>
      </p:sp>
      <p:sp>
        <p:nvSpPr>
          <p:cNvPr id="7" name="スライド イメージ プレースホルダー 6">
            <a:extLst>
              <a:ext uri="{FF2B5EF4-FFF2-40B4-BE49-F238E27FC236}">
                <a16:creationId xmlns:a16="http://schemas.microsoft.com/office/drawing/2014/main" id="{843480C5-F5DF-1FF2-3E81-88E50920B33E}"/>
              </a:ext>
            </a:extLst>
          </p:cNvPr>
          <p:cNvSpPr>
            <a:spLocks noGrp="1" noRot="1" noChangeAspect="1"/>
          </p:cNvSpPr>
          <p:nvPr>
            <p:ph type="sldImg"/>
          </p:nvPr>
        </p:nvSpPr>
        <p:spPr/>
      </p:sp>
    </p:spTree>
    <p:extLst>
      <p:ext uri="{BB962C8B-B14F-4D97-AF65-F5344CB8AC3E}">
        <p14:creationId xmlns:p14="http://schemas.microsoft.com/office/powerpoint/2010/main" val="33270513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参加者を招待する方法です。</a:t>
            </a:r>
            <a:endParaRPr lang="en-US" altLang="ja-JP" dirty="0"/>
          </a:p>
          <a:p>
            <a:endParaRPr lang="en-US" altLang="ja-JP" dirty="0"/>
          </a:p>
          <a:p>
            <a:r>
              <a:rPr lang="ja-JP" altLang="en-US" dirty="0"/>
              <a:t>まずは、</a:t>
            </a:r>
            <a:r>
              <a:rPr lang="en-US" altLang="ja-JP" dirty="0"/>
              <a:t>Android</a:t>
            </a:r>
            <a:r>
              <a:rPr lang="ja-JP" altLang="en-US" dirty="0"/>
              <a:t>の場合です。</a:t>
            </a:r>
            <a:endParaRPr lang="en-US" altLang="ja-JP" dirty="0"/>
          </a:p>
          <a:p>
            <a:endParaRPr lang="en-US" altLang="ja-JP" dirty="0"/>
          </a:p>
          <a:p>
            <a:r>
              <a:rPr lang="ja-JP" altLang="en-US" dirty="0"/>
              <a:t>①会議の設定を行う画面で、「招待者のメールアドレスを入力」に招待したい相手のメールアドレスを入力します。</a:t>
            </a:r>
            <a:endParaRPr lang="en-US" altLang="ja-JP" dirty="0"/>
          </a:p>
          <a:p>
            <a:endParaRPr lang="en-US" altLang="ja-JP" dirty="0"/>
          </a:p>
          <a:p>
            <a:r>
              <a:rPr lang="ja-JP" altLang="en-US" dirty="0"/>
              <a:t>②招待者をさらに追加したい場合は「招待者を追加」をタップし、メールアドレスを追加します。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75</a:t>
            </a:fld>
            <a:endParaRPr lang="ja-JP" altLang="en-US" dirty="0"/>
          </a:p>
        </p:txBody>
      </p:sp>
      <p:sp>
        <p:nvSpPr>
          <p:cNvPr id="7" name="スライド イメージ プレースホルダー 6">
            <a:extLst>
              <a:ext uri="{FF2B5EF4-FFF2-40B4-BE49-F238E27FC236}">
                <a16:creationId xmlns:a16="http://schemas.microsoft.com/office/drawing/2014/main" id="{83B3632A-8F04-0133-46D8-42C6F074F4CB}"/>
              </a:ext>
            </a:extLst>
          </p:cNvPr>
          <p:cNvSpPr>
            <a:spLocks noGrp="1" noRot="1" noChangeAspect="1"/>
          </p:cNvSpPr>
          <p:nvPr>
            <p:ph type="sldImg"/>
          </p:nvPr>
        </p:nvSpPr>
        <p:spPr/>
      </p:sp>
    </p:spTree>
    <p:extLst>
      <p:ext uri="{BB962C8B-B14F-4D97-AF65-F5344CB8AC3E}">
        <p14:creationId xmlns:p14="http://schemas.microsoft.com/office/powerpoint/2010/main" val="22062820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iPhone</a:t>
            </a:r>
            <a:r>
              <a:rPr lang="ja-JP" altLang="en-US" dirty="0"/>
              <a:t>の場合です。</a:t>
            </a:r>
            <a:endParaRPr lang="en-US" altLang="ja-JP" dirty="0"/>
          </a:p>
          <a:p>
            <a:endParaRPr lang="en-US" altLang="ja-JP" dirty="0"/>
          </a:p>
          <a:p>
            <a:r>
              <a:rPr lang="ja-JP" altLang="en-US" dirty="0"/>
              <a:t>①会議の設定を行う画面で、「招待ユーザー」をタップします。</a:t>
            </a:r>
            <a:endParaRPr lang="en-US" altLang="ja-JP" dirty="0"/>
          </a:p>
          <a:p>
            <a:endParaRPr lang="en-US" altLang="ja-JP" dirty="0"/>
          </a:p>
          <a:p>
            <a:r>
              <a:rPr lang="ja-JP" altLang="en-US" dirty="0"/>
              <a:t>②画面上部の入力ボックスをタップします。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76</a:t>
            </a:fld>
            <a:endParaRPr lang="ja-JP" altLang="en-US" dirty="0"/>
          </a:p>
        </p:txBody>
      </p:sp>
      <p:sp>
        <p:nvSpPr>
          <p:cNvPr id="7" name="スライド イメージ プレースホルダー 6">
            <a:extLst>
              <a:ext uri="{FF2B5EF4-FFF2-40B4-BE49-F238E27FC236}">
                <a16:creationId xmlns:a16="http://schemas.microsoft.com/office/drawing/2014/main" id="{ED13BB89-A0AA-4D51-74FA-675CE22D57E0}"/>
              </a:ext>
            </a:extLst>
          </p:cNvPr>
          <p:cNvSpPr>
            <a:spLocks noGrp="1" noRot="1" noChangeAspect="1"/>
          </p:cNvSpPr>
          <p:nvPr>
            <p:ph type="sldImg"/>
          </p:nvPr>
        </p:nvSpPr>
        <p:spPr/>
      </p:sp>
    </p:spTree>
    <p:extLst>
      <p:ext uri="{BB962C8B-B14F-4D97-AF65-F5344CB8AC3E}">
        <p14:creationId xmlns:p14="http://schemas.microsoft.com/office/powerpoint/2010/main" val="13526041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③招待したい相手のメールアドレスを入力します。</a:t>
            </a:r>
            <a:endParaRPr lang="en-US" altLang="ja-JP" dirty="0"/>
          </a:p>
          <a:p>
            <a:endParaRPr lang="en-US" altLang="ja-JP" dirty="0"/>
          </a:p>
          <a:p>
            <a:r>
              <a:rPr lang="ja-JP" altLang="en-US" dirty="0"/>
              <a:t>④「追加」をタップします。招待者をさらに追加したい場合は、同じ操作を行います。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77</a:t>
            </a:fld>
            <a:endParaRPr lang="ja-JP" altLang="en-US" dirty="0"/>
          </a:p>
        </p:txBody>
      </p:sp>
      <p:sp>
        <p:nvSpPr>
          <p:cNvPr id="7" name="スライド イメージ プレースホルダー 6">
            <a:extLst>
              <a:ext uri="{FF2B5EF4-FFF2-40B4-BE49-F238E27FC236}">
                <a16:creationId xmlns:a16="http://schemas.microsoft.com/office/drawing/2014/main" id="{4B2FB373-0D75-B34B-FEBE-FE327B217305}"/>
              </a:ext>
            </a:extLst>
          </p:cNvPr>
          <p:cNvSpPr>
            <a:spLocks noGrp="1" noRot="1" noChangeAspect="1"/>
          </p:cNvSpPr>
          <p:nvPr>
            <p:ph type="sldImg"/>
          </p:nvPr>
        </p:nvSpPr>
        <p:spPr/>
      </p:sp>
    </p:spTree>
    <p:extLst>
      <p:ext uri="{BB962C8B-B14F-4D97-AF65-F5344CB8AC3E}">
        <p14:creationId xmlns:p14="http://schemas.microsoft.com/office/powerpoint/2010/main" val="39589444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⑤右上のスケジュールをタップします。</a:t>
            </a:r>
            <a:endParaRPr lang="en-US" altLang="ja-JP" dirty="0"/>
          </a:p>
          <a:p>
            <a:endParaRPr lang="en-US" altLang="ja-JP" dirty="0"/>
          </a:p>
          <a:p>
            <a:r>
              <a:rPr lang="ja-JP" altLang="en-US" dirty="0"/>
              <a:t>日程を設定する際は画面内に表示された開始と終了の設定を変更することで会議の実施日時を設定することができます。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78</a:t>
            </a:fld>
            <a:endParaRPr lang="ja-JP" altLang="en-US" dirty="0"/>
          </a:p>
        </p:txBody>
      </p:sp>
      <p:sp>
        <p:nvSpPr>
          <p:cNvPr id="7" name="スライド イメージ プレースホルダー 6">
            <a:extLst>
              <a:ext uri="{FF2B5EF4-FFF2-40B4-BE49-F238E27FC236}">
                <a16:creationId xmlns:a16="http://schemas.microsoft.com/office/drawing/2014/main" id="{2DB911BB-60A5-5842-946A-77E9F72FF5D6}"/>
              </a:ext>
            </a:extLst>
          </p:cNvPr>
          <p:cNvSpPr>
            <a:spLocks noGrp="1" noRot="1" noChangeAspect="1"/>
          </p:cNvSpPr>
          <p:nvPr>
            <p:ph type="sldImg"/>
          </p:nvPr>
        </p:nvSpPr>
        <p:spPr/>
      </p:sp>
    </p:spTree>
    <p:extLst>
      <p:ext uri="{BB962C8B-B14F-4D97-AF65-F5344CB8AC3E}">
        <p14:creationId xmlns:p14="http://schemas.microsoft.com/office/powerpoint/2010/main" val="30995302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ここでは、オンライン会議システムの「</a:t>
            </a:r>
            <a:r>
              <a:rPr lang="en-US" altLang="ja-JP" dirty="0"/>
              <a:t>Google</a:t>
            </a:r>
            <a:r>
              <a:rPr lang="ja-JP" altLang="en-US" dirty="0"/>
              <a:t> </a:t>
            </a:r>
            <a:r>
              <a:rPr lang="en-US" altLang="ja-JP" dirty="0"/>
              <a:t>Meet</a:t>
            </a:r>
            <a:r>
              <a:rPr lang="ja-JP" altLang="en-US" dirty="0"/>
              <a:t>」の使い方をご紹介します。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79</a:t>
            </a:fld>
            <a:endParaRPr lang="ja-JP" altLang="en-US" dirty="0"/>
          </a:p>
        </p:txBody>
      </p:sp>
      <p:sp>
        <p:nvSpPr>
          <p:cNvPr id="7" name="スライド イメージ プレースホルダー 6">
            <a:extLst>
              <a:ext uri="{FF2B5EF4-FFF2-40B4-BE49-F238E27FC236}">
                <a16:creationId xmlns:a16="http://schemas.microsoft.com/office/drawing/2014/main" id="{45875316-98C5-67C5-8A33-DBE98C8502F4}"/>
              </a:ext>
            </a:extLst>
          </p:cNvPr>
          <p:cNvSpPr>
            <a:spLocks noGrp="1" noRot="1" noChangeAspect="1"/>
          </p:cNvSpPr>
          <p:nvPr>
            <p:ph type="sldImg"/>
          </p:nvPr>
        </p:nvSpPr>
        <p:spPr/>
      </p:sp>
    </p:spTree>
    <p:extLst>
      <p:ext uri="{BB962C8B-B14F-4D97-AF65-F5344CB8AC3E}">
        <p14:creationId xmlns:p14="http://schemas.microsoft.com/office/powerpoint/2010/main" val="389118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次はご説明の流れです。</a:t>
            </a:r>
            <a:endParaRPr lang="en-US" altLang="ja-JP" dirty="0"/>
          </a:p>
          <a:p>
            <a:endParaRPr lang="en-US" altLang="ja-JP" dirty="0"/>
          </a:p>
          <a:p>
            <a:r>
              <a:rPr lang="ja-JP" altLang="en-US" dirty="0"/>
              <a:t>各アプリについて、最初にアプリ利用の準備として、スマートフォンへのインストール方法と利用登録の方法をご説明し、その後、オンライン会議に参加したり、実施したりする方法について具体的にご説明していきます。</a:t>
            </a:r>
            <a:endParaRPr lang="en-US" altLang="ja-JP" dirty="0"/>
          </a:p>
          <a:p>
            <a:endParaRPr lang="en-US" altLang="ja-JP" dirty="0"/>
          </a:p>
          <a:p>
            <a:r>
              <a:rPr lang="ja-JP" altLang="en-US" dirty="0"/>
              <a:t>オンライン会議の実施については、最初に主催者から招待された会議に参加する方法を学習していただき、次に自らが主催者となって、会議の場を設定する方法を学習していただく流れでご説明を進めていきます。</a:t>
            </a:r>
            <a:endParaRPr lang="en-US" altLang="ja-JP" dirty="0"/>
          </a:p>
          <a:p>
            <a:endParaRPr lang="en-US" altLang="ja-JP" dirty="0"/>
          </a:p>
          <a:p>
            <a:r>
              <a:rPr lang="ja-JP" altLang="en-US" dirty="0"/>
              <a:t>なお、本講座で扱うアプリは、</a:t>
            </a:r>
            <a:r>
              <a:rPr lang="ja-JP" altLang="ja-JP" dirty="0"/>
              <a:t>使用されるスマートフォンの機種・</a:t>
            </a:r>
            <a:r>
              <a:rPr lang="en-US" altLang="ja-JP" dirty="0"/>
              <a:t>OS</a:t>
            </a:r>
            <a:r>
              <a:rPr lang="ja-JP" altLang="ja-JP" dirty="0"/>
              <a:t>、あるいはスマートフォンの設定により、</a:t>
            </a:r>
            <a:r>
              <a:rPr lang="ja-JP" altLang="en-US" dirty="0"/>
              <a:t>表示や操作手順</a:t>
            </a:r>
            <a:r>
              <a:rPr lang="ja-JP" altLang="ja-JP" dirty="0"/>
              <a:t>が</a:t>
            </a:r>
            <a:r>
              <a:rPr lang="ja-JP" altLang="en-US" dirty="0"/>
              <a:t>多少</a:t>
            </a:r>
            <a:r>
              <a:rPr lang="ja-JP" altLang="ja-JP" dirty="0"/>
              <a:t>異なる場合があります</a:t>
            </a:r>
            <a:r>
              <a:rPr lang="ja-JP" altLang="en-US" dirty="0"/>
              <a:t>。</a:t>
            </a:r>
            <a:endParaRPr lang="en-US" altLang="ja-JP" dirty="0"/>
          </a:p>
          <a:p>
            <a:endParaRPr lang="en-US" altLang="ja-JP" dirty="0"/>
          </a:p>
          <a:p>
            <a:r>
              <a:rPr lang="ja-JP" altLang="en-US" dirty="0"/>
              <a:t>また、予告なしに機能が更新され、内容が変更される可能性がありますのでご了承ください。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C8565C68-DD95-7E73-3A4F-1DF9831FDD61}"/>
              </a:ext>
            </a:extLst>
          </p:cNvPr>
          <p:cNvSpPr>
            <a:spLocks noGrp="1" noRot="1" noChangeAspect="1"/>
          </p:cNvSpPr>
          <p:nvPr>
            <p:ph type="sldImg"/>
          </p:nvPr>
        </p:nvSpPr>
        <p:spPr/>
      </p:sp>
    </p:spTree>
    <p:extLst>
      <p:ext uri="{BB962C8B-B14F-4D97-AF65-F5344CB8AC3E}">
        <p14:creationId xmlns:p14="http://schemas.microsoft.com/office/powerpoint/2010/main" val="21006400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Google Meet</a:t>
            </a:r>
            <a:r>
              <a:rPr lang="ja-JP" altLang="en-US" dirty="0"/>
              <a:t>」のインストールの仕方について説明します。</a:t>
            </a:r>
            <a:endParaRPr lang="en-US" altLang="ja-JP" dirty="0"/>
          </a:p>
          <a:p>
            <a:endParaRPr lang="en-US" altLang="ja-JP" dirty="0"/>
          </a:p>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ストアをタップします。</a:t>
            </a:r>
            <a:endParaRPr lang="en-US" altLang="ja-JP" dirty="0"/>
          </a:p>
          <a:p>
            <a:endParaRPr lang="en-US" altLang="ja-JP" dirty="0"/>
          </a:p>
          <a:p>
            <a:r>
              <a:rPr lang="ja-JP" altLang="en-US" dirty="0"/>
              <a:t>②画面上部の検索ボックスをタップします。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80</a:t>
            </a:fld>
            <a:endParaRPr lang="ja-JP" altLang="en-US" dirty="0"/>
          </a:p>
        </p:txBody>
      </p:sp>
      <p:sp>
        <p:nvSpPr>
          <p:cNvPr id="7" name="スライド イメージ プレースホルダー 6">
            <a:extLst>
              <a:ext uri="{FF2B5EF4-FFF2-40B4-BE49-F238E27FC236}">
                <a16:creationId xmlns:a16="http://schemas.microsoft.com/office/drawing/2014/main" id="{AFC022D3-110B-B5F4-5B5B-65D84524B718}"/>
              </a:ext>
            </a:extLst>
          </p:cNvPr>
          <p:cNvSpPr>
            <a:spLocks noGrp="1" noRot="1" noChangeAspect="1"/>
          </p:cNvSpPr>
          <p:nvPr>
            <p:ph type="sldImg"/>
          </p:nvPr>
        </p:nvSpPr>
        <p:spPr/>
      </p:sp>
    </p:spTree>
    <p:extLst>
      <p:ext uri="{BB962C8B-B14F-4D97-AF65-F5344CB8AC3E}">
        <p14:creationId xmlns:p14="http://schemas.microsoft.com/office/powerpoint/2010/main" val="16746947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③検索文字の入力箇所に「ぐーぐるみーと」と入力し、検索します。</a:t>
            </a:r>
            <a:endParaRPr lang="en-US" altLang="ja-JP" dirty="0"/>
          </a:p>
          <a:p>
            <a:endParaRPr lang="en-US" altLang="ja-JP" dirty="0"/>
          </a:p>
          <a:p>
            <a:r>
              <a:rPr lang="ja-JP" altLang="en-US" dirty="0"/>
              <a:t>④アプリをインストールするかどうかの画面が表示されますので、「インストール」をタップしてください。インストールが始まります。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81</a:t>
            </a:fld>
            <a:endParaRPr lang="ja-JP" altLang="en-US" dirty="0"/>
          </a:p>
        </p:txBody>
      </p:sp>
      <p:sp>
        <p:nvSpPr>
          <p:cNvPr id="7" name="スライド イメージ プレースホルダー 6">
            <a:extLst>
              <a:ext uri="{FF2B5EF4-FFF2-40B4-BE49-F238E27FC236}">
                <a16:creationId xmlns:a16="http://schemas.microsoft.com/office/drawing/2014/main" id="{078D23AE-79B9-841A-E343-6615E9A55BC6}"/>
              </a:ext>
            </a:extLst>
          </p:cNvPr>
          <p:cNvSpPr>
            <a:spLocks noGrp="1" noRot="1" noChangeAspect="1"/>
          </p:cNvSpPr>
          <p:nvPr>
            <p:ph type="sldImg"/>
          </p:nvPr>
        </p:nvSpPr>
        <p:spPr/>
      </p:sp>
    </p:spTree>
    <p:extLst>
      <p:ext uri="{BB962C8B-B14F-4D97-AF65-F5344CB8AC3E}">
        <p14:creationId xmlns:p14="http://schemas.microsoft.com/office/powerpoint/2010/main" val="848104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をタップします。</a:t>
            </a:r>
            <a:endParaRPr lang="en-US" altLang="ja-JP" dirty="0"/>
          </a:p>
          <a:p>
            <a:endParaRPr lang="en-US" altLang="ja-JP" dirty="0"/>
          </a:p>
          <a:p>
            <a:r>
              <a:rPr lang="ja-JP" altLang="en-US" dirty="0"/>
              <a:t>②「検索」をタップします。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82</a:t>
            </a:fld>
            <a:endParaRPr lang="ja-JP" altLang="en-US" dirty="0"/>
          </a:p>
        </p:txBody>
      </p:sp>
      <p:sp>
        <p:nvSpPr>
          <p:cNvPr id="7" name="スライド イメージ プレースホルダー 6">
            <a:extLst>
              <a:ext uri="{FF2B5EF4-FFF2-40B4-BE49-F238E27FC236}">
                <a16:creationId xmlns:a16="http://schemas.microsoft.com/office/drawing/2014/main" id="{06CE3C64-BD82-590E-750C-EDE14BE5D4A0}"/>
              </a:ext>
            </a:extLst>
          </p:cNvPr>
          <p:cNvSpPr>
            <a:spLocks noGrp="1" noRot="1" noChangeAspect="1"/>
          </p:cNvSpPr>
          <p:nvPr>
            <p:ph type="sldImg"/>
          </p:nvPr>
        </p:nvSpPr>
        <p:spPr/>
      </p:sp>
    </p:spTree>
    <p:extLst>
      <p:ext uri="{BB962C8B-B14F-4D97-AF65-F5344CB8AC3E}">
        <p14:creationId xmlns:p14="http://schemas.microsoft.com/office/powerpoint/2010/main" val="18664975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③画面上部の検索ボックスをタップします。</a:t>
            </a:r>
            <a:endParaRPr lang="en-US" altLang="ja-JP" dirty="0"/>
          </a:p>
          <a:p>
            <a:endParaRPr lang="en-US" altLang="ja-JP" dirty="0"/>
          </a:p>
          <a:p>
            <a:r>
              <a:rPr lang="ja-JP" altLang="en-US" dirty="0"/>
              <a:t>④検索文字の入力箇所に「ぐーぐるみーと」と入力し、検索します。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83</a:t>
            </a:fld>
            <a:endParaRPr lang="ja-JP" altLang="en-US" dirty="0"/>
          </a:p>
        </p:txBody>
      </p:sp>
      <p:sp>
        <p:nvSpPr>
          <p:cNvPr id="7" name="スライド イメージ プレースホルダー 6">
            <a:extLst>
              <a:ext uri="{FF2B5EF4-FFF2-40B4-BE49-F238E27FC236}">
                <a16:creationId xmlns:a16="http://schemas.microsoft.com/office/drawing/2014/main" id="{05028498-A4B0-9AE4-E159-800170F325C3}"/>
              </a:ext>
            </a:extLst>
          </p:cNvPr>
          <p:cNvSpPr>
            <a:spLocks noGrp="1" noRot="1" noChangeAspect="1"/>
          </p:cNvSpPr>
          <p:nvPr>
            <p:ph type="sldImg"/>
          </p:nvPr>
        </p:nvSpPr>
        <p:spPr/>
      </p:sp>
    </p:spTree>
    <p:extLst>
      <p:ext uri="{BB962C8B-B14F-4D97-AF65-F5344CB8AC3E}">
        <p14:creationId xmlns:p14="http://schemas.microsoft.com/office/powerpoint/2010/main" val="6849579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⑤アプリをインストールするかどうかの画面が表示されますので、「入手」をタップしてください。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84</a:t>
            </a:fld>
            <a:endParaRPr lang="ja-JP" altLang="en-US" dirty="0"/>
          </a:p>
        </p:txBody>
      </p:sp>
      <p:sp>
        <p:nvSpPr>
          <p:cNvPr id="7" name="スライド イメージ プレースホルダー 6">
            <a:extLst>
              <a:ext uri="{FF2B5EF4-FFF2-40B4-BE49-F238E27FC236}">
                <a16:creationId xmlns:a16="http://schemas.microsoft.com/office/drawing/2014/main" id="{3D399C16-FFAF-1CCC-9CC0-6AB7C528AD72}"/>
              </a:ext>
            </a:extLst>
          </p:cNvPr>
          <p:cNvSpPr>
            <a:spLocks noGrp="1" noRot="1" noChangeAspect="1"/>
          </p:cNvSpPr>
          <p:nvPr>
            <p:ph type="sldImg"/>
          </p:nvPr>
        </p:nvSpPr>
        <p:spPr/>
      </p:sp>
    </p:spTree>
    <p:extLst>
      <p:ext uri="{BB962C8B-B14F-4D97-AF65-F5344CB8AC3E}">
        <p14:creationId xmlns:p14="http://schemas.microsoft.com/office/powerpoint/2010/main" val="32396570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まずは利用登録を行います。</a:t>
            </a:r>
            <a:endParaRPr lang="en-US" altLang="ja-JP" dirty="0"/>
          </a:p>
          <a:p>
            <a:endParaRPr lang="en-US" altLang="ja-JP" dirty="0"/>
          </a:p>
          <a:p>
            <a:r>
              <a:rPr lang="ja-JP" altLang="en-US" dirty="0"/>
              <a:t>他者が作成した会議に参加する場合には、利用登録は不要です。共有された</a:t>
            </a:r>
            <a:r>
              <a:rPr lang="en-US" altLang="ja-JP" dirty="0"/>
              <a:t>URL</a:t>
            </a:r>
            <a:r>
              <a:rPr lang="ja-JP" altLang="en-US" dirty="0"/>
              <a:t>をクリックするか、会議コードを入力するだけで会議に参加できます。但し、自ら会議を主催する場合には、利用登録が必要です。</a:t>
            </a:r>
            <a:endParaRPr lang="en-US" altLang="ja-JP" dirty="0"/>
          </a:p>
          <a:p>
            <a:endParaRPr lang="en-US" altLang="ja-JP" dirty="0"/>
          </a:p>
          <a:p>
            <a:r>
              <a:rPr lang="en-US" altLang="ja-JP" dirty="0"/>
              <a:t>①</a:t>
            </a:r>
            <a:r>
              <a:rPr lang="ja-JP" altLang="en-US" dirty="0"/>
              <a:t>スマートフォンのホーム画面から「</a:t>
            </a:r>
            <a:r>
              <a:rPr lang="en-US" altLang="ja-JP" dirty="0"/>
              <a:t>Google Meet</a:t>
            </a:r>
            <a:r>
              <a:rPr lang="ja-JP" altLang="en-US" dirty="0"/>
              <a:t>」のマークをタップします。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85</a:t>
            </a:fld>
            <a:endParaRPr lang="ja-JP" altLang="en-US" dirty="0"/>
          </a:p>
        </p:txBody>
      </p:sp>
      <p:sp>
        <p:nvSpPr>
          <p:cNvPr id="7" name="スライド イメージ プレースホルダー 6">
            <a:extLst>
              <a:ext uri="{FF2B5EF4-FFF2-40B4-BE49-F238E27FC236}">
                <a16:creationId xmlns:a16="http://schemas.microsoft.com/office/drawing/2014/main" id="{08C87E4D-207C-3559-09F1-D247DC3CCB5E}"/>
              </a:ext>
            </a:extLst>
          </p:cNvPr>
          <p:cNvSpPr>
            <a:spLocks noGrp="1" noRot="1" noChangeAspect="1"/>
          </p:cNvSpPr>
          <p:nvPr>
            <p:ph type="sldImg"/>
          </p:nvPr>
        </p:nvSpPr>
        <p:spPr/>
      </p:sp>
    </p:spTree>
    <p:extLst>
      <p:ext uri="{BB962C8B-B14F-4D97-AF65-F5344CB8AC3E}">
        <p14:creationId xmlns:p14="http://schemas.microsoft.com/office/powerpoint/2010/main" val="18116859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②「</a:t>
            </a:r>
            <a:r>
              <a:rPr lang="en-US" altLang="ja-JP" dirty="0"/>
              <a:t>Google Meet</a:t>
            </a:r>
            <a:r>
              <a:rPr lang="ja-JP" altLang="en-US" dirty="0"/>
              <a:t>」のホーム画面が表示されますので、 画面右下の人型のマークをタップします。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86</a:t>
            </a:fld>
            <a:endParaRPr lang="ja-JP" altLang="en-US" dirty="0"/>
          </a:p>
        </p:txBody>
      </p:sp>
      <p:sp>
        <p:nvSpPr>
          <p:cNvPr id="7" name="スライド イメージ プレースホルダー 6">
            <a:extLst>
              <a:ext uri="{FF2B5EF4-FFF2-40B4-BE49-F238E27FC236}">
                <a16:creationId xmlns:a16="http://schemas.microsoft.com/office/drawing/2014/main" id="{7931BBBE-A70B-7DE1-0920-7D1C7E59DF37}"/>
              </a:ext>
            </a:extLst>
          </p:cNvPr>
          <p:cNvSpPr>
            <a:spLocks noGrp="1" noRot="1" noChangeAspect="1"/>
          </p:cNvSpPr>
          <p:nvPr>
            <p:ph type="sldImg"/>
          </p:nvPr>
        </p:nvSpPr>
        <p:spPr/>
      </p:sp>
    </p:spTree>
    <p:extLst>
      <p:ext uri="{BB962C8B-B14F-4D97-AF65-F5344CB8AC3E}">
        <p14:creationId xmlns:p14="http://schemas.microsoft.com/office/powerpoint/2010/main" val="37696047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③「ログイン」をタップします。</a:t>
            </a:r>
            <a:endParaRPr lang="en-US" altLang="ja-JP" dirty="0"/>
          </a:p>
          <a:p>
            <a:endParaRPr lang="en-US" altLang="ja-JP" dirty="0"/>
          </a:p>
          <a:p>
            <a:r>
              <a:rPr lang="ja-JP" altLang="en-US" dirty="0"/>
              <a:t>④「続ける」をタップします。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87</a:t>
            </a:fld>
            <a:endParaRPr lang="ja-JP" altLang="en-US" dirty="0"/>
          </a:p>
        </p:txBody>
      </p:sp>
      <p:sp>
        <p:nvSpPr>
          <p:cNvPr id="7" name="スライド イメージ プレースホルダー 6">
            <a:extLst>
              <a:ext uri="{FF2B5EF4-FFF2-40B4-BE49-F238E27FC236}">
                <a16:creationId xmlns:a16="http://schemas.microsoft.com/office/drawing/2014/main" id="{C9E1F3D7-ADD0-F900-A3BB-2E784AC00A7D}"/>
              </a:ext>
            </a:extLst>
          </p:cNvPr>
          <p:cNvSpPr>
            <a:spLocks noGrp="1" noRot="1" noChangeAspect="1"/>
          </p:cNvSpPr>
          <p:nvPr>
            <p:ph type="sldImg"/>
          </p:nvPr>
        </p:nvSpPr>
        <p:spPr/>
      </p:sp>
    </p:spTree>
    <p:extLst>
      <p:ext uri="{BB962C8B-B14F-4D97-AF65-F5344CB8AC3E}">
        <p14:creationId xmlns:p14="http://schemas.microsoft.com/office/powerpoint/2010/main" val="23353230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Google </a:t>
            </a:r>
            <a:r>
              <a:rPr lang="ja-JP" altLang="en-US" dirty="0"/>
              <a:t>アカウントを取得します。</a:t>
            </a:r>
            <a:endParaRPr lang="en-US" altLang="ja-JP" dirty="0"/>
          </a:p>
          <a:p>
            <a:endParaRPr lang="en-US" altLang="ja-JP" dirty="0"/>
          </a:p>
          <a:p>
            <a:r>
              <a:rPr lang="ja-JP" altLang="en-US" dirty="0"/>
              <a:t>①「アカウントを作成」をタップします。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講師の皆様は、既に</a:t>
            </a:r>
            <a:r>
              <a:rPr lang="en-US" altLang="ja-JP" dirty="0"/>
              <a:t>Google</a:t>
            </a:r>
            <a:r>
              <a:rPr lang="ja-JP" altLang="en-US" dirty="0"/>
              <a:t>アカウントを取得している受講者が参加していた場合、</a:t>
            </a:r>
            <a:endParaRPr lang="en-US" altLang="ja-JP" dirty="0"/>
          </a:p>
          <a:p>
            <a:r>
              <a:rPr lang="en-US" altLang="ja-JP" dirty="0"/>
              <a:t>P88</a:t>
            </a:r>
            <a:r>
              <a:rPr lang="ja-JP" altLang="en-US" dirty="0"/>
              <a:t>の手順から行えば良いことをご説明ください。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88</a:t>
            </a:fld>
            <a:endParaRPr lang="ja-JP" altLang="en-US" dirty="0"/>
          </a:p>
        </p:txBody>
      </p:sp>
      <p:sp>
        <p:nvSpPr>
          <p:cNvPr id="7" name="スライド イメージ プレースホルダー 6">
            <a:extLst>
              <a:ext uri="{FF2B5EF4-FFF2-40B4-BE49-F238E27FC236}">
                <a16:creationId xmlns:a16="http://schemas.microsoft.com/office/drawing/2014/main" id="{96217AFE-5E1E-02E6-68CA-65486821AC3B}"/>
              </a:ext>
            </a:extLst>
          </p:cNvPr>
          <p:cNvSpPr>
            <a:spLocks noGrp="1" noRot="1" noChangeAspect="1"/>
          </p:cNvSpPr>
          <p:nvPr>
            <p:ph type="sldImg"/>
          </p:nvPr>
        </p:nvSpPr>
        <p:spPr/>
      </p:sp>
    </p:spTree>
    <p:extLst>
      <p:ext uri="{BB962C8B-B14F-4D97-AF65-F5344CB8AC3E}">
        <p14:creationId xmlns:p14="http://schemas.microsoft.com/office/powerpoint/2010/main" val="7321632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②「個人で使用」をタップします。</a:t>
            </a:r>
            <a:endParaRPr lang="en-US" altLang="ja-JP" dirty="0"/>
          </a:p>
          <a:p>
            <a:endParaRPr lang="en-US" altLang="ja-JP" dirty="0"/>
          </a:p>
          <a:p>
            <a:r>
              <a:rPr lang="ja-JP" altLang="en-US" dirty="0"/>
              <a:t>③名前を入力し、「次へ」をタップします。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89</a:t>
            </a:fld>
            <a:endParaRPr lang="ja-JP" altLang="en-US" dirty="0"/>
          </a:p>
        </p:txBody>
      </p:sp>
      <p:sp>
        <p:nvSpPr>
          <p:cNvPr id="7" name="スライド イメージ プレースホルダー 6">
            <a:extLst>
              <a:ext uri="{FF2B5EF4-FFF2-40B4-BE49-F238E27FC236}">
                <a16:creationId xmlns:a16="http://schemas.microsoft.com/office/drawing/2014/main" id="{C669A61C-357A-76BF-B3BB-1FEB73EE1051}"/>
              </a:ext>
            </a:extLst>
          </p:cNvPr>
          <p:cNvSpPr>
            <a:spLocks noGrp="1" noRot="1" noChangeAspect="1"/>
          </p:cNvSpPr>
          <p:nvPr>
            <p:ph type="sldImg"/>
          </p:nvPr>
        </p:nvSpPr>
        <p:spPr/>
      </p:sp>
    </p:spTree>
    <p:extLst>
      <p:ext uri="{BB962C8B-B14F-4D97-AF65-F5344CB8AC3E}">
        <p14:creationId xmlns:p14="http://schemas.microsoft.com/office/powerpoint/2010/main" val="265601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ここでは、オンライン会議システムの「</a:t>
            </a:r>
            <a:r>
              <a:rPr lang="en-US" altLang="ja-JP" dirty="0"/>
              <a:t>Zoom</a:t>
            </a:r>
            <a:r>
              <a:rPr lang="ja-JP" altLang="en-US" dirty="0"/>
              <a:t>」の使い方をご紹介します。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81FD2B1C-CE6A-620B-569D-7B442F984015}"/>
              </a:ext>
            </a:extLst>
          </p:cNvPr>
          <p:cNvSpPr>
            <a:spLocks noGrp="1" noRot="1" noChangeAspect="1"/>
          </p:cNvSpPr>
          <p:nvPr>
            <p:ph type="sldImg"/>
          </p:nvPr>
        </p:nvSpPr>
        <p:spPr/>
      </p:sp>
    </p:spTree>
    <p:extLst>
      <p:ext uri="{BB962C8B-B14F-4D97-AF65-F5344CB8AC3E}">
        <p14:creationId xmlns:p14="http://schemas.microsoft.com/office/powerpoint/2010/main" val="29483199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④生年月日と性別を入力し、「次へ」をタップします。</a:t>
            </a:r>
            <a:endParaRPr lang="en-US" altLang="ja-JP" dirty="0"/>
          </a:p>
          <a:p>
            <a:endParaRPr lang="en-US" altLang="ja-JP" dirty="0"/>
          </a:p>
          <a:p>
            <a:r>
              <a:rPr lang="ja-JP" altLang="en-US" dirty="0"/>
              <a:t>⑤「自分で</a:t>
            </a:r>
            <a:r>
              <a:rPr lang="en-US" altLang="ja-JP" dirty="0"/>
              <a:t>Gmail</a:t>
            </a:r>
            <a:r>
              <a:rPr lang="ja-JP" altLang="en-US" dirty="0"/>
              <a:t>アドレスを作成」から、メールアドレスを入力し、「次へ」をタップします。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90</a:t>
            </a:fld>
            <a:endParaRPr lang="ja-JP" altLang="en-US" dirty="0"/>
          </a:p>
        </p:txBody>
      </p:sp>
      <p:sp>
        <p:nvSpPr>
          <p:cNvPr id="7" name="スライド イメージ プレースホルダー 6">
            <a:extLst>
              <a:ext uri="{FF2B5EF4-FFF2-40B4-BE49-F238E27FC236}">
                <a16:creationId xmlns:a16="http://schemas.microsoft.com/office/drawing/2014/main" id="{E2D11A5F-815C-8172-33B5-0DE21D7D9DE0}"/>
              </a:ext>
            </a:extLst>
          </p:cNvPr>
          <p:cNvSpPr>
            <a:spLocks noGrp="1" noRot="1" noChangeAspect="1"/>
          </p:cNvSpPr>
          <p:nvPr>
            <p:ph type="sldImg"/>
          </p:nvPr>
        </p:nvSpPr>
        <p:spPr/>
      </p:sp>
    </p:spTree>
    <p:extLst>
      <p:ext uri="{BB962C8B-B14F-4D97-AF65-F5344CB8AC3E}">
        <p14:creationId xmlns:p14="http://schemas.microsoft.com/office/powerpoint/2010/main" val="19386720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⑥パスワードを入力し、「次へ」をタップします。</a:t>
            </a:r>
            <a:endParaRPr lang="en-US" altLang="ja-JP" dirty="0"/>
          </a:p>
          <a:p>
            <a:endParaRPr lang="en-US" altLang="ja-JP" dirty="0"/>
          </a:p>
          <a:p>
            <a:r>
              <a:rPr lang="ja-JP" altLang="en-US" dirty="0"/>
              <a:t>⑦「電話番号の追加」の画面が表示されるので「スキップ」をタップします。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91</a:t>
            </a:fld>
            <a:endParaRPr lang="ja-JP" altLang="en-US" dirty="0"/>
          </a:p>
        </p:txBody>
      </p:sp>
      <p:sp>
        <p:nvSpPr>
          <p:cNvPr id="7" name="スライド イメージ プレースホルダー 6">
            <a:extLst>
              <a:ext uri="{FF2B5EF4-FFF2-40B4-BE49-F238E27FC236}">
                <a16:creationId xmlns:a16="http://schemas.microsoft.com/office/drawing/2014/main" id="{A3CA3522-0CDA-17A3-F865-16C9343057C6}"/>
              </a:ext>
            </a:extLst>
          </p:cNvPr>
          <p:cNvSpPr>
            <a:spLocks noGrp="1" noRot="1" noChangeAspect="1"/>
          </p:cNvSpPr>
          <p:nvPr>
            <p:ph type="sldImg"/>
          </p:nvPr>
        </p:nvSpPr>
        <p:spPr/>
      </p:sp>
    </p:spTree>
    <p:extLst>
      <p:ext uri="{BB962C8B-B14F-4D97-AF65-F5344CB8AC3E}">
        <p14:creationId xmlns:p14="http://schemas.microsoft.com/office/powerpoint/2010/main" val="8643571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⑧</a:t>
            </a:r>
            <a:r>
              <a:rPr lang="en-US" altLang="ja-JP" dirty="0"/>
              <a:t>｢</a:t>
            </a:r>
            <a:r>
              <a:rPr lang="ja-JP" altLang="en-US" dirty="0"/>
              <a:t>スキップ</a:t>
            </a:r>
            <a:r>
              <a:rPr lang="en-US" altLang="ja-JP" dirty="0"/>
              <a:t>｣</a:t>
            </a:r>
            <a:r>
              <a:rPr lang="ja-JP" altLang="en-US" dirty="0"/>
              <a:t>をタップします。</a:t>
            </a:r>
            <a:endParaRPr lang="en-US" altLang="ja-JP" dirty="0"/>
          </a:p>
          <a:p>
            <a:endParaRPr lang="ja-JP" altLang="en-US" dirty="0"/>
          </a:p>
          <a:p>
            <a:r>
              <a:rPr lang="ja-JP" altLang="en-US" dirty="0"/>
              <a:t>⑨「次へ」をタップします。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92</a:t>
            </a:fld>
            <a:endParaRPr lang="ja-JP" altLang="en-US" dirty="0"/>
          </a:p>
        </p:txBody>
      </p:sp>
      <p:sp>
        <p:nvSpPr>
          <p:cNvPr id="7" name="スライド イメージ プレースホルダー 6">
            <a:extLst>
              <a:ext uri="{FF2B5EF4-FFF2-40B4-BE49-F238E27FC236}">
                <a16:creationId xmlns:a16="http://schemas.microsoft.com/office/drawing/2014/main" id="{11A58D05-8536-A3B8-B79A-4F1EF456A596}"/>
              </a:ext>
            </a:extLst>
          </p:cNvPr>
          <p:cNvSpPr>
            <a:spLocks noGrp="1" noRot="1" noChangeAspect="1"/>
          </p:cNvSpPr>
          <p:nvPr>
            <p:ph type="sldImg"/>
          </p:nvPr>
        </p:nvSpPr>
        <p:spPr/>
      </p:sp>
    </p:spTree>
    <p:extLst>
      <p:ext uri="{BB962C8B-B14F-4D97-AF65-F5344CB8AC3E}">
        <p14:creationId xmlns:p14="http://schemas.microsoft.com/office/powerpoint/2010/main" val="28017647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⑩利用規約等を確認し、問題がなければ「同意する」をタップします。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93</a:t>
            </a:fld>
            <a:endParaRPr lang="ja-JP" altLang="en-US" dirty="0"/>
          </a:p>
        </p:txBody>
      </p:sp>
      <p:sp>
        <p:nvSpPr>
          <p:cNvPr id="7" name="スライド イメージ プレースホルダー 6">
            <a:extLst>
              <a:ext uri="{FF2B5EF4-FFF2-40B4-BE49-F238E27FC236}">
                <a16:creationId xmlns:a16="http://schemas.microsoft.com/office/drawing/2014/main" id="{D7F0738C-35BB-33C8-0140-168D8A15A83D}"/>
              </a:ext>
            </a:extLst>
          </p:cNvPr>
          <p:cNvSpPr>
            <a:spLocks noGrp="1" noRot="1" noChangeAspect="1"/>
          </p:cNvSpPr>
          <p:nvPr>
            <p:ph type="sldImg"/>
          </p:nvPr>
        </p:nvSpPr>
        <p:spPr/>
      </p:sp>
    </p:spTree>
    <p:extLst>
      <p:ext uri="{BB962C8B-B14F-4D97-AF65-F5344CB8AC3E}">
        <p14:creationId xmlns:p14="http://schemas.microsoft.com/office/powerpoint/2010/main" val="20076677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Google</a:t>
            </a:r>
            <a:r>
              <a:rPr lang="ja-JP" altLang="en-US" dirty="0"/>
              <a:t>アカウントにログインします。</a:t>
            </a:r>
            <a:endParaRPr lang="en-US" altLang="ja-JP" dirty="0"/>
          </a:p>
          <a:p>
            <a:endParaRPr lang="en-US" altLang="ja-JP" dirty="0"/>
          </a:p>
          <a:p>
            <a:r>
              <a:rPr lang="en-US" altLang="ja-JP" dirty="0"/>
              <a:t>①Google</a:t>
            </a:r>
            <a:r>
              <a:rPr lang="ja-JP" altLang="en-US" dirty="0"/>
              <a:t> </a:t>
            </a:r>
            <a:r>
              <a:rPr lang="en-US" altLang="ja-JP" dirty="0"/>
              <a:t>Meet</a:t>
            </a:r>
            <a:r>
              <a:rPr lang="ja-JP" altLang="en-US" dirty="0"/>
              <a:t>を起動します。</a:t>
            </a:r>
            <a:endParaRPr lang="en-US" altLang="ja-JP" dirty="0"/>
          </a:p>
          <a:p>
            <a:endParaRPr lang="en-US" altLang="ja-JP" dirty="0"/>
          </a:p>
          <a:p>
            <a:r>
              <a:rPr lang="ja-JP" altLang="en-US" dirty="0"/>
              <a:t>②右下に表示される人型のマークをタップします。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94</a:t>
            </a:fld>
            <a:endParaRPr lang="ja-JP" altLang="en-US" dirty="0"/>
          </a:p>
        </p:txBody>
      </p:sp>
      <p:sp>
        <p:nvSpPr>
          <p:cNvPr id="10" name="スライド イメージ プレースホルダー 9">
            <a:extLst>
              <a:ext uri="{FF2B5EF4-FFF2-40B4-BE49-F238E27FC236}">
                <a16:creationId xmlns:a16="http://schemas.microsoft.com/office/drawing/2014/main" id="{B05D7CFD-A4A3-219A-9A3F-8CA9D56C0B4D}"/>
              </a:ext>
            </a:extLst>
          </p:cNvPr>
          <p:cNvSpPr>
            <a:spLocks noGrp="1" noRot="1" noChangeAspect="1"/>
          </p:cNvSpPr>
          <p:nvPr>
            <p:ph type="sldImg"/>
          </p:nvPr>
        </p:nvSpPr>
        <p:spPr/>
      </p:sp>
    </p:spTree>
    <p:extLst>
      <p:ext uri="{BB962C8B-B14F-4D97-AF65-F5344CB8AC3E}">
        <p14:creationId xmlns:p14="http://schemas.microsoft.com/office/powerpoint/2010/main" val="10787994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③「ログイン」をタップします。</a:t>
            </a:r>
            <a:endParaRPr lang="en-US" altLang="ja-JP" dirty="0"/>
          </a:p>
          <a:p>
            <a:endParaRPr lang="en-US" altLang="ja-JP" dirty="0"/>
          </a:p>
          <a:p>
            <a:r>
              <a:rPr lang="ja-JP" altLang="en-US" dirty="0"/>
              <a:t>④メールアドレスを入力し、「次へ」をタップします。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95</a:t>
            </a:fld>
            <a:endParaRPr lang="ja-JP" altLang="en-US" dirty="0"/>
          </a:p>
        </p:txBody>
      </p:sp>
      <p:sp>
        <p:nvSpPr>
          <p:cNvPr id="7" name="スライド イメージ プレースホルダー 6">
            <a:extLst>
              <a:ext uri="{FF2B5EF4-FFF2-40B4-BE49-F238E27FC236}">
                <a16:creationId xmlns:a16="http://schemas.microsoft.com/office/drawing/2014/main" id="{47D1E1F2-3E88-4B39-9A16-4A692F9C85F7}"/>
              </a:ext>
            </a:extLst>
          </p:cNvPr>
          <p:cNvSpPr>
            <a:spLocks noGrp="1" noRot="1" noChangeAspect="1"/>
          </p:cNvSpPr>
          <p:nvPr>
            <p:ph type="sldImg"/>
          </p:nvPr>
        </p:nvSpPr>
        <p:spPr/>
      </p:sp>
    </p:spTree>
    <p:extLst>
      <p:ext uri="{BB962C8B-B14F-4D97-AF65-F5344CB8AC3E}">
        <p14:creationId xmlns:p14="http://schemas.microsoft.com/office/powerpoint/2010/main" val="18964634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⑤パスワードを入力します。</a:t>
            </a:r>
            <a:endParaRPr lang="en-US" altLang="ja-JP" dirty="0"/>
          </a:p>
          <a:p>
            <a:endParaRPr lang="en-US" altLang="ja-JP" dirty="0"/>
          </a:p>
          <a:p>
            <a:r>
              <a:rPr lang="ja-JP" altLang="en-US" dirty="0"/>
              <a:t>⑥「次へ」をタップします。</a:t>
            </a:r>
            <a:endParaRPr lang="en-US" altLang="ja-JP" dirty="0"/>
          </a:p>
          <a:p>
            <a:endParaRPr lang="en-US" altLang="ja-JP" dirty="0"/>
          </a:p>
          <a:p>
            <a:r>
              <a:rPr lang="ja-JP" altLang="en-US" dirty="0"/>
              <a:t>これで「</a:t>
            </a:r>
            <a:r>
              <a:rPr lang="en-US" altLang="ja-JP" dirty="0"/>
              <a:t>Google Meet</a:t>
            </a:r>
            <a:r>
              <a:rPr lang="ja-JP" altLang="en-US" dirty="0"/>
              <a:t>」を利用する準備が整いました。</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96</a:t>
            </a:fld>
            <a:endParaRPr lang="ja-JP" altLang="en-US" dirty="0"/>
          </a:p>
        </p:txBody>
      </p:sp>
      <p:sp>
        <p:nvSpPr>
          <p:cNvPr id="7" name="スライド イメージ プレースホルダー 6">
            <a:extLst>
              <a:ext uri="{FF2B5EF4-FFF2-40B4-BE49-F238E27FC236}">
                <a16:creationId xmlns:a16="http://schemas.microsoft.com/office/drawing/2014/main" id="{78F755B8-4CEA-6830-4F69-4AAAE657F81D}"/>
              </a:ext>
            </a:extLst>
          </p:cNvPr>
          <p:cNvSpPr>
            <a:spLocks noGrp="1" noRot="1" noChangeAspect="1"/>
          </p:cNvSpPr>
          <p:nvPr>
            <p:ph type="sldImg"/>
          </p:nvPr>
        </p:nvSpPr>
        <p:spPr/>
      </p:sp>
    </p:spTree>
    <p:extLst>
      <p:ext uri="{BB962C8B-B14F-4D97-AF65-F5344CB8AC3E}">
        <p14:creationId xmlns:p14="http://schemas.microsoft.com/office/powerpoint/2010/main" val="41150095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メールで会議に招待されている場合の参加方法です。</a:t>
            </a:r>
            <a:endParaRPr lang="en-US" altLang="ja-JP" dirty="0"/>
          </a:p>
          <a:p>
            <a:endParaRPr lang="en-US" altLang="ja-JP" dirty="0"/>
          </a:p>
          <a:p>
            <a:r>
              <a:rPr lang="en-US" altLang="ja-JP" dirty="0"/>
              <a:t>①</a:t>
            </a:r>
            <a:r>
              <a:rPr lang="ja-JP" altLang="en-US" dirty="0"/>
              <a:t>招待されたメールを開き、</a:t>
            </a:r>
            <a:r>
              <a:rPr lang="en-US" altLang="ja-JP" dirty="0"/>
              <a:t>｢</a:t>
            </a:r>
            <a:r>
              <a:rPr lang="ja-JP" altLang="en-US" dirty="0"/>
              <a:t>会議に参加</a:t>
            </a:r>
            <a:r>
              <a:rPr lang="en-US" altLang="ja-JP" dirty="0"/>
              <a:t>｣</a:t>
            </a:r>
            <a:r>
              <a:rPr lang="ja-JP" altLang="en-US" dirty="0"/>
              <a:t>の</a:t>
            </a:r>
            <a:r>
              <a:rPr lang="en-US" altLang="ja-JP" dirty="0"/>
              <a:t>URL</a:t>
            </a:r>
            <a:r>
              <a:rPr lang="ja-JP" altLang="en-US" dirty="0"/>
              <a:t>をタップします。</a:t>
            </a:r>
            <a:endParaRPr lang="en-US" altLang="ja-JP" dirty="0"/>
          </a:p>
          <a:p>
            <a:endParaRPr lang="en-US" altLang="ja-JP" dirty="0"/>
          </a:p>
          <a:p>
            <a:r>
              <a:rPr lang="ja-JP" altLang="en-US" dirty="0"/>
              <a:t>②「参加」をタップします。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97</a:t>
            </a:fld>
            <a:endParaRPr lang="ja-JP" altLang="en-US" dirty="0"/>
          </a:p>
        </p:txBody>
      </p:sp>
      <p:sp>
        <p:nvSpPr>
          <p:cNvPr id="7" name="スライド イメージ プレースホルダー 6">
            <a:extLst>
              <a:ext uri="{FF2B5EF4-FFF2-40B4-BE49-F238E27FC236}">
                <a16:creationId xmlns:a16="http://schemas.microsoft.com/office/drawing/2014/main" id="{26E6F5C1-83D8-DD5B-628C-BF4DBE40E462}"/>
              </a:ext>
            </a:extLst>
          </p:cNvPr>
          <p:cNvSpPr>
            <a:spLocks noGrp="1" noRot="1" noChangeAspect="1"/>
          </p:cNvSpPr>
          <p:nvPr>
            <p:ph type="sldImg"/>
          </p:nvPr>
        </p:nvSpPr>
        <p:spPr/>
      </p:sp>
    </p:spTree>
    <p:extLst>
      <p:ext uri="{BB962C8B-B14F-4D97-AF65-F5344CB8AC3E}">
        <p14:creationId xmlns:p14="http://schemas.microsoft.com/office/powerpoint/2010/main" val="21272695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次は、コードを直接入力する場合の参加方法です。</a:t>
            </a:r>
            <a:endParaRPr lang="en-US" altLang="ja-JP" dirty="0"/>
          </a:p>
          <a:p>
            <a:endParaRPr lang="en-US" altLang="ja-JP" dirty="0"/>
          </a:p>
          <a:p>
            <a:r>
              <a:rPr lang="en-US" altLang="ja-JP" dirty="0"/>
              <a:t>①｢</a:t>
            </a:r>
            <a:r>
              <a:rPr lang="ja-JP" altLang="en-US" dirty="0"/>
              <a:t>会議コードを入力</a:t>
            </a:r>
            <a:r>
              <a:rPr lang="en-US" altLang="ja-JP" dirty="0"/>
              <a:t>｣</a:t>
            </a:r>
            <a:r>
              <a:rPr lang="ja-JP" altLang="en-US" dirty="0"/>
              <a:t>をタップします。</a:t>
            </a:r>
            <a:endParaRPr lang="en-US" altLang="ja-JP" dirty="0"/>
          </a:p>
          <a:p>
            <a:endParaRPr lang="ja-JP" altLang="en-US" dirty="0"/>
          </a:p>
          <a:p>
            <a:r>
              <a:rPr lang="ja-JP" altLang="en-US" dirty="0"/>
              <a:t>②「会議コード」を入力します。</a:t>
            </a:r>
            <a:endParaRPr lang="en-US" altLang="ja-JP" dirty="0"/>
          </a:p>
          <a:p>
            <a:endParaRPr lang="en-US" altLang="ja-JP" dirty="0"/>
          </a:p>
          <a:p>
            <a:pPr lvl="0"/>
            <a:r>
              <a:rPr lang="ja-JP" altLang="en-US" dirty="0"/>
              <a:t>これで、会議に参加することができます。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98</a:t>
            </a:fld>
            <a:endParaRPr lang="ja-JP" altLang="en-US" dirty="0"/>
          </a:p>
        </p:txBody>
      </p:sp>
      <p:sp>
        <p:nvSpPr>
          <p:cNvPr id="7" name="スライド イメージ プレースホルダー 6">
            <a:extLst>
              <a:ext uri="{FF2B5EF4-FFF2-40B4-BE49-F238E27FC236}">
                <a16:creationId xmlns:a16="http://schemas.microsoft.com/office/drawing/2014/main" id="{7C55E476-A5AD-8CF3-CFD2-241EDB605FCB}"/>
              </a:ext>
            </a:extLst>
          </p:cNvPr>
          <p:cNvSpPr>
            <a:spLocks noGrp="1" noRot="1" noChangeAspect="1"/>
          </p:cNvSpPr>
          <p:nvPr>
            <p:ph type="sldImg"/>
          </p:nvPr>
        </p:nvSpPr>
        <p:spPr/>
      </p:sp>
    </p:spTree>
    <p:extLst>
      <p:ext uri="{BB962C8B-B14F-4D97-AF65-F5344CB8AC3E}">
        <p14:creationId xmlns:p14="http://schemas.microsoft.com/office/powerpoint/2010/main" val="39142341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Google meet</a:t>
            </a:r>
            <a:r>
              <a:rPr lang="ja-JP" altLang="en-US" dirty="0"/>
              <a:t>」には、会議参加中に利用できる様々な機能が用意されています。</a:t>
            </a:r>
            <a:endParaRPr lang="en-US" altLang="ja-JP" dirty="0"/>
          </a:p>
          <a:p>
            <a:r>
              <a:rPr lang="ja-JP" altLang="en-US" dirty="0"/>
              <a:t>　</a:t>
            </a:r>
            <a:endParaRPr lang="en-US" altLang="ja-JP" dirty="0"/>
          </a:p>
          <a:p>
            <a:endParaRPr lang="en-US" altLang="ja-JP" dirty="0"/>
          </a:p>
          <a:p>
            <a:r>
              <a:rPr lang="ja-JP" altLang="en-US" dirty="0"/>
              <a:t>①画面下部左から</a:t>
            </a:r>
            <a:r>
              <a:rPr lang="en-US" altLang="ja-JP" dirty="0"/>
              <a:t>2</a:t>
            </a:r>
            <a:r>
              <a:rPr lang="ja-JP" altLang="en-US" dirty="0"/>
              <a:t>番目のカメラのマークでは、カメラの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②画面下部中央のマイクのマークでは、音声の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③会議から退出したいときは、画面下部一番左の赤い受話器マークをタップし退出します。</a:t>
            </a:r>
            <a:endParaRPr lang="en-US" altLang="ja-JP" dirty="0"/>
          </a:p>
          <a:p>
            <a:endParaRPr lang="en-US" altLang="ja-JP" dirty="0"/>
          </a:p>
          <a:p>
            <a:r>
              <a:rPr lang="ja-JP" altLang="en-US" dirty="0"/>
              <a:t>④画面下部右から二番目の手のマークでは、挙手の</a:t>
            </a:r>
            <a:r>
              <a:rPr lang="en-US" altLang="ja-JP" dirty="0"/>
              <a:t>ON</a:t>
            </a:r>
            <a:r>
              <a:rPr lang="ja-JP" altLang="en-US" dirty="0"/>
              <a:t>と</a:t>
            </a:r>
            <a:r>
              <a:rPr lang="en-US" altLang="ja-JP" dirty="0"/>
              <a:t>OFF</a:t>
            </a:r>
            <a:r>
              <a:rPr lang="ja-JP" altLang="en-US" dirty="0"/>
              <a:t>が切り替えられます。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99</a:t>
            </a:fld>
            <a:endParaRPr lang="ja-JP" altLang="en-US" dirty="0"/>
          </a:p>
        </p:txBody>
      </p:sp>
      <p:sp>
        <p:nvSpPr>
          <p:cNvPr id="7" name="スライド イメージ プレースホルダー 6">
            <a:extLst>
              <a:ext uri="{FF2B5EF4-FFF2-40B4-BE49-F238E27FC236}">
                <a16:creationId xmlns:a16="http://schemas.microsoft.com/office/drawing/2014/main" id="{E8C705CA-0BBB-27BC-3443-84ED1881C35D}"/>
              </a:ext>
            </a:extLst>
          </p:cNvPr>
          <p:cNvSpPr>
            <a:spLocks noGrp="1" noRot="1" noChangeAspect="1"/>
          </p:cNvSpPr>
          <p:nvPr>
            <p:ph type="sldImg"/>
          </p:nvPr>
        </p:nvSpPr>
        <p:spPr/>
      </p:sp>
    </p:spTree>
    <p:extLst>
      <p:ext uri="{BB962C8B-B14F-4D97-AF65-F5344CB8AC3E}">
        <p14:creationId xmlns:p14="http://schemas.microsoft.com/office/powerpoint/2010/main" val="253955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C21D2-B5EA-C899-5A97-0C355092F7B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9C7899-05FC-289D-51D9-82F19F2A9C8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02F111E-7E30-FACD-206A-5A743950892E}"/>
              </a:ext>
            </a:extLst>
          </p:cNvPr>
          <p:cNvSpPr>
            <a:spLocks noGrp="1"/>
          </p:cNvSpPr>
          <p:nvPr>
            <p:ph type="dt" sz="half" idx="10"/>
          </p:nvPr>
        </p:nvSpPr>
        <p:spPr/>
        <p:txBody>
          <a:bodyPr/>
          <a:lstStyle/>
          <a:p>
            <a:fld id="{AEAA209E-9C0E-4A06-B5C5-83FC9C329F2B}"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CAFEFDED-ACA4-5E84-22B1-760731E687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23D039-8AD0-6921-9A80-77F78DAA436F}"/>
              </a:ext>
            </a:extLst>
          </p:cNvPr>
          <p:cNvSpPr>
            <a:spLocks noGrp="1"/>
          </p:cNvSpPr>
          <p:nvPr>
            <p:ph type="sldNum" sz="quarter" idx="12"/>
          </p:nvPr>
        </p:nvSpPr>
        <p:spPr/>
        <p:txBody>
          <a:bodyPr/>
          <a:lstStyle/>
          <a:p>
            <a:fld id="{35A5EE52-3F1F-4AC9-9527-1154D2CF3DD9}"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57E585F7-C66A-3528-B6C8-C59954D4BE54}"/>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a:extLst>
              <a:ext uri="{FF2B5EF4-FFF2-40B4-BE49-F238E27FC236}">
                <a16:creationId xmlns:a16="http://schemas.microsoft.com/office/drawing/2014/main" id="{FFC07FB5-5E48-4F00-DF45-135CA8AAF88B}"/>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cxnSp>
        <p:nvCxnSpPr>
          <p:cNvPr id="9" name="直線コネクタ 8">
            <a:extLst>
              <a:ext uri="{FF2B5EF4-FFF2-40B4-BE49-F238E27FC236}">
                <a16:creationId xmlns:a16="http://schemas.microsoft.com/office/drawing/2014/main" id="{9CA67F4E-D384-7FB3-0B7F-C36AC504DAE0}"/>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086C956-2498-0C20-6068-F75E9A735227}"/>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A0F74CEE-8FC6-9B42-3E36-80D6491972EF}"/>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202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158FA7-1957-791A-0694-87CB80731EB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E7B9AD-2672-FAFB-D28D-DB551B300E2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F7E09E4-EEDD-C367-5568-F6640EDA0A9A}"/>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5" name="フッター プレースホルダー 4">
            <a:extLst>
              <a:ext uri="{FF2B5EF4-FFF2-40B4-BE49-F238E27FC236}">
                <a16:creationId xmlns:a16="http://schemas.microsoft.com/office/drawing/2014/main" id="{2B7D7070-59A4-DDEE-40E4-CB6C50DD223B}"/>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27266570-17A1-D44D-FDE5-379AB692FFAA}"/>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71113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855B7E-39A1-46E1-AB8A-D0B0704CBA1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98162E-8713-9FB7-3B38-43578184A64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5B9C88-3A82-224A-AF3D-2D4C38C93C86}"/>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5" name="フッター プレースホルダー 4">
            <a:extLst>
              <a:ext uri="{FF2B5EF4-FFF2-40B4-BE49-F238E27FC236}">
                <a16:creationId xmlns:a16="http://schemas.microsoft.com/office/drawing/2014/main" id="{FC59A988-C92F-D72B-33E0-5919C76D5864}"/>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4903226E-1E83-024F-2FFE-BB52A16EB404}"/>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357398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463904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8355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078A22-1C1B-CAA6-0637-384FFC277F1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B2225E-24BD-6A3F-E388-45F11CCAB8B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427599-5440-CC81-42A6-251CCF677D3D}"/>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5" name="フッター プレースホルダー 4">
            <a:extLst>
              <a:ext uri="{FF2B5EF4-FFF2-40B4-BE49-F238E27FC236}">
                <a16:creationId xmlns:a16="http://schemas.microsoft.com/office/drawing/2014/main" id="{18AB85CA-78F3-CD69-7063-AA489AB8E07F}"/>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6F1702AC-753D-E3BA-01E9-91CADF46ED43}"/>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30568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5F31CF-9A57-1870-1077-EC904D3D42C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B739C2-8325-88F8-57D6-2C8724F04277}"/>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F1C547E-DF31-A737-6921-7284773A57D6}"/>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5" name="フッター プレースホルダー 4">
            <a:extLst>
              <a:ext uri="{FF2B5EF4-FFF2-40B4-BE49-F238E27FC236}">
                <a16:creationId xmlns:a16="http://schemas.microsoft.com/office/drawing/2014/main" id="{9CAA9D71-D311-5E25-142E-94BF88995640}"/>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8BEF9C7B-5F44-F24C-BA86-81675EEA7C86}"/>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00520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0AD75A-E44D-8EBB-DA9D-03199498EC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94AC02-BAE9-E432-51B4-D9813E594483}"/>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5825DE0-4754-631D-C79E-BB627B3A3DB4}"/>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17BB992-9B59-26B3-968F-D258F45996B8}"/>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6" name="フッター プレースホルダー 5">
            <a:extLst>
              <a:ext uri="{FF2B5EF4-FFF2-40B4-BE49-F238E27FC236}">
                <a16:creationId xmlns:a16="http://schemas.microsoft.com/office/drawing/2014/main" id="{D925A9AD-D1AF-BCF5-B732-BC12545A0533}"/>
              </a:ext>
            </a:extLst>
          </p:cNvPr>
          <p:cNvSpPr>
            <a:spLocks noGrp="1"/>
          </p:cNvSpPr>
          <p:nvPr>
            <p:ph type="ftr" sz="quarter" idx="1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1E20D84C-C159-5C8D-9D03-F9F7885E334E}"/>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379101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12FE5-40BA-A63F-546A-B115CC2271D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99F2E2-EB45-1C83-0F29-0408065267C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980757E-543A-2D05-2441-9150209C5E8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1FCC9C2-8217-6BED-35D2-8520D0979C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63C2B58-B1BE-FD16-D1B8-B469BB726F2E}"/>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ED4C-761B-79D0-5CED-8DA39E703479}"/>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8" name="フッター プレースホルダー 7">
            <a:extLst>
              <a:ext uri="{FF2B5EF4-FFF2-40B4-BE49-F238E27FC236}">
                <a16:creationId xmlns:a16="http://schemas.microsoft.com/office/drawing/2014/main" id="{769F8ABB-7E9E-CDFE-1478-4176066E85F2}"/>
              </a:ext>
            </a:extLst>
          </p:cNvPr>
          <p:cNvSpPr>
            <a:spLocks noGrp="1"/>
          </p:cNvSpPr>
          <p:nvPr>
            <p:ph type="ftr" sz="quarter" idx="11"/>
          </p:nvPr>
        </p:nvSpPr>
        <p:spPr/>
        <p:txBody>
          <a:bodyPr/>
          <a:lstStyle/>
          <a:p>
            <a:endParaRPr lang="ja-JP" altLang="en-US" dirty="0"/>
          </a:p>
        </p:txBody>
      </p:sp>
      <p:sp>
        <p:nvSpPr>
          <p:cNvPr id="9" name="スライド番号プレースホルダー 8">
            <a:extLst>
              <a:ext uri="{FF2B5EF4-FFF2-40B4-BE49-F238E27FC236}">
                <a16:creationId xmlns:a16="http://schemas.microsoft.com/office/drawing/2014/main" id="{6B303B7D-6B07-72B8-AE80-56F218ABDCF6}"/>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40858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F6472-2E55-900E-1A39-106B6B8ED07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DD72AF8-88A7-4690-C0C4-7854B097E8B1}"/>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4" name="フッター プレースホルダー 3">
            <a:extLst>
              <a:ext uri="{FF2B5EF4-FFF2-40B4-BE49-F238E27FC236}">
                <a16:creationId xmlns:a16="http://schemas.microsoft.com/office/drawing/2014/main" id="{BF395109-904E-0F91-4579-7674C5CDEF51}"/>
              </a:ext>
            </a:extLst>
          </p:cNvPr>
          <p:cNvSpPr>
            <a:spLocks noGrp="1"/>
          </p:cNvSpPr>
          <p:nvPr>
            <p:ph type="ftr" sz="quarter" idx="1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3F186917-638A-232F-EE77-9E6AB31775BA}"/>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9919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9ED3BC6-300B-3639-2FC1-13BD33CC9028}"/>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3" name="フッター プレースホルダー 2">
            <a:extLst>
              <a:ext uri="{FF2B5EF4-FFF2-40B4-BE49-F238E27FC236}">
                <a16:creationId xmlns:a16="http://schemas.microsoft.com/office/drawing/2014/main" id="{42EF440F-4416-C127-25A1-779E02A5CFE1}"/>
              </a:ext>
            </a:extLst>
          </p:cNvPr>
          <p:cNvSpPr>
            <a:spLocks noGrp="1"/>
          </p:cNvSpPr>
          <p:nvPr>
            <p:ph type="ftr" sz="quarter" idx="1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6A260445-1569-9EC6-8AAD-86E773EA337B}"/>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81510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21CDE-1E67-EE3D-774C-12E17A8A72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415D99-CED9-4F2E-B62D-D3C08710DD3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641E12C-3609-3F90-ADC7-8A23FA56CC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D8395D9-F7BA-9A13-1B95-B1DE4A3E9C4E}"/>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6" name="フッター プレースホルダー 5">
            <a:extLst>
              <a:ext uri="{FF2B5EF4-FFF2-40B4-BE49-F238E27FC236}">
                <a16:creationId xmlns:a16="http://schemas.microsoft.com/office/drawing/2014/main" id="{EE4F9E66-4838-14A5-7B15-A454FABAC542}"/>
              </a:ext>
            </a:extLst>
          </p:cNvPr>
          <p:cNvSpPr>
            <a:spLocks noGrp="1"/>
          </p:cNvSpPr>
          <p:nvPr>
            <p:ph type="ftr" sz="quarter" idx="1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B059EB44-7EEB-2E0B-4B0C-943E56D7F6CB}"/>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418628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9AAAF-1D9D-3956-EEC6-A2B8C5EA5DC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87AA98A-7A20-F891-CEA8-CF2EE529E20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E8F65B8E-B1A5-225D-4722-8D84090537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BEEC62-CAD5-F79E-0DB9-2403B6D9512E}"/>
              </a:ext>
            </a:extLst>
          </p:cNvPr>
          <p:cNvSpPr>
            <a:spLocks noGrp="1"/>
          </p:cNvSpPr>
          <p:nvPr>
            <p:ph type="dt" sz="half" idx="10"/>
          </p:nvPr>
        </p:nvSpPr>
        <p:spPr/>
        <p:txBody>
          <a:bodyPr/>
          <a:lstStyle/>
          <a:p>
            <a:fld id="{764C1CBF-02BE-C949-8A80-6278B6932A94}" type="datetimeFigureOut">
              <a:rPr lang="ja-JP" altLang="en-US" smtClean="0"/>
              <a:pPr/>
              <a:t>2026/3/17</a:t>
            </a:fld>
            <a:endParaRPr lang="ja-JP" altLang="en-US" dirty="0"/>
          </a:p>
        </p:txBody>
      </p:sp>
      <p:sp>
        <p:nvSpPr>
          <p:cNvPr id="6" name="フッター プレースホルダー 5">
            <a:extLst>
              <a:ext uri="{FF2B5EF4-FFF2-40B4-BE49-F238E27FC236}">
                <a16:creationId xmlns:a16="http://schemas.microsoft.com/office/drawing/2014/main" id="{C5F5A562-D8A9-1480-B439-9D7E9D2474CF}"/>
              </a:ext>
            </a:extLst>
          </p:cNvPr>
          <p:cNvSpPr>
            <a:spLocks noGrp="1"/>
          </p:cNvSpPr>
          <p:nvPr>
            <p:ph type="ftr" sz="quarter" idx="1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15F96319-7B65-1291-0B6A-67830DFF9376}"/>
              </a:ext>
            </a:extLst>
          </p:cNvPr>
          <p:cNvSpPr>
            <a:spLocks noGrp="1"/>
          </p:cNvSpPr>
          <p:nvPr>
            <p:ph type="sldNum" sz="quarter" idx="12"/>
          </p:nvPr>
        </p:nvSpPr>
        <p:spPr/>
        <p:txBody>
          <a:body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406539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273B9B0-405E-C6D2-3345-1D4DBB8B80E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6630AC-62E0-964E-E7CC-6A72F5D049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4D4357-8E05-7006-808D-8C6908B30A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lang="ja-JP" altLang="en-US" smtClean="0"/>
              <a:pPr/>
              <a:t>2026/3/17</a:t>
            </a:fld>
            <a:endParaRPr lang="ja-JP" altLang="en-US" dirty="0"/>
          </a:p>
        </p:txBody>
      </p:sp>
      <p:sp>
        <p:nvSpPr>
          <p:cNvPr id="5" name="フッター プレースホルダー 4">
            <a:extLst>
              <a:ext uri="{FF2B5EF4-FFF2-40B4-BE49-F238E27FC236}">
                <a16:creationId xmlns:a16="http://schemas.microsoft.com/office/drawing/2014/main" id="{373FA22D-4E1C-61F2-2AA0-D40E966EEC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43CBEA73-2112-2A30-FC1B-5254085071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lang="ja-JP" altLang="en-US" smtClean="0"/>
              <a:pPr/>
              <a:t>‹#›</a:t>
            </a:fld>
            <a:endParaRPr lang="ja-JP" altLang="en-US" dirty="0"/>
          </a:p>
        </p:txBody>
      </p:sp>
      <p:graphicFrame>
        <p:nvGraphicFramePr>
          <p:cNvPr id="7" name="オブジェクト 6" hidden="1">
            <a:extLst>
              <a:ext uri="{FF2B5EF4-FFF2-40B4-BE49-F238E27FC236}">
                <a16:creationId xmlns:a16="http://schemas.microsoft.com/office/drawing/2014/main" id="{0C7948EC-F2B0-B6A5-D498-7DA51326D12F}"/>
              </a:ext>
            </a:extLst>
          </p:cNvPr>
          <p:cNvGraphicFramePr>
            <a:graphicFrameLocks noChangeAspect="1"/>
          </p:cNvGraphicFramePr>
          <p:nvPr userDrawn="1">
            <p:custDataLst>
              <p:tags r:id="rId19"/>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0" imgW="554" imgH="551" progId="TCLayout.ActiveDocument.1">
                  <p:embed/>
                </p:oleObj>
              </mc:Choice>
              <mc:Fallback>
                <p:oleObj name="think-cell スライド" r:id="rId20"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0261642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67" r:id="rId14"/>
    <p:sldLayoutId id="2147483668" r:id="rId15"/>
    <p:sldLayoutId id="2147483665" r:id="rId16"/>
    <p:sldLayoutId id="2147483664" r:id="rId17"/>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94.xml"/><Relationship Id="rId6" Type="http://schemas.openxmlformats.org/officeDocument/2006/relationships/image" Target="../media/image101.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95.xml"/><Relationship Id="rId6" Type="http://schemas.openxmlformats.org/officeDocument/2006/relationships/image" Target="../media/image10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96.xml"/><Relationship Id="rId6" Type="http://schemas.openxmlformats.org/officeDocument/2006/relationships/image" Target="../media/image10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tags" Target="../tags/tag97.xml"/><Relationship Id="rId6" Type="http://schemas.openxmlformats.org/officeDocument/2006/relationships/image" Target="../media/image10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4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4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4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4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4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4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4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4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50.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5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5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5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5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5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5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image" Target="../media/image5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5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60.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6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6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6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image" Target="../media/image6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6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image" Target="../media/image6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image" Target="../media/image6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6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63.xml"/><Relationship Id="rId6" Type="http://schemas.openxmlformats.org/officeDocument/2006/relationships/image" Target="../media/image69.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64.xml"/><Relationship Id="rId6" Type="http://schemas.openxmlformats.org/officeDocument/2006/relationships/image" Target="../media/image70.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65.xml"/><Relationship Id="rId6" Type="http://schemas.openxmlformats.org/officeDocument/2006/relationships/image" Target="../media/image7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66.xml"/><Relationship Id="rId6" Type="http://schemas.openxmlformats.org/officeDocument/2006/relationships/image" Target="../media/image7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7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7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7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7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71.xml"/><Relationship Id="rId6" Type="http://schemas.openxmlformats.org/officeDocument/2006/relationships/image" Target="../media/image7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image" Target="../media/image7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73.xml"/><Relationship Id="rId6" Type="http://schemas.openxmlformats.org/officeDocument/2006/relationships/image" Target="../media/image7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74.xml"/><Relationship Id="rId6" Type="http://schemas.openxmlformats.org/officeDocument/2006/relationships/image" Target="../media/image8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75.xml"/><Relationship Id="rId6" Type="http://schemas.openxmlformats.org/officeDocument/2006/relationships/image" Target="../media/image8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76.xml"/><Relationship Id="rId6" Type="http://schemas.openxmlformats.org/officeDocument/2006/relationships/image" Target="../media/image8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77.xml"/><Relationship Id="rId6" Type="http://schemas.openxmlformats.org/officeDocument/2006/relationships/image" Target="../media/image8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ags" Target="../tags/tag78.xml"/><Relationship Id="rId6" Type="http://schemas.openxmlformats.org/officeDocument/2006/relationships/image" Target="../media/image8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tags" Target="../tags/tag79.xml"/><Relationship Id="rId6" Type="http://schemas.openxmlformats.org/officeDocument/2006/relationships/image" Target="../media/image8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80.xml"/><Relationship Id="rId6" Type="http://schemas.openxmlformats.org/officeDocument/2006/relationships/image" Target="../media/image8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81.xml"/><Relationship Id="rId6" Type="http://schemas.openxmlformats.org/officeDocument/2006/relationships/image" Target="../media/image8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82.xml"/><Relationship Id="rId6" Type="http://schemas.openxmlformats.org/officeDocument/2006/relationships/image" Target="../media/image8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83.xml"/><Relationship Id="rId6" Type="http://schemas.openxmlformats.org/officeDocument/2006/relationships/image" Target="../media/image90.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tags" Target="../tags/tag84.xml"/><Relationship Id="rId6" Type="http://schemas.openxmlformats.org/officeDocument/2006/relationships/image" Target="../media/image9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85.xml"/><Relationship Id="rId6" Type="http://schemas.openxmlformats.org/officeDocument/2006/relationships/image" Target="../media/image9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86.xml"/><Relationship Id="rId6" Type="http://schemas.openxmlformats.org/officeDocument/2006/relationships/image" Target="../media/image93.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tags" Target="../tags/tag87.xml"/><Relationship Id="rId6" Type="http://schemas.openxmlformats.org/officeDocument/2006/relationships/image" Target="../media/image94.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88.xml"/><Relationship Id="rId6" Type="http://schemas.openxmlformats.org/officeDocument/2006/relationships/image" Target="../media/image9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89.xml"/><Relationship Id="rId6" Type="http://schemas.openxmlformats.org/officeDocument/2006/relationships/image" Target="../media/image9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tags" Target="../tags/tag90.xml"/><Relationship Id="rId6" Type="http://schemas.openxmlformats.org/officeDocument/2006/relationships/image" Target="../media/image9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91.xml"/><Relationship Id="rId6" Type="http://schemas.openxmlformats.org/officeDocument/2006/relationships/image" Target="../media/image9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92.xml"/><Relationship Id="rId6" Type="http://schemas.openxmlformats.org/officeDocument/2006/relationships/image" Target="../media/image9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tags" Target="../tags/tag93.xml"/><Relationship Id="rId6" Type="http://schemas.openxmlformats.org/officeDocument/2006/relationships/image" Target="../media/image100.JP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998427E2-786B-2DEF-4EEE-157760135A5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21DF2D1B-1187-5647-E630-1D9F59B219A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427024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BD8C07E8-CB9B-8EC3-C355-10F6A0EA1F4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565022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A5DE3EB2-D896-E508-D48A-CB659C8CD29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084397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39522FA7-8124-855C-F629-B2EBE922C96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123878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A703672-F489-041B-9989-9AA16DE1835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9793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47103070-39DD-123B-A02E-467E97263E8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986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055600D6-F856-BBA1-F364-7751405E9D6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0474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 カレンダー&#10;&#10;AI 生成コンテンツは誤りを含む可能性があります。">
            <a:extLst>
              <a:ext uri="{FF2B5EF4-FFF2-40B4-BE49-F238E27FC236}">
                <a16:creationId xmlns:a16="http://schemas.microsoft.com/office/drawing/2014/main" id="{42C4FAC3-4A33-179B-846E-A50FFA8E04F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6311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31A147A3-6D0F-0BD2-5733-C3D8784FD78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3095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FB82EE61-8A8F-1DE1-038E-3A330073008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9721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B650746C-6585-C77C-9BA6-36090EEAA46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6990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DD2115AE-7022-CC73-2F32-1654F777B32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5676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04B3EEB0-A12E-B1C3-C372-461FEBD4A24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029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CD0538EC-0C0C-DABF-67D9-CE462C980C9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685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テーブル&#10;&#10;AI 生成コンテンツは誤りを含む可能性があります。">
            <a:extLst>
              <a:ext uri="{FF2B5EF4-FFF2-40B4-BE49-F238E27FC236}">
                <a16:creationId xmlns:a16="http://schemas.microsoft.com/office/drawing/2014/main" id="{24D9CECB-39DE-9137-820E-985485DB4A1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3465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652AEE3A-FB07-80BA-C38B-47D283FBB44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12583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9DCB35AB-6E46-D6C3-5393-C8C25E33E3A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0349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C9F4B831-0793-C73B-874F-55E88B9D6CE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9310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F6313E2E-3F53-E617-FE86-72DB59C9BFE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01803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6ED315F0-413F-77FA-4F3E-388D1212561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2310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 name="図 19" descr="グラフィカル ユーザー インターフェイス, アプリケーション&#10;&#10;AI 生成コンテンツは誤りを含む可能性があります。">
            <a:extLst>
              <a:ext uri="{FF2B5EF4-FFF2-40B4-BE49-F238E27FC236}">
                <a16:creationId xmlns:a16="http://schemas.microsoft.com/office/drawing/2014/main" id="{02BDC98B-9EF2-8F82-948F-FC6E6936B23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3169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0EFC19E7-1258-FD2D-41F7-9962990E310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12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 Web サイト&#10;&#10;AI 生成コンテンツは誤りを含む可能性があります。">
            <a:extLst>
              <a:ext uri="{FF2B5EF4-FFF2-40B4-BE49-F238E27FC236}">
                <a16:creationId xmlns:a16="http://schemas.microsoft.com/office/drawing/2014/main" id="{B7F7E096-46F3-68F6-77C3-DE5AD353D8A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07460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FC1790D1-E6F7-4C6B-34D4-0FED72B556B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9134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75521C20-AAE0-ED68-B16D-A2E3F225901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9813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ーブル&#10;&#10;AI 生成コンテンツは誤りを含む可能性があります。">
            <a:extLst>
              <a:ext uri="{FF2B5EF4-FFF2-40B4-BE49-F238E27FC236}">
                <a16:creationId xmlns:a16="http://schemas.microsoft.com/office/drawing/2014/main" id="{8A347819-F2B1-C22E-F6B4-2C2B96F7D77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2763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957EB1CC-C96B-CE23-86E3-B402884EADD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41497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6B24DA33-682D-BEFF-3901-17E3EB2B4A5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0626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 アプリケーション&#10;&#10;AI 生成コンテンツは誤りを含む可能性があります。">
            <a:extLst>
              <a:ext uri="{FF2B5EF4-FFF2-40B4-BE49-F238E27FC236}">
                <a16:creationId xmlns:a16="http://schemas.microsoft.com/office/drawing/2014/main" id="{AAB2536F-19B4-CADC-6F35-FECF8D5A2F0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9175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DF7A217F-A456-5526-4E00-F7B93CB10C7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93838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Web サイト&#10;&#10;AI 生成コンテンツは誤りを含む可能性があります。">
            <a:extLst>
              <a:ext uri="{FF2B5EF4-FFF2-40B4-BE49-F238E27FC236}">
                <a16:creationId xmlns:a16="http://schemas.microsoft.com/office/drawing/2014/main" id="{116FD34D-9BB1-0C41-4BB8-17CCCC8515A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43880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306B44AE-109B-711C-3C41-313E6A57F91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76065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カレンダー&#10;&#10;AI 生成コンテンツは誤りを含む可能性があります。">
            <a:extLst>
              <a:ext uri="{FF2B5EF4-FFF2-40B4-BE49-F238E27FC236}">
                <a16:creationId xmlns:a16="http://schemas.microsoft.com/office/drawing/2014/main" id="{A0546023-9AFD-3242-E86E-6E9B88162EF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6236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C278FAA3-E1DB-AE1D-91B7-AF6C259333B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93278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6B410FCF-7183-3E63-7380-3942BFC4C70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82916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C38A1A3B-E4C7-E545-258D-4921C0F7E3C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8949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FAD9D472-DEB8-21A1-042F-9A5BB39106A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912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B4682172-2C2B-1FD7-1CFE-010DF8CB069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4850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A7681A0D-CDA2-7729-BE41-C76880C8D23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44149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6421263E-0347-5E48-D85F-53D138B922F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95420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5816FC32-8C37-B72D-09F5-AD83E7967D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31039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A03DE794-9C10-8A76-5824-25EAEF2EE12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46863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66DC3748-86BE-ADD1-93B1-3107D2AD6AD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27148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0F109E93-B174-E6FA-CB1F-FA8CCD62A29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72158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FA9257F3-6204-CFD5-B56F-2E17D582DDE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58590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FD5082FD-8FE9-EED5-A5A2-DBE11167D72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964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A06198F5-70A1-2114-77F7-00517A6428C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5213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5714120F-91C6-46BA-8384-4A5F2962EF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 name="オブジェクト 1" hidden="1">
                        <a:extLst>
                          <a:ext uri="{FF2B5EF4-FFF2-40B4-BE49-F238E27FC236}">
                            <a16:creationId xmlns:a16="http://schemas.microsoft.com/office/drawing/2014/main" id="{5714120F-91C6-46BA-8384-4A5F2962EF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B6EA9DB1-76AB-AF34-A705-72431A6E7E0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34641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7AFA32DE-913A-19B4-0978-C10AE061765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24853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8EFAAF59-2B92-7993-B033-21055F9FCB7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60645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452C0E82-CC3E-767C-0D14-C9A25A1F9BC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12257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C8619516-DD07-3183-E539-4423FFA30CA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97110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1B4B8B46-34FC-BF16-2DE2-A1D28D452F0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18795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35018D5A-5326-C56C-658B-771A7016ADB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5623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4A56C489-864D-52BC-7F43-7676F818482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18417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F46067C3-CF7D-47E1-10DB-2A3CE617A20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2092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F90AB9B8-2944-071A-2472-ED378DDBAA0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54171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E922CA79-8D12-6A96-8B0B-1BB36D71FBD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988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FFC18B-3C5C-4348-A589-4A43CA5F2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2" name="オブジェクト 11" hidden="1">
                        <a:extLst>
                          <a:ext uri="{FF2B5EF4-FFF2-40B4-BE49-F238E27FC236}">
                            <a16:creationId xmlns:a16="http://schemas.microsoft.com/office/drawing/2014/main" id="{8EFFC18B-3C5C-4348-A589-4A43CA5F2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図 20" descr="テキスト が含まれている画像&#10;&#10;AI 生成コンテンツは誤りを含む可能性があります。">
            <a:extLst>
              <a:ext uri="{FF2B5EF4-FFF2-40B4-BE49-F238E27FC236}">
                <a16:creationId xmlns:a16="http://schemas.microsoft.com/office/drawing/2014/main" id="{BB6AF2A9-7DF1-7427-B646-012F6163B1B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14485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71F2D823-496F-CAD8-3894-ABA0330A3E2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04142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96A39B16-5E83-B7E1-0F31-59AA58C6432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35963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D4FDB03D-AE81-5D56-47B2-EC363CBEEF6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92239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15F7663B-93A1-63F5-20E6-ADAF81A0B4E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91776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598AB1D4-4D8D-BD23-212E-8C032E1E08A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98447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18F3B4D5-962F-5FA8-0463-38F1894047E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36622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903358AC-92F6-B40B-90A1-2485AD1F5CF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76029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D99189D-5F0D-C16F-AF0F-A070568F1E6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846119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7E75E648-0232-E1B6-91C2-9224F34E828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78985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84FD1820-A421-D6CB-A416-49097910B6F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6973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FFC18B-3C5C-4348-A589-4A43CA5F2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2" name="オブジェクト 11" hidden="1">
                        <a:extLst>
                          <a:ext uri="{FF2B5EF4-FFF2-40B4-BE49-F238E27FC236}">
                            <a16:creationId xmlns:a16="http://schemas.microsoft.com/office/drawing/2014/main" id="{8EFFC18B-3C5C-4348-A589-4A43CA5F2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ダイアグラム&#10;&#10;AI 生成コンテンツは誤りを含む可能性があります。">
            <a:extLst>
              <a:ext uri="{FF2B5EF4-FFF2-40B4-BE49-F238E27FC236}">
                <a16:creationId xmlns:a16="http://schemas.microsoft.com/office/drawing/2014/main" id="{C5D0FA43-90B0-1B82-4FD0-939942012B9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07800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36B7AAC4-4F99-B00B-E1E8-4DF9CBB5A91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81098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9C24DAF0-0DBB-4C15-DFAB-BD76A2B6F85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76973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C86DCE41-4843-3D15-339B-992E653FE78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870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96019236-5365-8144-3D1E-B1E6EEEADFB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40564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EBDFAB84-FB94-FE49-729B-83795903EF3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307944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3767D77B-57BC-F85E-00B2-54DCD150EDF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029603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4CCCD82-B5E7-F861-45B6-AA45814E393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398419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E0361E5C-3977-C94B-8630-594A64EC9DF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3473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29040FFF-3CA5-5D1C-CC2F-90F534D2A4B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78353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A1867E48-130D-D5D6-FAED-36A8BCA4A23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090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FFC18B-3C5C-4348-A589-4A43CA5F2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2" name="オブジェクト 11" hidden="1">
                        <a:extLst>
                          <a:ext uri="{FF2B5EF4-FFF2-40B4-BE49-F238E27FC236}">
                            <a16:creationId xmlns:a16="http://schemas.microsoft.com/office/drawing/2014/main" id="{8EFFC18B-3C5C-4348-A589-4A43CA5F2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10;&#10;AI 生成コンテンツは誤りを含む可能性があります。">
            <a:extLst>
              <a:ext uri="{FF2B5EF4-FFF2-40B4-BE49-F238E27FC236}">
                <a16:creationId xmlns:a16="http://schemas.microsoft.com/office/drawing/2014/main" id="{8B72CA5B-5178-9064-0324-F206D187259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641308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6D926BCA-32FE-A40B-7493-736E941384C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50842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4BC5E984-9EFF-8EE3-E844-57D7B154123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883714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54C2F73B-2506-6973-C3D2-CEA8F88B0B5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748941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60A068D8-2F17-E82A-8BF3-2BC56E30B16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685314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14FC5542-DB6A-6073-E05B-66552091D7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26757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F0574873-B5A5-5FB3-0E1B-EB02BB4469F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05500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4158BDE9-5E4A-1305-40D0-4FE5219B645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289491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AD3D7E6-589C-5452-8028-D9284F4332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88533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42BE26DA-86E7-9596-3956-42DC88CE4CA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292030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192DCDAD-C942-CC52-BB1E-A7CA9ACF3A6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9883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アプリケーション&#10;&#10;AI 生成コンテンツは誤りを含む可能性があります。">
            <a:extLst>
              <a:ext uri="{FF2B5EF4-FFF2-40B4-BE49-F238E27FC236}">
                <a16:creationId xmlns:a16="http://schemas.microsoft.com/office/drawing/2014/main" id="{60BA78B2-2AD9-9CA5-B3C1-107383CA640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350209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2B92A699-0AE9-BB4F-C715-73663C78064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32785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2C9979D-13F3-7599-A1F2-0B3C49FF96D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02948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2C381EE-E02B-3D99-3D0C-6ECE043F25B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51834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EF6E8B9D-DD0F-0800-C81E-B5B67DAA4F4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88786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C0F5273A-41EE-9AA1-7301-658155F4EED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73335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46F78E0-3BA9-65A3-0821-252947556E3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839214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7ADDD494-C617-9AD3-4EFF-CEC1E1DDAAD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242631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B1C1AB9-94D5-D34B-7DDB-85B98265A15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254077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C9195E46-9F72-2DE2-8C2C-3C6CCB8AB16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727484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705FF533-E51D-8828-F1C2-6222EA2748A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71398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10C23AB7-0C89-48BC-B7F2-1793D0A81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0E30DB-0415-4458-A9FB-7FC2791A2620}">
  <ds:schemaRefs>
    <ds:schemaRef ds:uri="http://purl.org/dc/elements/1.1/"/>
    <ds:schemaRef ds:uri="http://schemas.microsoft.com/office/2006/metadata/properties"/>
    <ds:schemaRef ds:uri="5ee39776-654d-4190-9d41-90b94a8767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4900</Words>
  <Application>Microsoft Office PowerPoint</Application>
  <PresentationFormat>画面に合わせる (4:3)</PresentationFormat>
  <Paragraphs>580</Paragraphs>
  <Slides>103</Slides>
  <Notes>103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103</vt:i4>
      </vt:variant>
    </vt:vector>
  </HeadingPairs>
  <TitlesOfParts>
    <vt:vector size="111" baseType="lpstr">
      <vt:lpstr>BIZ UDPゴシック</vt:lpstr>
      <vt:lpstr>Meiryo UI</vt:lpstr>
      <vt:lpstr>游ゴシック</vt:lpstr>
      <vt:lpstr>游ゴシック Light</vt:lpstr>
      <vt:lpstr>Abadi</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2026-03-17T06:32:27Z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