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ags/tag2.xml" ContentType="application/vnd.openxmlformats-officedocument.presentationml.tags+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tags/tag3.xml" ContentType="application/vnd.openxmlformats-officedocument.presentationml.tags+xml"/>
  <Override PartName="/ppt/notesSlides/notesSlide4.xml" ContentType="application/vnd.openxmlformats-officedocument.presentationml.notesSlide+xml"/>
  <Override PartName="/ppt/tags/tag4.xml" ContentType="application/vnd.openxmlformats-officedocument.presentationml.tags+xml"/>
  <Override PartName="/ppt/notesSlides/notesSlide5.xml" ContentType="application/vnd.openxmlformats-officedocument.presentationml.notesSlide+xml"/>
  <Override PartName="/ppt/tags/tag5.xml" ContentType="application/vnd.openxmlformats-officedocument.presentationml.tags+xml"/>
  <Override PartName="/ppt/notesSlides/notesSlide6.xml" ContentType="application/vnd.openxmlformats-officedocument.presentationml.notesSlide+xml"/>
  <Override PartName="/ppt/tags/tag6.xml" ContentType="application/vnd.openxmlformats-officedocument.presentationml.tags+xml"/>
  <Override PartName="/ppt/notesSlides/notesSlide7.xml" ContentType="application/vnd.openxmlformats-officedocument.presentationml.notesSlide+xml"/>
  <Override PartName="/ppt/notesSlides/notesSlide8.xml" ContentType="application/vnd.openxmlformats-officedocument.presentationml.notesSlide+xml"/>
  <Override PartName="/ppt/tags/tag7.xml" ContentType="application/vnd.openxmlformats-officedocument.presentationml.tags+xml"/>
  <Override PartName="/ppt/notesSlides/notesSlide9.xml" ContentType="application/vnd.openxmlformats-officedocument.presentationml.notesSlide+xml"/>
  <Override PartName="/ppt/tags/tag8.xml" ContentType="application/vnd.openxmlformats-officedocument.presentationml.tags+xml"/>
  <Override PartName="/ppt/notesSlides/notesSlide10.xml" ContentType="application/vnd.openxmlformats-officedocument.presentationml.notesSlide+xml"/>
  <Override PartName="/ppt/tags/tag9.xml" ContentType="application/vnd.openxmlformats-officedocument.presentationml.tags+xml"/>
  <Override PartName="/ppt/notesSlides/notesSlide11.xml" ContentType="application/vnd.openxmlformats-officedocument.presentationml.notesSlide+xml"/>
  <Override PartName="/ppt/tags/tag10.xml" ContentType="application/vnd.openxmlformats-officedocument.presentationml.tags+xml"/>
  <Override PartName="/ppt/notesSlides/notesSlide12.xml" ContentType="application/vnd.openxmlformats-officedocument.presentationml.notesSlide+xml"/>
  <Override PartName="/ppt/tags/tag11.xml" ContentType="application/vnd.openxmlformats-officedocument.presentationml.tags+xml"/>
  <Override PartName="/ppt/notesSlides/notesSlide13.xml" ContentType="application/vnd.openxmlformats-officedocument.presentationml.notesSlide+xml"/>
  <Override PartName="/ppt/tags/tag12.xml" ContentType="application/vnd.openxmlformats-officedocument.presentationml.tags+xml"/>
  <Override PartName="/ppt/notesSlides/notesSlide14.xml" ContentType="application/vnd.openxmlformats-officedocument.presentationml.notesSlide+xml"/>
  <Override PartName="/ppt/tags/tag13.xml" ContentType="application/vnd.openxmlformats-officedocument.presentationml.tags+xml"/>
  <Override PartName="/ppt/notesSlides/notesSlide15.xml" ContentType="application/vnd.openxmlformats-officedocument.presentationml.notesSlide+xml"/>
  <Override PartName="/ppt/tags/tag14.xml" ContentType="application/vnd.openxmlformats-officedocument.presentationml.tags+xml"/>
  <Override PartName="/ppt/notesSlides/notesSlide16.xml" ContentType="application/vnd.openxmlformats-officedocument.presentationml.notesSlide+xml"/>
  <Override PartName="/ppt/tags/tag15.xml" ContentType="application/vnd.openxmlformats-officedocument.presentationml.tags+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tags/tag16.xml" ContentType="application/vnd.openxmlformats-officedocument.presentationml.tags+xml"/>
  <Override PartName="/ppt/notesSlides/notesSlide19.xml" ContentType="application/vnd.openxmlformats-officedocument.presentationml.notesSlide+xml"/>
  <Override PartName="/ppt/tags/tag17.xml" ContentType="application/vnd.openxmlformats-officedocument.presentationml.tags+xml"/>
  <Override PartName="/ppt/notesSlides/notesSlide20.xml" ContentType="application/vnd.openxmlformats-officedocument.presentationml.notesSlide+xml"/>
  <Override PartName="/ppt/tags/tag18.xml" ContentType="application/vnd.openxmlformats-officedocument.presentationml.tags+xml"/>
  <Override PartName="/ppt/notesSlides/notesSlide21.xml" ContentType="application/vnd.openxmlformats-officedocument.presentationml.notesSlide+xml"/>
  <Override PartName="/ppt/tags/tag19.xml" ContentType="application/vnd.openxmlformats-officedocument.presentationml.tags+xml"/>
  <Override PartName="/ppt/notesSlides/notesSlide22.xml" ContentType="application/vnd.openxmlformats-officedocument.presentationml.notesSlide+xml"/>
  <Override PartName="/ppt/tags/tag20.xml" ContentType="application/vnd.openxmlformats-officedocument.presentationml.tags+xml"/>
  <Override PartName="/ppt/notesSlides/notesSlide23.xml" ContentType="application/vnd.openxmlformats-officedocument.presentationml.notesSlide+xml"/>
  <Override PartName="/ppt/tags/tag21.xml" ContentType="application/vnd.openxmlformats-officedocument.presentationml.tags+xml"/>
  <Override PartName="/ppt/notesSlides/notesSlide24.xml" ContentType="application/vnd.openxmlformats-officedocument.presentationml.notesSlide+xml"/>
  <Override PartName="/ppt/tags/tag22.xml" ContentType="application/vnd.openxmlformats-officedocument.presentationml.tags+xml"/>
  <Override PartName="/ppt/notesSlides/notesSlide25.xml" ContentType="application/vnd.openxmlformats-officedocument.presentationml.notesSlide+xml"/>
  <Override PartName="/ppt/tags/tag23.xml" ContentType="application/vnd.openxmlformats-officedocument.presentationml.tags+xml"/>
  <Override PartName="/ppt/notesSlides/notesSlide26.xml" ContentType="application/vnd.openxmlformats-officedocument.presentationml.notesSlide+xml"/>
  <Override PartName="/ppt/tags/tag24.xml" ContentType="application/vnd.openxmlformats-officedocument.presentationml.tags+xml"/>
  <Override PartName="/ppt/notesSlides/notesSlide27.xml" ContentType="application/vnd.openxmlformats-officedocument.presentationml.notesSlide+xml"/>
  <Override PartName="/ppt/tags/tag25.xml" ContentType="application/vnd.openxmlformats-officedocument.presentationml.tags+xml"/>
  <Override PartName="/ppt/notesSlides/notesSlide28.xml" ContentType="application/vnd.openxmlformats-officedocument.presentationml.notesSlide+xml"/>
  <Override PartName="/ppt/tags/tag26.xml" ContentType="application/vnd.openxmlformats-officedocument.presentationml.tags+xml"/>
  <Override PartName="/ppt/notesSlides/notesSlide29.xml" ContentType="application/vnd.openxmlformats-officedocument.presentationml.notesSlide+xml"/>
  <Override PartName="/ppt/tags/tag27.xml" ContentType="application/vnd.openxmlformats-officedocument.presentationml.tags+xml"/>
  <Override PartName="/ppt/notesSlides/notesSlide30.xml" ContentType="application/vnd.openxmlformats-officedocument.presentationml.notesSlide+xml"/>
  <Override PartName="/ppt/tags/tag28.xml" ContentType="application/vnd.openxmlformats-officedocument.presentationml.tags+xml"/>
  <Override PartName="/ppt/notesSlides/notesSlide31.xml" ContentType="application/vnd.openxmlformats-officedocument.presentationml.notesSlide+xml"/>
  <Override PartName="/ppt/tags/tag29.xml" ContentType="application/vnd.openxmlformats-officedocument.presentationml.tags+xml"/>
  <Override PartName="/ppt/notesSlides/notesSlide32.xml" ContentType="application/vnd.openxmlformats-officedocument.presentationml.notesSlide+xml"/>
  <Override PartName="/ppt/tags/tag30.xml" ContentType="application/vnd.openxmlformats-officedocument.presentationml.tags+xml"/>
  <Override PartName="/ppt/notesSlides/notesSlide33.xml" ContentType="application/vnd.openxmlformats-officedocument.presentationml.notesSlide+xml"/>
  <Override PartName="/ppt/tags/tag31.xml" ContentType="application/vnd.openxmlformats-officedocument.presentationml.tags+xml"/>
  <Override PartName="/ppt/notesSlides/notesSlide34.xml" ContentType="application/vnd.openxmlformats-officedocument.presentationml.notesSlide+xml"/>
  <Override PartName="/ppt/tags/tag32.xml" ContentType="application/vnd.openxmlformats-officedocument.presentationml.tags+xml"/>
  <Override PartName="/ppt/notesSlides/notesSlide35.xml" ContentType="application/vnd.openxmlformats-officedocument.presentationml.notesSlide+xml"/>
  <Override PartName="/ppt/tags/tag33.xml" ContentType="application/vnd.openxmlformats-officedocument.presentationml.tags+xml"/>
  <Override PartName="/ppt/notesSlides/notesSlide36.xml" ContentType="application/vnd.openxmlformats-officedocument.presentationml.notesSlide+xml"/>
  <Override PartName="/ppt/tags/tag34.xml" ContentType="application/vnd.openxmlformats-officedocument.presentationml.tags+xml"/>
  <Override PartName="/ppt/notesSlides/notesSlide37.xml" ContentType="application/vnd.openxmlformats-officedocument.presentationml.notesSlide+xml"/>
  <Override PartName="/ppt/tags/tag35.xml" ContentType="application/vnd.openxmlformats-officedocument.presentationml.tags+xml"/>
  <Override PartName="/ppt/notesSlides/notesSlide38.xml" ContentType="application/vnd.openxmlformats-officedocument.presentationml.notesSlide+xml"/>
  <Override PartName="/ppt/tags/tag36.xml" ContentType="application/vnd.openxmlformats-officedocument.presentationml.tags+xml"/>
  <Override PartName="/ppt/notesSlides/notesSlide39.xml" ContentType="application/vnd.openxmlformats-officedocument.presentationml.notesSlide+xml"/>
  <Override PartName="/ppt/tags/tag37.xml" ContentType="application/vnd.openxmlformats-officedocument.presentationml.tags+xml"/>
  <Override PartName="/ppt/notesSlides/notesSlide40.xml" ContentType="application/vnd.openxmlformats-officedocument.presentationml.notesSlide+xml"/>
  <Override PartName="/ppt/tags/tag38.xml" ContentType="application/vnd.openxmlformats-officedocument.presentationml.tags+xml"/>
  <Override PartName="/ppt/notesSlides/notesSlide41.xml" ContentType="application/vnd.openxmlformats-officedocument.presentationml.notesSlide+xml"/>
  <Override PartName="/ppt/tags/tag39.xml" ContentType="application/vnd.openxmlformats-officedocument.presentationml.tags+xml"/>
  <Override PartName="/ppt/notesSlides/notesSlide4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autoCompressPictures="0">
  <p:sldMasterIdLst>
    <p:sldMasterId id="2147483660" r:id="rId4"/>
  </p:sldMasterIdLst>
  <p:notesMasterIdLst>
    <p:notesMasterId r:id="rId47"/>
  </p:notesMasterIdLst>
  <p:sldIdLst>
    <p:sldId id="1027" r:id="rId5"/>
    <p:sldId id="1028" r:id="rId6"/>
    <p:sldId id="1029" r:id="rId7"/>
    <p:sldId id="1030" r:id="rId8"/>
    <p:sldId id="1031" r:id="rId9"/>
    <p:sldId id="1060" r:id="rId10"/>
    <p:sldId id="1033" r:id="rId11"/>
    <p:sldId id="1034" r:id="rId12"/>
    <p:sldId id="1059" r:id="rId13"/>
    <p:sldId id="602" r:id="rId14"/>
    <p:sldId id="562" r:id="rId15"/>
    <p:sldId id="547" r:id="rId16"/>
    <p:sldId id="548" r:id="rId17"/>
    <p:sldId id="549" r:id="rId18"/>
    <p:sldId id="1037" r:id="rId19"/>
    <p:sldId id="1038" r:id="rId20"/>
    <p:sldId id="1039" r:id="rId21"/>
    <p:sldId id="1040" r:id="rId22"/>
    <p:sldId id="1056" r:id="rId23"/>
    <p:sldId id="1057" r:id="rId24"/>
    <p:sldId id="1058" r:id="rId25"/>
    <p:sldId id="1041" r:id="rId26"/>
    <p:sldId id="1042" r:id="rId27"/>
    <p:sldId id="1043" r:id="rId28"/>
    <p:sldId id="1046" r:id="rId29"/>
    <p:sldId id="1047" r:id="rId30"/>
    <p:sldId id="1045" r:id="rId31"/>
    <p:sldId id="1048" r:id="rId32"/>
    <p:sldId id="1049" r:id="rId33"/>
    <p:sldId id="1050" r:id="rId34"/>
    <p:sldId id="1061" r:id="rId35"/>
    <p:sldId id="1052" r:id="rId36"/>
    <p:sldId id="1053" r:id="rId37"/>
    <p:sldId id="1062" r:id="rId38"/>
    <p:sldId id="1055" r:id="rId39"/>
    <p:sldId id="1064" r:id="rId40"/>
    <p:sldId id="1071" r:id="rId41"/>
    <p:sldId id="1073" r:id="rId42"/>
    <p:sldId id="1070" r:id="rId43"/>
    <p:sldId id="1068" r:id="rId44"/>
    <p:sldId id="1069" r:id="rId45"/>
    <p:sldId id="1074" r:id="rId46"/>
  </p:sldIdLst>
  <p:sldSz cx="9144000" cy="6858000" type="screen4x3"/>
  <p:notesSz cx="7102475" cy="10233025"/>
  <p:custDataLst>
    <p:tags r:id="rId48"/>
  </p:custDataLst>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15:guide id="1" orient="horz" pos="3224" userDrawn="1">
          <p15:clr>
            <a:srgbClr val="A4A3A4"/>
          </p15:clr>
        </p15:guide>
        <p15:guide id="2" pos="2238"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2" name="作成者" initials="A" lastIdx="8"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1B8E1"/>
    <a:srgbClr val="8FAADC"/>
    <a:srgbClr val="7C9CD6"/>
    <a:srgbClr val="698ED0"/>
    <a:srgbClr val="5680CA"/>
    <a:srgbClr val="F4811F"/>
    <a:srgbClr val="41AC49"/>
    <a:srgbClr val="FFFFFF"/>
    <a:srgbClr val="FF3300"/>
    <a:srgbClr val="D9D9D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271" autoAdjust="0"/>
    <p:restoredTop sz="92553" autoAdjust="0"/>
  </p:normalViewPr>
  <p:slideViewPr>
    <p:cSldViewPr snapToGrid="0" snapToObjects="1">
      <p:cViewPr varScale="1">
        <p:scale>
          <a:sx n="81" d="100"/>
          <a:sy n="81" d="100"/>
        </p:scale>
        <p:origin x="485" y="58"/>
      </p:cViewPr>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30" d="100"/>
        <a:sy n="130" d="100"/>
      </p:scale>
      <p:origin x="0" y="-10332"/>
    </p:cViewPr>
  </p:sorterViewPr>
  <p:notesViewPr>
    <p:cSldViewPr snapToGrid="0" snapToObjects="1" showGuides="1">
      <p:cViewPr varScale="1">
        <p:scale>
          <a:sx n="75" d="100"/>
          <a:sy n="75" d="100"/>
        </p:scale>
        <p:origin x="4038" y="78"/>
      </p:cViewPr>
      <p:guideLst>
        <p:guide orient="horz" pos="3224"/>
        <p:guide pos="2238"/>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notesMaster" Target="notesMasters/notesMaster1.xml"/><Relationship Id="rId50"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commentAuthors" Target="commentAuthor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tags" Target="tags/tag1.xml"/><Relationship Id="rId8" Type="http://schemas.openxmlformats.org/officeDocument/2006/relationships/slide" Target="slides/slide4.xml"/><Relationship Id="rId51"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3" y="2"/>
            <a:ext cx="3077740" cy="513428"/>
          </a:xfrm>
          <a:prstGeom prst="rect">
            <a:avLst/>
          </a:prstGeom>
        </p:spPr>
        <p:txBody>
          <a:bodyPr vert="horz" lIns="94274" tIns="47137" rIns="94274" bIns="47137" rtlCol="0"/>
          <a:lstStyle>
            <a:lvl1pPr algn="l">
              <a:defRPr sz="1300">
                <a:latin typeface="BIZ UDPゴシック" panose="020B0400000000000000" pitchFamily="50" charset="-128"/>
                <a:ea typeface="BIZ UDPゴシック" panose="020B0400000000000000" pitchFamily="50" charset="-128"/>
              </a:defRPr>
            </a:lvl1pPr>
          </a:lstStyle>
          <a:p>
            <a:endParaRPr lang="ja-JP" altLang="en-US" dirty="0"/>
          </a:p>
        </p:txBody>
      </p:sp>
      <p:sp>
        <p:nvSpPr>
          <p:cNvPr id="3" name="日付プレースホルダー 2"/>
          <p:cNvSpPr>
            <a:spLocks noGrp="1"/>
          </p:cNvSpPr>
          <p:nvPr>
            <p:ph type="dt" idx="1"/>
          </p:nvPr>
        </p:nvSpPr>
        <p:spPr>
          <a:xfrm>
            <a:off x="4023095" y="2"/>
            <a:ext cx="3077740" cy="513428"/>
          </a:xfrm>
          <a:prstGeom prst="rect">
            <a:avLst/>
          </a:prstGeom>
        </p:spPr>
        <p:txBody>
          <a:bodyPr vert="horz" lIns="94274" tIns="47137" rIns="94274" bIns="47137" rtlCol="0"/>
          <a:lstStyle>
            <a:lvl1pPr algn="r">
              <a:defRPr sz="1300">
                <a:latin typeface="BIZ UDPゴシック" panose="020B0400000000000000" pitchFamily="50" charset="-128"/>
                <a:ea typeface="BIZ UDPゴシック" panose="020B0400000000000000" pitchFamily="50" charset="-128"/>
              </a:defRPr>
            </a:lvl1pPr>
          </a:lstStyle>
          <a:p>
            <a:fld id="{4FE7F398-C44E-EB48-B175-4278262AA32A}" type="datetimeFigureOut">
              <a:rPr lang="ja-JP" altLang="en-US" smtClean="0"/>
              <a:pPr/>
              <a:t>2026/3/17</a:t>
            </a:fld>
            <a:endParaRPr lang="ja-JP" altLang="en-US" dirty="0"/>
          </a:p>
        </p:txBody>
      </p:sp>
      <p:sp>
        <p:nvSpPr>
          <p:cNvPr id="4" name="スライド イメージ プレースホルダー 3"/>
          <p:cNvSpPr>
            <a:spLocks noGrp="1" noRot="1" noChangeAspect="1"/>
          </p:cNvSpPr>
          <p:nvPr>
            <p:ph type="sldImg" idx="2"/>
          </p:nvPr>
        </p:nvSpPr>
        <p:spPr>
          <a:xfrm>
            <a:off x="798513" y="604838"/>
            <a:ext cx="5505450" cy="4129087"/>
          </a:xfrm>
          <a:prstGeom prst="rect">
            <a:avLst/>
          </a:prstGeom>
          <a:noFill/>
          <a:ln w="12700">
            <a:solidFill>
              <a:prstClr val="black"/>
            </a:solidFill>
          </a:ln>
        </p:spPr>
        <p:txBody>
          <a:bodyPr vert="horz" lIns="94274" tIns="47137" rIns="94274" bIns="47137" rtlCol="0" anchor="ctr"/>
          <a:lstStyle/>
          <a:p>
            <a:endParaRPr lang="ja-JP" altLang="en-US" dirty="0"/>
          </a:p>
        </p:txBody>
      </p:sp>
      <p:sp>
        <p:nvSpPr>
          <p:cNvPr id="5" name="ノート プレースホルダー 4"/>
          <p:cNvSpPr>
            <a:spLocks noGrp="1"/>
          </p:cNvSpPr>
          <p:nvPr>
            <p:ph type="body" sz="quarter" idx="3"/>
          </p:nvPr>
        </p:nvSpPr>
        <p:spPr>
          <a:xfrm>
            <a:off x="751418" y="4784172"/>
            <a:ext cx="5599642" cy="4935427"/>
          </a:xfrm>
          <a:prstGeom prst="rect">
            <a:avLst/>
          </a:prstGeom>
        </p:spPr>
        <p:txBody>
          <a:bodyPr vert="horz" lIns="94274" tIns="47137" rIns="94274" bIns="47137" rtlCol="0"/>
          <a:lstStyle/>
          <a:p>
            <a:pPr lvl="1"/>
            <a:r>
              <a:rPr kumimoji="1" lang="ja-JP" altLang="en-US" dirty="0"/>
              <a:t>マスター テキストの書式設定</a:t>
            </a:r>
          </a:p>
          <a:p>
            <a:pPr lvl="1"/>
            <a:r>
              <a:rPr kumimoji="1" lang="ja-JP" altLang="en-US" dirty="0"/>
              <a:t>第 </a:t>
            </a:r>
            <a:r>
              <a:rPr kumimoji="1" lang="en-US" altLang="ja-JP" dirty="0"/>
              <a:t>2 </a:t>
            </a:r>
            <a:r>
              <a:rPr kumimoji="1" lang="ja-JP" altLang="en-US" dirty="0"/>
              <a:t>レベル</a:t>
            </a:r>
          </a:p>
          <a:p>
            <a:pPr lvl="2"/>
            <a:r>
              <a:rPr kumimoji="1" lang="ja-JP" altLang="en-US" dirty="0"/>
              <a:t>第 </a:t>
            </a:r>
            <a:r>
              <a:rPr kumimoji="1" lang="en-US" altLang="ja-JP" dirty="0"/>
              <a:t>3 </a:t>
            </a:r>
            <a:r>
              <a:rPr kumimoji="1" lang="ja-JP" altLang="en-US" dirty="0"/>
              <a:t>レベル</a:t>
            </a:r>
          </a:p>
          <a:p>
            <a:pPr lvl="3"/>
            <a:r>
              <a:rPr kumimoji="1" lang="ja-JP" altLang="en-US" dirty="0"/>
              <a:t>第 </a:t>
            </a:r>
            <a:r>
              <a:rPr kumimoji="1" lang="en-US" altLang="ja-JP" dirty="0"/>
              <a:t>4 </a:t>
            </a:r>
            <a:r>
              <a:rPr kumimoji="1" lang="ja-JP" altLang="en-US" dirty="0"/>
              <a:t>レベル</a:t>
            </a:r>
          </a:p>
          <a:p>
            <a:pPr lvl="4"/>
            <a:r>
              <a:rPr kumimoji="1" lang="ja-JP" altLang="en-US" dirty="0"/>
              <a:t>第 </a:t>
            </a:r>
            <a:r>
              <a:rPr kumimoji="1" lang="en-US" altLang="ja-JP" dirty="0"/>
              <a:t>5 </a:t>
            </a:r>
            <a:r>
              <a:rPr kumimoji="1" lang="ja-JP" altLang="en-US" dirty="0"/>
              <a:t>レベル</a:t>
            </a:r>
          </a:p>
        </p:txBody>
      </p:sp>
      <p:sp>
        <p:nvSpPr>
          <p:cNvPr id="6" name="フッター プレースホルダー 5"/>
          <p:cNvSpPr>
            <a:spLocks noGrp="1"/>
          </p:cNvSpPr>
          <p:nvPr>
            <p:ph type="ftr" sz="quarter" idx="4"/>
          </p:nvPr>
        </p:nvSpPr>
        <p:spPr>
          <a:xfrm>
            <a:off x="3" y="9719602"/>
            <a:ext cx="3077740" cy="513427"/>
          </a:xfrm>
          <a:prstGeom prst="rect">
            <a:avLst/>
          </a:prstGeom>
        </p:spPr>
        <p:txBody>
          <a:bodyPr vert="horz" lIns="94274" tIns="47137" rIns="94274" bIns="47137" rtlCol="0" anchor="b"/>
          <a:lstStyle>
            <a:lvl1pPr algn="l">
              <a:defRPr sz="1300">
                <a:latin typeface="BIZ UDPゴシック" panose="020B0400000000000000" pitchFamily="50" charset="-128"/>
                <a:ea typeface="BIZ UDPゴシック" panose="020B0400000000000000" pitchFamily="50" charset="-128"/>
              </a:defRPr>
            </a:lvl1pPr>
          </a:lstStyle>
          <a:p>
            <a:endParaRPr lang="ja-JP" altLang="en-US" dirty="0"/>
          </a:p>
        </p:txBody>
      </p:sp>
      <p:sp>
        <p:nvSpPr>
          <p:cNvPr id="7" name="スライド番号プレースホルダー 6"/>
          <p:cNvSpPr>
            <a:spLocks noGrp="1"/>
          </p:cNvSpPr>
          <p:nvPr>
            <p:ph type="sldNum" sz="quarter" idx="5"/>
          </p:nvPr>
        </p:nvSpPr>
        <p:spPr>
          <a:xfrm>
            <a:off x="4023095" y="9719602"/>
            <a:ext cx="3077740" cy="513427"/>
          </a:xfrm>
          <a:prstGeom prst="rect">
            <a:avLst/>
          </a:prstGeom>
        </p:spPr>
        <p:txBody>
          <a:bodyPr vert="horz" lIns="94274" tIns="47137" rIns="94274" bIns="47137" rtlCol="0" anchor="b"/>
          <a:lstStyle>
            <a:lvl1pPr algn="r">
              <a:defRPr sz="1300">
                <a:latin typeface="BIZ UDPゴシック" panose="020B0400000000000000" pitchFamily="50" charset="-128"/>
                <a:ea typeface="BIZ UDPゴシック" panose="020B0400000000000000" pitchFamily="50" charset="-128"/>
              </a:defRPr>
            </a:lvl1pPr>
          </a:lstStyle>
          <a:p>
            <a:fld id="{2E1C7AFC-CFB2-404C-A69D-ECFBCE546BF5}" type="slidenum">
              <a:rPr lang="ja-JP" altLang="en-US" smtClean="0"/>
              <a:pPr/>
              <a:t>‹#›</a:t>
            </a:fld>
            <a:endParaRPr lang="ja-JP" altLang="en-US" dirty="0"/>
          </a:p>
        </p:txBody>
      </p:sp>
    </p:spTree>
    <p:extLst>
      <p:ext uri="{BB962C8B-B14F-4D97-AF65-F5344CB8AC3E}">
        <p14:creationId xmlns:p14="http://schemas.microsoft.com/office/powerpoint/2010/main" val="2011993653"/>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700" kern="1200">
        <a:solidFill>
          <a:schemeClr val="tx1"/>
        </a:solidFill>
        <a:latin typeface="Meiryo UI" panose="020B0604030504040204" pitchFamily="50" charset="-128"/>
        <a:ea typeface="Meiryo UI" panose="020B0604030504040204" pitchFamily="50" charset="-128"/>
        <a:cs typeface="+mn-cs"/>
      </a:defRPr>
    </a:lvl1pPr>
    <a:lvl2pPr marL="457200" algn="l" defTabSz="914400" rtl="0" eaLnBrk="1" latinLnBrk="0" hangingPunct="1">
      <a:defRPr kumimoji="1" sz="1700" kern="1200">
        <a:solidFill>
          <a:schemeClr val="tx1"/>
        </a:solidFill>
        <a:latin typeface="Meiryo UI" panose="020B0604030504040204" pitchFamily="50" charset="-128"/>
        <a:ea typeface="Meiryo UI" panose="020B0604030504040204" pitchFamily="50" charset="-128"/>
        <a:cs typeface="+mn-cs"/>
      </a:defRPr>
    </a:lvl2pPr>
    <a:lvl3pPr marL="914400" algn="l" defTabSz="914400" rtl="0" eaLnBrk="1" latinLnBrk="0" hangingPunct="1">
      <a:defRPr kumimoji="1" sz="1700" kern="1200">
        <a:solidFill>
          <a:schemeClr val="tx1"/>
        </a:solidFill>
        <a:latin typeface="Meiryo UI" panose="020B0604030504040204" pitchFamily="50" charset="-128"/>
        <a:ea typeface="Meiryo UI" panose="020B0604030504040204" pitchFamily="50" charset="-128"/>
        <a:cs typeface="+mn-cs"/>
      </a:defRPr>
    </a:lvl3pPr>
    <a:lvl4pPr marL="1371600" algn="l" defTabSz="914400" rtl="0" eaLnBrk="1" latinLnBrk="0" hangingPunct="1">
      <a:defRPr kumimoji="1" sz="1700" kern="1200">
        <a:solidFill>
          <a:schemeClr val="tx1"/>
        </a:solidFill>
        <a:latin typeface="Meiryo UI" panose="020B0604030504040204" pitchFamily="50" charset="-128"/>
        <a:ea typeface="Meiryo UI" panose="020B0604030504040204" pitchFamily="50" charset="-128"/>
        <a:cs typeface="+mn-cs"/>
      </a:defRPr>
    </a:lvl4pPr>
    <a:lvl5pPr marL="1828800" algn="l" defTabSz="914400" rtl="0" eaLnBrk="1" latinLnBrk="0" hangingPunct="1">
      <a:defRPr kumimoji="1" sz="1700" kern="1200">
        <a:solidFill>
          <a:schemeClr val="tx1"/>
        </a:solidFill>
        <a:latin typeface="Meiryo UI" panose="020B0604030504040204" pitchFamily="50" charset="-128"/>
        <a:ea typeface="Meiryo UI" panose="020B0604030504040204" pitchFamily="50" charset="-128"/>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p:txBody>
          <a:bodyPr/>
          <a:lstStyle/>
          <a:p>
            <a:r>
              <a:rPr lang="ja-JP" altLang="en-US" dirty="0"/>
              <a:t>みなさん、こんにちは。</a:t>
            </a:r>
            <a:endParaRPr lang="en-US" altLang="ja-JP" dirty="0"/>
          </a:p>
          <a:p>
            <a:endParaRPr lang="en-US" altLang="ja-JP" dirty="0"/>
          </a:p>
          <a:p>
            <a:r>
              <a:rPr lang="ja-JP" altLang="en-US" dirty="0"/>
              <a:t>これから、全国版救急受診アプリ（Ｑ助）の使い方についてご説明いたします。</a:t>
            </a:r>
            <a:endParaRPr lang="en-US" altLang="ja-JP" dirty="0"/>
          </a:p>
          <a:p>
            <a:endParaRPr lang="en-US" altLang="ja-JP" dirty="0"/>
          </a:p>
          <a:p>
            <a:r>
              <a:rPr lang="ja-JP" altLang="en-US" dirty="0"/>
              <a:t>どうぞよろしくお願いいたします。</a:t>
            </a:r>
            <a:endParaRPr lang="en-US" altLang="ja-JP" dirty="0"/>
          </a:p>
          <a:p>
            <a:endParaRPr lang="en-US" altLang="ja-JP" dirty="0"/>
          </a:p>
          <a:p>
            <a:r>
              <a:rPr lang="ja-JP" altLang="en-US" dirty="0"/>
              <a:t>本講座では、全国版救急受診アプリ「</a:t>
            </a:r>
            <a:r>
              <a:rPr lang="en-US" altLang="ja-JP" dirty="0"/>
              <a:t>Q</a:t>
            </a:r>
            <a:r>
              <a:rPr lang="ja-JP" altLang="en-US" dirty="0"/>
              <a:t>助」を使う方法を学んでいきます。</a:t>
            </a:r>
            <a:endParaRPr lang="en-US" altLang="ja-JP" dirty="0"/>
          </a:p>
          <a:p>
            <a:endParaRPr lang="en-US" altLang="ja-JP" dirty="0"/>
          </a:p>
          <a:p>
            <a:r>
              <a:rPr lang="ja-JP" altLang="en-US" dirty="0"/>
              <a:t>「</a:t>
            </a:r>
            <a:r>
              <a:rPr lang="en-US" altLang="ja-JP" dirty="0"/>
              <a:t>Q</a:t>
            </a:r>
            <a:r>
              <a:rPr lang="ja-JP" altLang="en-US" dirty="0"/>
              <a:t>助」は病気やけがの症状から緊急度を判定し、救急車を呼ぶ必要があるかどうかについて知ることができるアプリです。</a:t>
            </a:r>
            <a:endParaRPr lang="en-US" altLang="ja-JP" dirty="0"/>
          </a:p>
          <a:p>
            <a:endParaRPr lang="en-US" altLang="ja-JP" dirty="0"/>
          </a:p>
        </p:txBody>
      </p:sp>
      <p:sp>
        <p:nvSpPr>
          <p:cNvPr id="4" name="スライド番号プレースホルダー 3"/>
          <p:cNvSpPr>
            <a:spLocks noGrp="1"/>
          </p:cNvSpPr>
          <p:nvPr>
            <p:ph type="sldNum" sz="quarter" idx="10"/>
          </p:nvPr>
        </p:nvSpPr>
        <p:spPr/>
        <p:txBody>
          <a:bodyPr/>
          <a:lstStyle/>
          <a:p>
            <a:fld id="{2E1C7AFC-CFB2-404C-A69D-ECFBCE546BF5}" type="slidenum">
              <a:rPr lang="ja-JP" altLang="en-US" smtClean="0"/>
              <a:pPr/>
              <a:t>1</a:t>
            </a:fld>
            <a:endParaRPr lang="ja-JP" altLang="en-US" dirty="0"/>
          </a:p>
        </p:txBody>
      </p:sp>
      <p:sp>
        <p:nvSpPr>
          <p:cNvPr id="7" name="スライド イメージ プレースホルダー 6">
            <a:extLst>
              <a:ext uri="{FF2B5EF4-FFF2-40B4-BE49-F238E27FC236}">
                <a16:creationId xmlns:a16="http://schemas.microsoft.com/office/drawing/2014/main" id="{CFA3BB50-B6C9-4331-0539-A72DFC2BC476}"/>
              </a:ext>
            </a:extLst>
          </p:cNvPr>
          <p:cNvSpPr>
            <a:spLocks noGrp="1" noRot="1" noChangeAspect="1"/>
          </p:cNvSpPr>
          <p:nvPr>
            <p:ph type="sldImg"/>
          </p:nvPr>
        </p:nvSpPr>
        <p:spPr/>
      </p:sp>
    </p:spTree>
    <p:extLst>
      <p:ext uri="{BB962C8B-B14F-4D97-AF65-F5344CB8AC3E}">
        <p14:creationId xmlns:p14="http://schemas.microsoft.com/office/powerpoint/2010/main" val="61130260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p:txBody>
          <a:bodyPr/>
          <a:lstStyle/>
          <a:p>
            <a:r>
              <a:rPr lang="ja-JP" altLang="en-US" dirty="0"/>
              <a:t>③キーボードが出てくるので、「</a:t>
            </a:r>
            <a:r>
              <a:rPr lang="en-US" altLang="ja-JP" dirty="0"/>
              <a:t>Q</a:t>
            </a:r>
            <a:r>
              <a:rPr lang="ja-JP" altLang="en-US" dirty="0"/>
              <a:t>助」と入力します。</a:t>
            </a:r>
            <a:endParaRPr lang="en-US" altLang="ja-JP" dirty="0"/>
          </a:p>
          <a:p>
            <a:endParaRPr lang="en-US" altLang="ja-JP" dirty="0"/>
          </a:p>
          <a:p>
            <a:r>
              <a:rPr lang="ja-JP" altLang="en-US" dirty="0"/>
              <a:t>④虫眼鏡の形をした右下のマークをタップします。</a:t>
            </a:r>
            <a:endParaRPr lang="en-US" altLang="ja-JP" dirty="0"/>
          </a:p>
          <a:p>
            <a:endParaRPr lang="en-US" altLang="ja-JP" dirty="0"/>
          </a:p>
        </p:txBody>
      </p:sp>
      <p:sp>
        <p:nvSpPr>
          <p:cNvPr id="4" name="スライド番号プレースホルダー 3"/>
          <p:cNvSpPr>
            <a:spLocks noGrp="1"/>
          </p:cNvSpPr>
          <p:nvPr>
            <p:ph type="sldNum" sz="quarter" idx="10"/>
          </p:nvPr>
        </p:nvSpPr>
        <p:spPr/>
        <p:txBody>
          <a:bodyPr/>
          <a:lstStyle/>
          <a:p>
            <a:fld id="{2E1C7AFC-CFB2-404C-A69D-ECFBCE546BF5}" type="slidenum">
              <a:rPr lang="ja-JP" altLang="en-US" smtClean="0"/>
              <a:pPr/>
              <a:t>10</a:t>
            </a:fld>
            <a:endParaRPr lang="ja-JP" altLang="en-US" dirty="0"/>
          </a:p>
        </p:txBody>
      </p:sp>
      <p:sp>
        <p:nvSpPr>
          <p:cNvPr id="6" name="スライド イメージ プレースホルダー 5">
            <a:extLst>
              <a:ext uri="{FF2B5EF4-FFF2-40B4-BE49-F238E27FC236}">
                <a16:creationId xmlns:a16="http://schemas.microsoft.com/office/drawing/2014/main" id="{679DB0BD-31CA-7E69-0BD9-90391004C9A7}"/>
              </a:ext>
            </a:extLst>
          </p:cNvPr>
          <p:cNvSpPr>
            <a:spLocks noGrp="1" noRot="1" noChangeAspect="1"/>
          </p:cNvSpPr>
          <p:nvPr>
            <p:ph type="sldImg"/>
          </p:nvPr>
        </p:nvSpPr>
        <p:spPr/>
      </p:sp>
    </p:spTree>
    <p:extLst>
      <p:ext uri="{BB962C8B-B14F-4D97-AF65-F5344CB8AC3E}">
        <p14:creationId xmlns:p14="http://schemas.microsoft.com/office/powerpoint/2010/main" val="216705340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p:txBody>
          <a:bodyPr/>
          <a:lstStyle/>
          <a:p>
            <a:r>
              <a:rPr lang="ja-JP" altLang="en-US" dirty="0"/>
              <a:t>⑤検索結果一覧から「全国版救急受診アプリ</a:t>
            </a:r>
            <a:r>
              <a:rPr lang="en-US" altLang="ja-JP" dirty="0"/>
              <a:t>Q</a:t>
            </a:r>
            <a:r>
              <a:rPr lang="ja-JP" altLang="en-US" dirty="0"/>
              <a:t>助」を選択します。</a:t>
            </a:r>
            <a:endParaRPr lang="en-US" altLang="ja-JP" dirty="0"/>
          </a:p>
          <a:p>
            <a:endParaRPr lang="en-US" altLang="ja-JP" dirty="0"/>
          </a:p>
          <a:p>
            <a:r>
              <a:rPr lang="ja-JP" altLang="en-US" dirty="0"/>
              <a:t>⑥「インストール」をタップします。インストールが完了すると「インストール」の表示が「開く」に変わります。</a:t>
            </a:r>
            <a:endParaRPr lang="en-US" altLang="ja-JP" dirty="0"/>
          </a:p>
          <a:p>
            <a:endParaRPr lang="en-US" altLang="ja-JP" dirty="0"/>
          </a:p>
          <a:p>
            <a:endParaRPr lang="ja-JP" altLang="en-US" dirty="0"/>
          </a:p>
          <a:p>
            <a:endParaRPr lang="en-US" altLang="ja-JP" dirty="0"/>
          </a:p>
          <a:p>
            <a:endParaRPr lang="en-US" altLang="ja-JP" dirty="0"/>
          </a:p>
        </p:txBody>
      </p:sp>
      <p:sp>
        <p:nvSpPr>
          <p:cNvPr id="4" name="スライド番号プレースホルダー 3"/>
          <p:cNvSpPr>
            <a:spLocks noGrp="1"/>
          </p:cNvSpPr>
          <p:nvPr>
            <p:ph type="sldNum" sz="quarter" idx="10"/>
          </p:nvPr>
        </p:nvSpPr>
        <p:spPr/>
        <p:txBody>
          <a:bodyPr/>
          <a:lstStyle/>
          <a:p>
            <a:fld id="{2E1C7AFC-CFB2-404C-A69D-ECFBCE546BF5}" type="slidenum">
              <a:rPr lang="ja-JP" altLang="en-US" smtClean="0"/>
              <a:pPr/>
              <a:t>11</a:t>
            </a:fld>
            <a:endParaRPr lang="ja-JP" altLang="en-US" dirty="0"/>
          </a:p>
        </p:txBody>
      </p:sp>
      <p:sp>
        <p:nvSpPr>
          <p:cNvPr id="6" name="スライド イメージ プレースホルダー 5">
            <a:extLst>
              <a:ext uri="{FF2B5EF4-FFF2-40B4-BE49-F238E27FC236}">
                <a16:creationId xmlns:a16="http://schemas.microsoft.com/office/drawing/2014/main" id="{C3EFA376-F8E1-6836-50A1-404145F4FBE8}"/>
              </a:ext>
            </a:extLst>
          </p:cNvPr>
          <p:cNvSpPr>
            <a:spLocks noGrp="1" noRot="1" noChangeAspect="1"/>
          </p:cNvSpPr>
          <p:nvPr>
            <p:ph type="sldImg"/>
          </p:nvPr>
        </p:nvSpPr>
        <p:spPr/>
      </p:sp>
    </p:spTree>
    <p:extLst>
      <p:ext uri="{BB962C8B-B14F-4D97-AF65-F5344CB8AC3E}">
        <p14:creationId xmlns:p14="http://schemas.microsoft.com/office/powerpoint/2010/main" val="146066636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p:txBody>
          <a:bodyPr/>
          <a:lstStyle/>
          <a:p>
            <a:r>
              <a:rPr lang="ja-JP" altLang="en-US" dirty="0"/>
              <a:t>次に、</a:t>
            </a:r>
            <a:r>
              <a:rPr lang="en-US" altLang="ja-JP" dirty="0"/>
              <a:t>iPhone</a:t>
            </a:r>
            <a:r>
              <a:rPr lang="ja-JP" altLang="en-US" dirty="0"/>
              <a:t>で全国版救急受診アプリ</a:t>
            </a:r>
            <a:r>
              <a:rPr lang="en-US" altLang="ja-JP" dirty="0"/>
              <a:t>Q</a:t>
            </a:r>
            <a:r>
              <a:rPr lang="ja-JP" altLang="en-US" dirty="0"/>
              <a:t>助をインストールする方法をご説明いたします。</a:t>
            </a:r>
            <a:endParaRPr lang="en-US" altLang="ja-JP" dirty="0"/>
          </a:p>
          <a:p>
            <a:endParaRPr lang="en-US" altLang="ja-JP" dirty="0"/>
          </a:p>
          <a:p>
            <a:r>
              <a:rPr lang="ja-JP" altLang="en-US" dirty="0"/>
              <a:t>①</a:t>
            </a:r>
            <a:r>
              <a:rPr lang="en-US" altLang="ja-JP" dirty="0"/>
              <a:t>App Store</a:t>
            </a:r>
            <a:r>
              <a:rPr lang="ja-JP" altLang="en-US" dirty="0"/>
              <a:t>をタップします。</a:t>
            </a:r>
            <a:endParaRPr lang="en-US" altLang="ja-JP" dirty="0"/>
          </a:p>
          <a:p>
            <a:endParaRPr lang="en-US" altLang="ja-JP" dirty="0"/>
          </a:p>
          <a:p>
            <a:r>
              <a:rPr lang="ja-JP" altLang="en-US" dirty="0"/>
              <a:t>②右下にある「検索」をタップします。</a:t>
            </a:r>
            <a:endParaRPr lang="en-US" altLang="ja-JP" dirty="0"/>
          </a:p>
        </p:txBody>
      </p:sp>
      <p:sp>
        <p:nvSpPr>
          <p:cNvPr id="4" name="スライド番号プレースホルダー 3"/>
          <p:cNvSpPr>
            <a:spLocks noGrp="1"/>
          </p:cNvSpPr>
          <p:nvPr>
            <p:ph type="sldNum" sz="quarter" idx="10"/>
          </p:nvPr>
        </p:nvSpPr>
        <p:spPr/>
        <p:txBody>
          <a:bodyPr/>
          <a:lstStyle/>
          <a:p>
            <a:fld id="{2B53D04A-B60E-1241-96E3-BBB7CC6C31A8}" type="slidenum">
              <a:rPr lang="ja-JP" altLang="en-US" smtClean="0"/>
              <a:pPr/>
              <a:t>12</a:t>
            </a:fld>
            <a:endParaRPr lang="ja-JP" altLang="en-US"/>
          </a:p>
        </p:txBody>
      </p:sp>
      <p:sp>
        <p:nvSpPr>
          <p:cNvPr id="6" name="スライド イメージ プレースホルダー 5">
            <a:extLst>
              <a:ext uri="{FF2B5EF4-FFF2-40B4-BE49-F238E27FC236}">
                <a16:creationId xmlns:a16="http://schemas.microsoft.com/office/drawing/2014/main" id="{0C0DB0FD-E5B7-0848-D86C-AA5AF2116CAE}"/>
              </a:ext>
            </a:extLst>
          </p:cNvPr>
          <p:cNvSpPr>
            <a:spLocks noGrp="1" noRot="1" noChangeAspect="1"/>
          </p:cNvSpPr>
          <p:nvPr>
            <p:ph type="sldImg"/>
          </p:nvPr>
        </p:nvSpPr>
        <p:spPr/>
      </p:sp>
    </p:spTree>
    <p:extLst>
      <p:ext uri="{BB962C8B-B14F-4D97-AF65-F5344CB8AC3E}">
        <p14:creationId xmlns:p14="http://schemas.microsoft.com/office/powerpoint/2010/main" val="84803472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p:txBody>
          <a:bodyPr/>
          <a:lstStyle/>
          <a:p>
            <a:r>
              <a:rPr lang="ja-JP" altLang="en-US" dirty="0"/>
              <a:t>③検索内容の入力箇所に「</a:t>
            </a:r>
            <a:r>
              <a:rPr lang="en-US" altLang="ja-JP" dirty="0"/>
              <a:t>Q</a:t>
            </a:r>
            <a:r>
              <a:rPr lang="ja-JP" altLang="en-US" dirty="0"/>
              <a:t>助」と入力します。</a:t>
            </a:r>
            <a:endParaRPr lang="en-US" altLang="ja-JP" dirty="0"/>
          </a:p>
          <a:p>
            <a:endParaRPr lang="en-US" altLang="ja-JP" dirty="0"/>
          </a:p>
          <a:p>
            <a:r>
              <a:rPr lang="ja-JP" altLang="en-US" dirty="0"/>
              <a:t>④右下の検索ボタンをタップして検索します。</a:t>
            </a:r>
            <a:endParaRPr lang="en-US" altLang="ja-JP" dirty="0"/>
          </a:p>
        </p:txBody>
      </p:sp>
      <p:sp>
        <p:nvSpPr>
          <p:cNvPr id="4" name="スライド番号プレースホルダー 3"/>
          <p:cNvSpPr>
            <a:spLocks noGrp="1"/>
          </p:cNvSpPr>
          <p:nvPr>
            <p:ph type="sldNum" sz="quarter" idx="10"/>
          </p:nvPr>
        </p:nvSpPr>
        <p:spPr/>
        <p:txBody>
          <a:bodyPr/>
          <a:lstStyle/>
          <a:p>
            <a:fld id="{2B53D04A-B60E-1241-96E3-BBB7CC6C31A8}" type="slidenum">
              <a:rPr lang="ja-JP" altLang="en-US" smtClean="0"/>
              <a:pPr/>
              <a:t>13</a:t>
            </a:fld>
            <a:endParaRPr lang="ja-JP" altLang="en-US"/>
          </a:p>
        </p:txBody>
      </p:sp>
      <p:sp>
        <p:nvSpPr>
          <p:cNvPr id="6" name="スライド イメージ プレースホルダー 5">
            <a:extLst>
              <a:ext uri="{FF2B5EF4-FFF2-40B4-BE49-F238E27FC236}">
                <a16:creationId xmlns:a16="http://schemas.microsoft.com/office/drawing/2014/main" id="{ECC47C78-4B32-BEC9-5C3D-886DA453ECA2}"/>
              </a:ext>
            </a:extLst>
          </p:cNvPr>
          <p:cNvSpPr>
            <a:spLocks noGrp="1" noRot="1" noChangeAspect="1"/>
          </p:cNvSpPr>
          <p:nvPr>
            <p:ph type="sldImg"/>
          </p:nvPr>
        </p:nvSpPr>
        <p:spPr/>
      </p:sp>
    </p:spTree>
    <p:extLst>
      <p:ext uri="{BB962C8B-B14F-4D97-AF65-F5344CB8AC3E}">
        <p14:creationId xmlns:p14="http://schemas.microsoft.com/office/powerpoint/2010/main" val="39871235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p:txBody>
          <a:bodyPr/>
          <a:lstStyle/>
          <a:p>
            <a:r>
              <a:rPr lang="ja-JP" altLang="en-US" dirty="0"/>
              <a:t>検索結果が表示され、全国版救急受診アプリ</a:t>
            </a:r>
            <a:r>
              <a:rPr lang="en-US" altLang="ja-JP" dirty="0"/>
              <a:t>Q</a:t>
            </a:r>
            <a:r>
              <a:rPr lang="ja-JP" altLang="en-US" dirty="0"/>
              <a:t>助の詳細画面が表示されます。</a:t>
            </a:r>
            <a:endParaRPr lang="en-US" altLang="ja-JP" dirty="0"/>
          </a:p>
          <a:p>
            <a:endParaRPr lang="en-US" altLang="ja-JP" dirty="0"/>
          </a:p>
          <a:p>
            <a:r>
              <a:rPr lang="ja-JP" altLang="en-US" dirty="0"/>
              <a:t>⑤この画面で右上の「入手」と書かれたボタンをタップしインストールします。</a:t>
            </a:r>
            <a:endParaRPr lang="en-US" altLang="ja-JP" dirty="0"/>
          </a:p>
          <a:p>
            <a:endParaRPr lang="en-US" altLang="ja-JP" dirty="0"/>
          </a:p>
          <a:p>
            <a:r>
              <a:rPr lang="ja-JP" altLang="en-US" dirty="0"/>
              <a:t>⑥インストールが完了すると画面に「開く」のボタンが表示されます。</a:t>
            </a:r>
            <a:endParaRPr lang="en-US" altLang="ja-JP" dirty="0"/>
          </a:p>
          <a:p>
            <a:endParaRPr lang="en-US" altLang="ja-JP" dirty="0"/>
          </a:p>
          <a:p>
            <a:r>
              <a:rPr lang="ja-JP" altLang="en-US" dirty="0"/>
              <a:t>これでインストール完了となります。</a:t>
            </a:r>
            <a:endParaRPr lang="en-US" altLang="ja-JP" dirty="0"/>
          </a:p>
          <a:p>
            <a:endParaRPr lang="en-US" altLang="ja-JP" dirty="0"/>
          </a:p>
          <a:p>
            <a:r>
              <a:rPr lang="en-US" altLang="ja-JP" dirty="0"/>
              <a:t>【</a:t>
            </a:r>
            <a:r>
              <a:rPr lang="ja-JP" altLang="en-US" dirty="0"/>
              <a:t>補足説明</a:t>
            </a:r>
            <a:r>
              <a:rPr lang="en-US" altLang="ja-JP" dirty="0"/>
              <a:t>】</a:t>
            </a:r>
          </a:p>
          <a:p>
            <a:r>
              <a:rPr lang="ja-JP" altLang="en-US" dirty="0"/>
              <a:t>こちらもアプリのインストールについてもっと詳しく知りたいという受講者がいた場合、アプリについて学ぶ講座もありますので、併せてご案内ください。</a:t>
            </a:r>
            <a:endParaRPr lang="en-US" altLang="ja-JP" dirty="0"/>
          </a:p>
          <a:p>
            <a:endParaRPr lang="ja-JP" altLang="en-US" dirty="0"/>
          </a:p>
        </p:txBody>
      </p:sp>
      <p:sp>
        <p:nvSpPr>
          <p:cNvPr id="4" name="スライド番号プレースホルダー 3"/>
          <p:cNvSpPr>
            <a:spLocks noGrp="1"/>
          </p:cNvSpPr>
          <p:nvPr>
            <p:ph type="sldNum" sz="quarter" idx="10"/>
          </p:nvPr>
        </p:nvSpPr>
        <p:spPr/>
        <p:txBody>
          <a:bodyPr/>
          <a:lstStyle/>
          <a:p>
            <a:fld id="{2B53D04A-B60E-1241-96E3-BBB7CC6C31A8}" type="slidenum">
              <a:rPr lang="ja-JP" altLang="en-US" smtClean="0"/>
              <a:pPr/>
              <a:t>14</a:t>
            </a:fld>
            <a:endParaRPr lang="ja-JP" altLang="en-US"/>
          </a:p>
        </p:txBody>
      </p:sp>
      <p:sp>
        <p:nvSpPr>
          <p:cNvPr id="6" name="スライド イメージ プレースホルダー 5">
            <a:extLst>
              <a:ext uri="{FF2B5EF4-FFF2-40B4-BE49-F238E27FC236}">
                <a16:creationId xmlns:a16="http://schemas.microsoft.com/office/drawing/2014/main" id="{323AA7E5-3168-0ED0-0D88-4E7243C9F450}"/>
              </a:ext>
            </a:extLst>
          </p:cNvPr>
          <p:cNvSpPr>
            <a:spLocks noGrp="1" noRot="1" noChangeAspect="1"/>
          </p:cNvSpPr>
          <p:nvPr>
            <p:ph type="sldImg"/>
          </p:nvPr>
        </p:nvSpPr>
        <p:spPr/>
      </p:sp>
    </p:spTree>
    <p:extLst>
      <p:ext uri="{BB962C8B-B14F-4D97-AF65-F5344CB8AC3E}">
        <p14:creationId xmlns:p14="http://schemas.microsoft.com/office/powerpoint/2010/main" val="140199848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p:txBody>
          <a:bodyPr/>
          <a:lstStyle/>
          <a:p>
            <a:r>
              <a:rPr lang="ja-JP" altLang="en-US" dirty="0"/>
              <a:t>アプリがインストールできたらアプリを起動して利用設定を行います。</a:t>
            </a:r>
            <a:endParaRPr lang="en-US" altLang="ja-JP" dirty="0"/>
          </a:p>
          <a:p>
            <a:endParaRPr lang="en-US" altLang="ja-JP" dirty="0"/>
          </a:p>
          <a:p>
            <a:r>
              <a:rPr lang="ja-JP" altLang="en-US" dirty="0"/>
              <a:t>①ホーム画面から、</a:t>
            </a:r>
            <a:r>
              <a:rPr lang="en-US" altLang="ja-JP" dirty="0"/>
              <a:t>Q</a:t>
            </a:r>
            <a:r>
              <a:rPr lang="ja-JP" altLang="en-US" dirty="0"/>
              <a:t>助をタップします。</a:t>
            </a:r>
            <a:endParaRPr lang="en-US" altLang="ja-JP" dirty="0"/>
          </a:p>
          <a:p>
            <a:endParaRPr lang="en-US" altLang="ja-JP" dirty="0"/>
          </a:p>
          <a:p>
            <a:r>
              <a:rPr lang="ja-JP" altLang="en-US" dirty="0"/>
              <a:t>②「利用規約」が表示されますので、画面を指で下にスライドさせ、内容を確認し、最後に「利用規約に同意する」をタップします。</a:t>
            </a:r>
            <a:endParaRPr lang="en-US" altLang="ja-JP" dirty="0"/>
          </a:p>
          <a:p>
            <a:endParaRPr lang="en-US" altLang="ja-JP" dirty="0"/>
          </a:p>
        </p:txBody>
      </p:sp>
      <p:sp>
        <p:nvSpPr>
          <p:cNvPr id="4" name="スライド番号プレースホルダー 3"/>
          <p:cNvSpPr>
            <a:spLocks noGrp="1"/>
          </p:cNvSpPr>
          <p:nvPr>
            <p:ph type="sldNum" sz="quarter" idx="10"/>
          </p:nvPr>
        </p:nvSpPr>
        <p:spPr/>
        <p:txBody>
          <a:bodyPr/>
          <a:lstStyle/>
          <a:p>
            <a:fld id="{2E1C7AFC-CFB2-404C-A69D-ECFBCE546BF5}" type="slidenum">
              <a:rPr lang="ja-JP" altLang="en-US" smtClean="0"/>
              <a:pPr/>
              <a:t>15</a:t>
            </a:fld>
            <a:endParaRPr lang="ja-JP" altLang="en-US" dirty="0"/>
          </a:p>
        </p:txBody>
      </p:sp>
      <p:sp>
        <p:nvSpPr>
          <p:cNvPr id="6" name="スライド イメージ プレースホルダー 5">
            <a:extLst>
              <a:ext uri="{FF2B5EF4-FFF2-40B4-BE49-F238E27FC236}">
                <a16:creationId xmlns:a16="http://schemas.microsoft.com/office/drawing/2014/main" id="{BA58AC2C-A05B-1663-039F-49B50512C9D6}"/>
              </a:ext>
            </a:extLst>
          </p:cNvPr>
          <p:cNvSpPr>
            <a:spLocks noGrp="1" noRot="1" noChangeAspect="1"/>
          </p:cNvSpPr>
          <p:nvPr>
            <p:ph type="sldImg"/>
          </p:nvPr>
        </p:nvSpPr>
        <p:spPr/>
      </p:sp>
    </p:spTree>
    <p:extLst>
      <p:ext uri="{BB962C8B-B14F-4D97-AF65-F5344CB8AC3E}">
        <p14:creationId xmlns:p14="http://schemas.microsoft.com/office/powerpoint/2010/main" val="245188941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p:txBody>
          <a:bodyPr/>
          <a:lstStyle/>
          <a:p>
            <a:r>
              <a:rPr lang="ja-JP" altLang="en-US" dirty="0"/>
              <a:t>③初回起動時には、左側の画面になります。内容を確認したら画面右下の「画面設定」をタップします。</a:t>
            </a:r>
            <a:endParaRPr lang="en-US" altLang="ja-JP" dirty="0"/>
          </a:p>
          <a:p>
            <a:endParaRPr lang="en-US" altLang="ja-JP" dirty="0"/>
          </a:p>
          <a:p>
            <a:r>
              <a:rPr lang="ja-JP" altLang="en-US" dirty="0"/>
              <a:t>利用設定はいつでも変更が可能です。</a:t>
            </a:r>
            <a:endParaRPr lang="en-US" altLang="ja-JP" dirty="0"/>
          </a:p>
          <a:p>
            <a:endParaRPr lang="en-US" altLang="ja-JP" dirty="0"/>
          </a:p>
          <a:p>
            <a:r>
              <a:rPr lang="ja-JP" altLang="en-US" dirty="0"/>
              <a:t>アプリを</a:t>
            </a:r>
            <a:r>
              <a:rPr lang="en-US" altLang="ja-JP" dirty="0"/>
              <a:t>2</a:t>
            </a:r>
            <a:r>
              <a:rPr lang="ja-JP" altLang="en-US" dirty="0"/>
              <a:t>回目以降に起動したときは右の画面が最初の立ち上げ画面になりますが、その際も同じように「画面設定」をタップします。</a:t>
            </a:r>
            <a:endParaRPr lang="en-US" altLang="ja-JP" dirty="0"/>
          </a:p>
          <a:p>
            <a:endParaRPr lang="en-US" altLang="ja-JP" dirty="0"/>
          </a:p>
        </p:txBody>
      </p:sp>
      <p:sp>
        <p:nvSpPr>
          <p:cNvPr id="4" name="スライド番号プレースホルダー 3"/>
          <p:cNvSpPr>
            <a:spLocks noGrp="1"/>
          </p:cNvSpPr>
          <p:nvPr>
            <p:ph type="sldNum" sz="quarter" idx="10"/>
          </p:nvPr>
        </p:nvSpPr>
        <p:spPr/>
        <p:txBody>
          <a:bodyPr/>
          <a:lstStyle/>
          <a:p>
            <a:fld id="{2E1C7AFC-CFB2-404C-A69D-ECFBCE546BF5}" type="slidenum">
              <a:rPr lang="ja-JP" altLang="en-US" smtClean="0"/>
              <a:pPr/>
              <a:t>16</a:t>
            </a:fld>
            <a:endParaRPr lang="ja-JP" altLang="en-US" dirty="0"/>
          </a:p>
        </p:txBody>
      </p:sp>
      <p:sp>
        <p:nvSpPr>
          <p:cNvPr id="6" name="スライド イメージ プレースホルダー 5">
            <a:extLst>
              <a:ext uri="{FF2B5EF4-FFF2-40B4-BE49-F238E27FC236}">
                <a16:creationId xmlns:a16="http://schemas.microsoft.com/office/drawing/2014/main" id="{C8D6997D-F067-EA67-0BF2-0D9A6C2AA1FA}"/>
              </a:ext>
            </a:extLst>
          </p:cNvPr>
          <p:cNvSpPr>
            <a:spLocks noGrp="1" noRot="1" noChangeAspect="1"/>
          </p:cNvSpPr>
          <p:nvPr>
            <p:ph type="sldImg"/>
          </p:nvPr>
        </p:nvSpPr>
        <p:spPr/>
      </p:sp>
    </p:spTree>
    <p:extLst>
      <p:ext uri="{BB962C8B-B14F-4D97-AF65-F5344CB8AC3E}">
        <p14:creationId xmlns:p14="http://schemas.microsoft.com/office/powerpoint/2010/main" val="32203819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p:txBody>
          <a:bodyPr/>
          <a:lstStyle/>
          <a:p>
            <a:r>
              <a:rPr lang="ja-JP" altLang="en-US" dirty="0"/>
              <a:t>設定項目が表示されます。</a:t>
            </a:r>
            <a:endParaRPr lang="en-US" altLang="ja-JP" dirty="0"/>
          </a:p>
          <a:p>
            <a:endParaRPr lang="en-US" altLang="ja-JP" dirty="0"/>
          </a:p>
          <a:p>
            <a:r>
              <a:rPr lang="ja-JP" altLang="en-US" dirty="0"/>
              <a:t>表示される文字の大きさはもちろん、カラーか白黒、どちらで表示するかなどの選択が簡単にでき、自分が一番見やすい画面に設定することができるようになっています。</a:t>
            </a:r>
            <a:endParaRPr lang="en-US" altLang="ja-JP" dirty="0"/>
          </a:p>
          <a:p>
            <a:endParaRPr lang="en-US" altLang="ja-JP" dirty="0"/>
          </a:p>
          <a:p>
            <a:r>
              <a:rPr lang="ja-JP" altLang="en-US" dirty="0"/>
              <a:t>④視覚効果の設定です。「通常</a:t>
            </a:r>
            <a:r>
              <a:rPr lang="en-US" altLang="ja-JP" dirty="0"/>
              <a:t>/</a:t>
            </a:r>
            <a:r>
              <a:rPr lang="ja-JP" altLang="en-US" dirty="0"/>
              <a:t>高コントラスト</a:t>
            </a:r>
            <a:r>
              <a:rPr lang="en-US" altLang="ja-JP" dirty="0"/>
              <a:t>/</a:t>
            </a:r>
            <a:r>
              <a:rPr lang="ja-JP" altLang="en-US" dirty="0"/>
              <a:t>明度反転」のいずれかをタップします。</a:t>
            </a:r>
            <a:endParaRPr lang="en-US" altLang="ja-JP" dirty="0"/>
          </a:p>
          <a:p>
            <a:r>
              <a:rPr lang="ja-JP" altLang="en-US" dirty="0"/>
              <a:t>⑤色の表示の設定です。「カラー</a:t>
            </a:r>
            <a:r>
              <a:rPr lang="en-US" altLang="ja-JP" dirty="0"/>
              <a:t>/</a:t>
            </a:r>
            <a:r>
              <a:rPr lang="ja-JP" altLang="en-US" dirty="0"/>
              <a:t>白黒」のいずれかをタップします。</a:t>
            </a:r>
            <a:endParaRPr lang="en-US" altLang="ja-JP" dirty="0"/>
          </a:p>
          <a:p>
            <a:r>
              <a:rPr lang="ja-JP" altLang="en-US" dirty="0"/>
              <a:t>⑥文字の大きさの設定です。「標準</a:t>
            </a:r>
            <a:r>
              <a:rPr lang="en-US" altLang="ja-JP" dirty="0"/>
              <a:t>/</a:t>
            </a:r>
            <a:r>
              <a:rPr lang="ja-JP" altLang="en-US" dirty="0"/>
              <a:t>中</a:t>
            </a:r>
            <a:r>
              <a:rPr lang="en-US" altLang="ja-JP" dirty="0"/>
              <a:t>/</a:t>
            </a:r>
            <a:r>
              <a:rPr lang="ja-JP" altLang="en-US" dirty="0"/>
              <a:t>大」のいずれかをタップします。</a:t>
            </a:r>
            <a:endParaRPr lang="en-US" altLang="ja-JP" dirty="0"/>
          </a:p>
          <a:p>
            <a:r>
              <a:rPr lang="ja-JP" altLang="en-US" dirty="0"/>
              <a:t>⑦画面の動きの設定です。「通常</a:t>
            </a:r>
            <a:r>
              <a:rPr lang="en-US" altLang="ja-JP" dirty="0"/>
              <a:t>/</a:t>
            </a:r>
            <a:r>
              <a:rPr lang="ja-JP" altLang="en-US" dirty="0"/>
              <a:t>動きを減らす」のいずれかをタップします。</a:t>
            </a:r>
            <a:endParaRPr lang="en-US" altLang="ja-JP" dirty="0"/>
          </a:p>
          <a:p>
            <a:r>
              <a:rPr lang="ja-JP" altLang="en-US" dirty="0"/>
              <a:t>⑧すべての設定が完了したら、最後に「閉じる」をタップします。</a:t>
            </a:r>
            <a:endParaRPr lang="en-US" altLang="ja-JP" dirty="0"/>
          </a:p>
          <a:p>
            <a:endParaRPr lang="en-US" altLang="ja-JP" dirty="0"/>
          </a:p>
          <a:p>
            <a:r>
              <a:rPr lang="ja-JP" altLang="en-US" dirty="0"/>
              <a:t>これで「</a:t>
            </a:r>
            <a:r>
              <a:rPr lang="en-US" altLang="ja-JP" dirty="0"/>
              <a:t>Q</a:t>
            </a:r>
            <a:r>
              <a:rPr lang="ja-JP" altLang="en-US" dirty="0"/>
              <a:t>助」を利用する準備が整いました。</a:t>
            </a:r>
            <a:endParaRPr lang="en-US" altLang="ja-JP" dirty="0"/>
          </a:p>
          <a:p>
            <a:endParaRPr lang="en-US" altLang="ja-JP" dirty="0"/>
          </a:p>
        </p:txBody>
      </p:sp>
      <p:sp>
        <p:nvSpPr>
          <p:cNvPr id="4" name="スライド番号プレースホルダー 3"/>
          <p:cNvSpPr>
            <a:spLocks noGrp="1"/>
          </p:cNvSpPr>
          <p:nvPr>
            <p:ph type="sldNum" sz="quarter" idx="10"/>
          </p:nvPr>
        </p:nvSpPr>
        <p:spPr/>
        <p:txBody>
          <a:bodyPr/>
          <a:lstStyle/>
          <a:p>
            <a:fld id="{2E1C7AFC-CFB2-404C-A69D-ECFBCE546BF5}" type="slidenum">
              <a:rPr lang="ja-JP" altLang="en-US" smtClean="0"/>
              <a:pPr/>
              <a:t>17</a:t>
            </a:fld>
            <a:endParaRPr lang="ja-JP" altLang="en-US" dirty="0"/>
          </a:p>
        </p:txBody>
      </p:sp>
      <p:sp>
        <p:nvSpPr>
          <p:cNvPr id="6" name="スライド イメージ プレースホルダー 5">
            <a:extLst>
              <a:ext uri="{FF2B5EF4-FFF2-40B4-BE49-F238E27FC236}">
                <a16:creationId xmlns:a16="http://schemas.microsoft.com/office/drawing/2014/main" id="{5D72DE86-86B8-26EF-1E12-C3ABCCDD6A88}"/>
              </a:ext>
            </a:extLst>
          </p:cNvPr>
          <p:cNvSpPr>
            <a:spLocks noGrp="1" noRot="1" noChangeAspect="1"/>
          </p:cNvSpPr>
          <p:nvPr>
            <p:ph type="sldImg"/>
          </p:nvPr>
        </p:nvSpPr>
        <p:spPr/>
      </p:sp>
    </p:spTree>
    <p:extLst>
      <p:ext uri="{BB962C8B-B14F-4D97-AF65-F5344CB8AC3E}">
        <p14:creationId xmlns:p14="http://schemas.microsoft.com/office/powerpoint/2010/main" val="216934625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p:txBody>
          <a:bodyPr/>
          <a:lstStyle/>
          <a:p>
            <a:r>
              <a:rPr lang="ja-JP" altLang="en-US" dirty="0"/>
              <a:t>ここでは、「</a:t>
            </a:r>
            <a:r>
              <a:rPr lang="en-US" altLang="ja-JP" dirty="0"/>
              <a:t>Q</a:t>
            </a:r>
            <a:r>
              <a:rPr lang="ja-JP" altLang="en-US" dirty="0"/>
              <a:t>助」を利用してどのように緊急度判定を行うのか、ご説明いたします。</a:t>
            </a:r>
            <a:endParaRPr lang="en-US" altLang="ja-JP" dirty="0"/>
          </a:p>
          <a:p>
            <a:endParaRPr lang="ja-JP" altLang="en-US" dirty="0"/>
          </a:p>
        </p:txBody>
      </p:sp>
      <p:sp>
        <p:nvSpPr>
          <p:cNvPr id="4" name="スライド番号プレースホルダー 3"/>
          <p:cNvSpPr>
            <a:spLocks noGrp="1"/>
          </p:cNvSpPr>
          <p:nvPr>
            <p:ph type="sldNum" sz="quarter" idx="10"/>
          </p:nvPr>
        </p:nvSpPr>
        <p:spPr/>
        <p:txBody>
          <a:bodyPr/>
          <a:lstStyle/>
          <a:p>
            <a:fld id="{2E1C7AFC-CFB2-404C-A69D-ECFBCE546BF5}" type="slidenum">
              <a:rPr lang="ja-JP" altLang="en-US" smtClean="0"/>
              <a:pPr/>
              <a:t>18</a:t>
            </a:fld>
            <a:endParaRPr lang="ja-JP" altLang="en-US" dirty="0"/>
          </a:p>
        </p:txBody>
      </p:sp>
      <p:sp>
        <p:nvSpPr>
          <p:cNvPr id="6" name="スライド イメージ プレースホルダー 5">
            <a:extLst>
              <a:ext uri="{FF2B5EF4-FFF2-40B4-BE49-F238E27FC236}">
                <a16:creationId xmlns:a16="http://schemas.microsoft.com/office/drawing/2014/main" id="{FB214F9F-0B87-6D26-928C-D63E16EB3C6B}"/>
              </a:ext>
            </a:extLst>
          </p:cNvPr>
          <p:cNvSpPr>
            <a:spLocks noGrp="1" noRot="1" noChangeAspect="1"/>
          </p:cNvSpPr>
          <p:nvPr>
            <p:ph type="sldImg"/>
          </p:nvPr>
        </p:nvSpPr>
        <p:spPr/>
      </p:sp>
    </p:spTree>
    <p:extLst>
      <p:ext uri="{BB962C8B-B14F-4D97-AF65-F5344CB8AC3E}">
        <p14:creationId xmlns:p14="http://schemas.microsoft.com/office/powerpoint/2010/main" val="154900153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p:txBody>
          <a:bodyPr/>
          <a:lstStyle/>
          <a:p>
            <a:r>
              <a:rPr lang="ja-JP" altLang="en-US" dirty="0"/>
              <a:t>まず、「</a:t>
            </a:r>
            <a:r>
              <a:rPr lang="en-US" altLang="ja-JP" dirty="0"/>
              <a:t>Q</a:t>
            </a:r>
            <a:r>
              <a:rPr lang="ja-JP" altLang="en-US" dirty="0"/>
              <a:t>助」のアプリの緊急度判定についてご説明いたします。</a:t>
            </a:r>
            <a:endParaRPr lang="en-US" altLang="ja-JP" dirty="0"/>
          </a:p>
          <a:p>
            <a:endParaRPr lang="en-US" altLang="ja-JP" dirty="0"/>
          </a:p>
          <a:p>
            <a:r>
              <a:rPr lang="ja-JP" altLang="en-US" dirty="0"/>
              <a:t>「</a:t>
            </a:r>
            <a:r>
              <a:rPr lang="en-US" altLang="ja-JP" dirty="0"/>
              <a:t>Q</a:t>
            </a:r>
            <a:r>
              <a:rPr lang="ja-JP" altLang="en-US" dirty="0"/>
              <a:t>助」では、該当する症状及び症候を画面上で選択していくと、緊急度に応じた４つの対応が表示されます。</a:t>
            </a:r>
            <a:endParaRPr lang="en-US" altLang="ja-JP" dirty="0"/>
          </a:p>
          <a:p>
            <a:endParaRPr lang="en-US" altLang="ja-JP" dirty="0"/>
          </a:p>
        </p:txBody>
      </p:sp>
      <p:sp>
        <p:nvSpPr>
          <p:cNvPr id="4" name="スライド番号プレースホルダー 3"/>
          <p:cNvSpPr>
            <a:spLocks noGrp="1"/>
          </p:cNvSpPr>
          <p:nvPr>
            <p:ph type="sldNum" sz="quarter" idx="10"/>
          </p:nvPr>
        </p:nvSpPr>
        <p:spPr/>
        <p:txBody>
          <a:bodyPr/>
          <a:lstStyle/>
          <a:p>
            <a:fld id="{2E1C7AFC-CFB2-404C-A69D-ECFBCE546BF5}" type="slidenum">
              <a:rPr lang="ja-JP" altLang="en-US" smtClean="0"/>
              <a:pPr/>
              <a:t>19</a:t>
            </a:fld>
            <a:endParaRPr lang="ja-JP" altLang="en-US" dirty="0"/>
          </a:p>
        </p:txBody>
      </p:sp>
      <p:sp>
        <p:nvSpPr>
          <p:cNvPr id="10" name="スライド イメージ プレースホルダー 9">
            <a:extLst>
              <a:ext uri="{FF2B5EF4-FFF2-40B4-BE49-F238E27FC236}">
                <a16:creationId xmlns:a16="http://schemas.microsoft.com/office/drawing/2014/main" id="{7431B948-2071-2997-981E-EA1AB25CB0C7}"/>
              </a:ext>
            </a:extLst>
          </p:cNvPr>
          <p:cNvSpPr>
            <a:spLocks noGrp="1" noRot="1" noChangeAspect="1"/>
          </p:cNvSpPr>
          <p:nvPr>
            <p:ph type="sldImg"/>
          </p:nvPr>
        </p:nvSpPr>
        <p:spPr/>
      </p:sp>
    </p:spTree>
    <p:extLst>
      <p:ext uri="{BB962C8B-B14F-4D97-AF65-F5344CB8AC3E}">
        <p14:creationId xmlns:p14="http://schemas.microsoft.com/office/powerpoint/2010/main" val="289537565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0"/>
          </p:nvPr>
        </p:nvSpPr>
        <p:spPr/>
        <p:txBody>
          <a:bodyPr/>
          <a:lstStyle/>
          <a:p>
            <a:fld id="{2B53D04A-B60E-1241-96E3-BBB7CC6C31A8}" type="slidenum">
              <a:rPr lang="ja-JP" altLang="en-US"/>
              <a:pPr/>
              <a:t>2</a:t>
            </a:fld>
            <a:endParaRPr lang="ja-JP" altLang="en-US"/>
          </a:p>
        </p:txBody>
      </p:sp>
      <p:sp>
        <p:nvSpPr>
          <p:cNvPr id="6" name="ノート プレースホルダー 5">
            <a:extLst>
              <a:ext uri="{FF2B5EF4-FFF2-40B4-BE49-F238E27FC236}">
                <a16:creationId xmlns:a16="http://schemas.microsoft.com/office/drawing/2014/main" id="{55D3BFE1-4C8C-9C78-2392-F7AE3231D6B8}"/>
              </a:ext>
            </a:extLst>
          </p:cNvPr>
          <p:cNvSpPr>
            <a:spLocks noGrp="1"/>
          </p:cNvSpPr>
          <p:nvPr>
            <p:ph type="body" sz="quarter" idx="3"/>
          </p:nvPr>
        </p:nvSpPr>
        <p:spPr/>
        <p:txBody>
          <a:bodyPr/>
          <a:lstStyle/>
          <a:p>
            <a:r>
              <a:rPr lang="ja-JP" altLang="en-US" dirty="0"/>
              <a:t>この講座は全国版救急受診アプリ（Ｑ助）を利用して病気やけがの緊急度を判定する方法を学ぶ講座です。</a:t>
            </a:r>
            <a:endParaRPr lang="en-US" altLang="ja-JP" dirty="0"/>
          </a:p>
          <a:p>
            <a:endParaRPr lang="en-US" altLang="ja-JP" dirty="0"/>
          </a:p>
          <a:p>
            <a:r>
              <a:rPr lang="ja-JP" altLang="en-US" dirty="0"/>
              <a:t>「第</a:t>
            </a:r>
            <a:r>
              <a:rPr lang="en-US" altLang="ja-JP" dirty="0"/>
              <a:t>1</a:t>
            </a:r>
            <a:r>
              <a:rPr lang="ja-JP" altLang="en-US" dirty="0"/>
              <a:t>章　全国版救急受診アプリ（Ｑ助）を知りましょう」では、救急車の適時・適切な利用や「Ｑ助」の概要等について説明します。</a:t>
            </a:r>
            <a:endParaRPr lang="en-US" altLang="ja-JP" dirty="0"/>
          </a:p>
          <a:p>
            <a:endParaRPr lang="en-US" altLang="ja-JP" dirty="0"/>
          </a:p>
          <a:p>
            <a:r>
              <a:rPr lang="ja-JP" altLang="en-US" dirty="0"/>
              <a:t>「第</a:t>
            </a:r>
            <a:r>
              <a:rPr lang="en-US" altLang="ja-JP" dirty="0"/>
              <a:t>2</a:t>
            </a:r>
            <a:r>
              <a:rPr lang="ja-JP" altLang="en-US" dirty="0"/>
              <a:t>章　全国版救急受診アプリ（Ｑ助）利用の準備をしましょう」では、「</a:t>
            </a:r>
            <a:r>
              <a:rPr lang="en-US" altLang="ja-JP" dirty="0"/>
              <a:t>Q</a:t>
            </a:r>
            <a:r>
              <a:rPr lang="ja-JP" altLang="en-US" dirty="0"/>
              <a:t>助」のアプリのインストール方法や登録方法について学びます。</a:t>
            </a:r>
            <a:endParaRPr lang="en-US" altLang="ja-JP" dirty="0"/>
          </a:p>
          <a:p>
            <a:endParaRPr lang="en-US" altLang="ja-JP" dirty="0"/>
          </a:p>
          <a:p>
            <a:r>
              <a:rPr lang="ja-JP" altLang="en-US" dirty="0"/>
              <a:t>「第</a:t>
            </a:r>
            <a:r>
              <a:rPr lang="en-US" altLang="ja-JP" dirty="0"/>
              <a:t>3</a:t>
            </a:r>
            <a:r>
              <a:rPr lang="ja-JP" altLang="en-US" dirty="0"/>
              <a:t>章　全国版救急受診アプリ（Ｑ助）を利用しましょう」では、「</a:t>
            </a:r>
            <a:r>
              <a:rPr lang="en-US" altLang="ja-JP" dirty="0"/>
              <a:t>Q</a:t>
            </a:r>
            <a:r>
              <a:rPr lang="ja-JP" altLang="en-US" dirty="0"/>
              <a:t>助」を用いた緊急度判定の方法を学びます。</a:t>
            </a:r>
            <a:endParaRPr lang="en-US" altLang="ja-JP" dirty="0"/>
          </a:p>
          <a:p>
            <a:endParaRPr lang="ja-JP" altLang="ja-JP" dirty="0"/>
          </a:p>
          <a:p>
            <a:endParaRPr lang="ja-JP" altLang="en-US" dirty="0"/>
          </a:p>
        </p:txBody>
      </p:sp>
      <p:sp>
        <p:nvSpPr>
          <p:cNvPr id="5" name="スライド イメージ プレースホルダー 4">
            <a:extLst>
              <a:ext uri="{FF2B5EF4-FFF2-40B4-BE49-F238E27FC236}">
                <a16:creationId xmlns:a16="http://schemas.microsoft.com/office/drawing/2014/main" id="{C5181174-F3CD-C0C6-467B-9A8E49E6E4CE}"/>
              </a:ext>
            </a:extLst>
          </p:cNvPr>
          <p:cNvSpPr>
            <a:spLocks noGrp="1" noRot="1" noChangeAspect="1"/>
          </p:cNvSpPr>
          <p:nvPr>
            <p:ph type="sldImg"/>
          </p:nvPr>
        </p:nvSpPr>
        <p:spPr/>
      </p:sp>
    </p:spTree>
    <p:extLst>
      <p:ext uri="{BB962C8B-B14F-4D97-AF65-F5344CB8AC3E}">
        <p14:creationId xmlns:p14="http://schemas.microsoft.com/office/powerpoint/2010/main" val="187495544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p:txBody>
          <a:bodyPr/>
          <a:lstStyle/>
          <a:p>
            <a:r>
              <a:rPr lang="ja-JP" altLang="en-US" dirty="0"/>
              <a:t>表示例１の赤色は、最も緊急度が高い「いますぐ救急車を呼びましょう」です。</a:t>
            </a:r>
            <a:endParaRPr lang="en-US" altLang="ja-JP" dirty="0"/>
          </a:p>
          <a:p>
            <a:endParaRPr lang="en-US" altLang="ja-JP" dirty="0"/>
          </a:p>
          <a:p>
            <a:r>
              <a:rPr lang="ja-JP" altLang="en-US" dirty="0"/>
              <a:t>表示例２の黄色は、</a:t>
            </a:r>
            <a:r>
              <a:rPr lang="en-US" altLang="ja-JP" dirty="0"/>
              <a:t>2</a:t>
            </a:r>
            <a:r>
              <a:rPr lang="ja-JP" altLang="en-US" dirty="0"/>
              <a:t>番目に緊急度が高い「できるだけ早めに医療機関を受診しましょう」です。</a:t>
            </a:r>
            <a:endParaRPr lang="en-US" altLang="ja-JP" dirty="0"/>
          </a:p>
        </p:txBody>
      </p:sp>
      <p:sp>
        <p:nvSpPr>
          <p:cNvPr id="4" name="スライド番号プレースホルダー 3"/>
          <p:cNvSpPr>
            <a:spLocks noGrp="1"/>
          </p:cNvSpPr>
          <p:nvPr>
            <p:ph type="sldNum" sz="quarter" idx="10"/>
          </p:nvPr>
        </p:nvSpPr>
        <p:spPr/>
        <p:txBody>
          <a:bodyPr/>
          <a:lstStyle/>
          <a:p>
            <a:fld id="{2E1C7AFC-CFB2-404C-A69D-ECFBCE546BF5}" type="slidenum">
              <a:rPr lang="ja-JP" altLang="en-US" smtClean="0"/>
              <a:pPr/>
              <a:t>20</a:t>
            </a:fld>
            <a:endParaRPr lang="ja-JP" altLang="en-US" dirty="0"/>
          </a:p>
        </p:txBody>
      </p:sp>
      <p:sp>
        <p:nvSpPr>
          <p:cNvPr id="6" name="スライド イメージ プレースホルダー 5">
            <a:extLst>
              <a:ext uri="{FF2B5EF4-FFF2-40B4-BE49-F238E27FC236}">
                <a16:creationId xmlns:a16="http://schemas.microsoft.com/office/drawing/2014/main" id="{34624FB2-3D7E-9E4F-EECF-1BE1AADB56B0}"/>
              </a:ext>
            </a:extLst>
          </p:cNvPr>
          <p:cNvSpPr>
            <a:spLocks noGrp="1" noRot="1" noChangeAspect="1"/>
          </p:cNvSpPr>
          <p:nvPr>
            <p:ph type="sldImg"/>
          </p:nvPr>
        </p:nvSpPr>
        <p:spPr/>
      </p:sp>
    </p:spTree>
    <p:extLst>
      <p:ext uri="{BB962C8B-B14F-4D97-AF65-F5344CB8AC3E}">
        <p14:creationId xmlns:p14="http://schemas.microsoft.com/office/powerpoint/2010/main" val="12495619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p:txBody>
          <a:bodyPr/>
          <a:lstStyle/>
          <a:p>
            <a:r>
              <a:rPr lang="ja-JP" altLang="en-US" dirty="0"/>
              <a:t>表示例３の緑色は、</a:t>
            </a:r>
            <a:r>
              <a:rPr lang="en-US" altLang="ja-JP" dirty="0"/>
              <a:t>3</a:t>
            </a:r>
            <a:r>
              <a:rPr lang="ja-JP" altLang="en-US" dirty="0"/>
              <a:t>番目に緊急度が高い「緊急ではありませんが医療機関を受診しましょう」です。</a:t>
            </a:r>
            <a:endParaRPr lang="en-US" altLang="ja-JP" dirty="0"/>
          </a:p>
          <a:p>
            <a:endParaRPr lang="en-US" altLang="ja-JP" dirty="0"/>
          </a:p>
          <a:p>
            <a:r>
              <a:rPr lang="ja-JP" altLang="en-US" dirty="0"/>
              <a:t>表示例４の青色は、最も緊急度が低い「引き続き、注意して様子をみてください」です。</a:t>
            </a:r>
            <a:endParaRPr lang="en-US" altLang="ja-JP" dirty="0"/>
          </a:p>
          <a:p>
            <a:endParaRPr lang="en-US" altLang="ja-JP" dirty="0"/>
          </a:p>
          <a:p>
            <a:r>
              <a:rPr lang="ja-JP" altLang="en-US" dirty="0"/>
              <a:t>症状に応じて表示が変わりますので、アプリの表示を参考にすることで適切な対応をすることができます。</a:t>
            </a:r>
            <a:endParaRPr lang="en-US" altLang="ja-JP" dirty="0"/>
          </a:p>
        </p:txBody>
      </p:sp>
      <p:sp>
        <p:nvSpPr>
          <p:cNvPr id="4" name="スライド番号プレースホルダー 3"/>
          <p:cNvSpPr>
            <a:spLocks noGrp="1"/>
          </p:cNvSpPr>
          <p:nvPr>
            <p:ph type="sldNum" sz="quarter" idx="10"/>
          </p:nvPr>
        </p:nvSpPr>
        <p:spPr/>
        <p:txBody>
          <a:bodyPr/>
          <a:lstStyle/>
          <a:p>
            <a:fld id="{2E1C7AFC-CFB2-404C-A69D-ECFBCE546BF5}" type="slidenum">
              <a:rPr lang="ja-JP" altLang="en-US" smtClean="0"/>
              <a:pPr/>
              <a:t>21</a:t>
            </a:fld>
            <a:endParaRPr lang="ja-JP" altLang="en-US" dirty="0"/>
          </a:p>
        </p:txBody>
      </p:sp>
      <p:sp>
        <p:nvSpPr>
          <p:cNvPr id="6" name="スライド イメージ プレースホルダー 5">
            <a:extLst>
              <a:ext uri="{FF2B5EF4-FFF2-40B4-BE49-F238E27FC236}">
                <a16:creationId xmlns:a16="http://schemas.microsoft.com/office/drawing/2014/main" id="{0653F982-FD59-7AD8-A17C-52AC906C950A}"/>
              </a:ext>
            </a:extLst>
          </p:cNvPr>
          <p:cNvSpPr>
            <a:spLocks noGrp="1" noRot="1" noChangeAspect="1"/>
          </p:cNvSpPr>
          <p:nvPr>
            <p:ph type="sldImg"/>
          </p:nvPr>
        </p:nvSpPr>
        <p:spPr/>
      </p:sp>
    </p:spTree>
    <p:extLst>
      <p:ext uri="{BB962C8B-B14F-4D97-AF65-F5344CB8AC3E}">
        <p14:creationId xmlns:p14="http://schemas.microsoft.com/office/powerpoint/2010/main" val="208360979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p:txBody>
          <a:bodyPr/>
          <a:lstStyle/>
          <a:p>
            <a:r>
              <a:rPr lang="ja-JP" altLang="en-US" dirty="0"/>
              <a:t>それでは、ここからは緊急度判定のやり方をご説明いたします。</a:t>
            </a:r>
            <a:endParaRPr lang="en-US" altLang="ja-JP" dirty="0"/>
          </a:p>
          <a:p>
            <a:endParaRPr lang="en-US" altLang="ja-JP" dirty="0"/>
          </a:p>
          <a:p>
            <a:r>
              <a:rPr lang="ja-JP" altLang="en-US" dirty="0"/>
              <a:t>「</a:t>
            </a:r>
            <a:r>
              <a:rPr lang="en-US" altLang="ja-JP" dirty="0"/>
              <a:t>Q</a:t>
            </a:r>
            <a:r>
              <a:rPr lang="ja-JP" altLang="en-US" dirty="0"/>
              <a:t>助」を起動すると、現在の症状についての質問が表示されます。</a:t>
            </a:r>
            <a:endParaRPr lang="en-US" altLang="ja-JP" dirty="0"/>
          </a:p>
          <a:p>
            <a:endParaRPr lang="en-US" altLang="ja-JP" dirty="0"/>
          </a:p>
          <a:p>
            <a:r>
              <a:rPr lang="en-US" altLang="ja-JP" dirty="0"/>
              <a:t>①</a:t>
            </a:r>
            <a:r>
              <a:rPr lang="ja-JP" altLang="en-US" dirty="0"/>
              <a:t>ホーム画面で現在の症状から当てはまる項目をタップします。</a:t>
            </a:r>
            <a:endParaRPr lang="en-US" altLang="ja-JP" dirty="0"/>
          </a:p>
          <a:p>
            <a:endParaRPr lang="en-US" altLang="ja-JP" dirty="0"/>
          </a:p>
          <a:p>
            <a:r>
              <a:rPr lang="ja-JP" altLang="en-US" dirty="0"/>
              <a:t>②詳細の症状確認画面で内容を確認し、「はい」か「いいえ」を選択します。</a:t>
            </a:r>
            <a:endParaRPr lang="en-US" altLang="ja-JP" dirty="0"/>
          </a:p>
          <a:p>
            <a:endParaRPr lang="en-US" altLang="ja-JP" dirty="0"/>
          </a:p>
        </p:txBody>
      </p:sp>
      <p:sp>
        <p:nvSpPr>
          <p:cNvPr id="4" name="スライド番号プレースホルダー 3"/>
          <p:cNvSpPr>
            <a:spLocks noGrp="1"/>
          </p:cNvSpPr>
          <p:nvPr>
            <p:ph type="sldNum" sz="quarter" idx="10"/>
          </p:nvPr>
        </p:nvSpPr>
        <p:spPr/>
        <p:txBody>
          <a:bodyPr/>
          <a:lstStyle/>
          <a:p>
            <a:fld id="{2E1C7AFC-CFB2-404C-A69D-ECFBCE546BF5}" type="slidenum">
              <a:rPr lang="ja-JP" altLang="en-US" smtClean="0"/>
              <a:pPr/>
              <a:t>22</a:t>
            </a:fld>
            <a:endParaRPr lang="ja-JP" altLang="en-US" dirty="0"/>
          </a:p>
        </p:txBody>
      </p:sp>
      <p:sp>
        <p:nvSpPr>
          <p:cNvPr id="6" name="スライド イメージ プレースホルダー 5">
            <a:extLst>
              <a:ext uri="{FF2B5EF4-FFF2-40B4-BE49-F238E27FC236}">
                <a16:creationId xmlns:a16="http://schemas.microsoft.com/office/drawing/2014/main" id="{CF72CB6A-9B3C-F3B9-A05E-272EB7A6C1B0}"/>
              </a:ext>
            </a:extLst>
          </p:cNvPr>
          <p:cNvSpPr>
            <a:spLocks noGrp="1" noRot="1" noChangeAspect="1"/>
          </p:cNvSpPr>
          <p:nvPr>
            <p:ph type="sldImg"/>
          </p:nvPr>
        </p:nvSpPr>
        <p:spPr/>
      </p:sp>
    </p:spTree>
    <p:extLst>
      <p:ext uri="{BB962C8B-B14F-4D97-AF65-F5344CB8AC3E}">
        <p14:creationId xmlns:p14="http://schemas.microsoft.com/office/powerpoint/2010/main" val="364530083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p:txBody>
          <a:bodyPr/>
          <a:lstStyle/>
          <a:p>
            <a:r>
              <a:rPr lang="en-US" altLang="ja-JP" dirty="0"/>
              <a:t>③</a:t>
            </a:r>
            <a:r>
              <a:rPr lang="ja-JP" altLang="en-US" dirty="0"/>
              <a:t>「急に息が苦しくなりましたか？」や「胸の痛みがありますか？」といった症状を選択する画面が表示された場合、当てはまる症状をタップします。</a:t>
            </a:r>
            <a:endParaRPr lang="en-US" altLang="ja-JP" dirty="0"/>
          </a:p>
          <a:p>
            <a:endParaRPr lang="en-US" altLang="ja-JP" dirty="0"/>
          </a:p>
          <a:p>
            <a:r>
              <a:rPr lang="en-US" altLang="ja-JP" dirty="0"/>
              <a:t>④</a:t>
            </a:r>
            <a:r>
              <a:rPr lang="ja-JP" altLang="en-US" dirty="0"/>
              <a:t>年代を選択する場合、「大人（</a:t>
            </a:r>
            <a:r>
              <a:rPr lang="en-US" altLang="ja-JP" dirty="0"/>
              <a:t>16</a:t>
            </a:r>
            <a:r>
              <a:rPr lang="ja-JP" altLang="en-US" dirty="0"/>
              <a:t>歳以上）」か「こども」かを選択する画面が表示された場合、いずれかをタップします。</a:t>
            </a:r>
            <a:endParaRPr lang="en-US" altLang="ja-JP" dirty="0"/>
          </a:p>
          <a:p>
            <a:endParaRPr lang="en-US" altLang="ja-JP" dirty="0"/>
          </a:p>
        </p:txBody>
      </p:sp>
      <p:sp>
        <p:nvSpPr>
          <p:cNvPr id="4" name="スライド番号プレースホルダー 3"/>
          <p:cNvSpPr>
            <a:spLocks noGrp="1"/>
          </p:cNvSpPr>
          <p:nvPr>
            <p:ph type="sldNum" sz="quarter" idx="10"/>
          </p:nvPr>
        </p:nvSpPr>
        <p:spPr/>
        <p:txBody>
          <a:bodyPr/>
          <a:lstStyle/>
          <a:p>
            <a:fld id="{2E1C7AFC-CFB2-404C-A69D-ECFBCE546BF5}" type="slidenum">
              <a:rPr lang="ja-JP" altLang="en-US" smtClean="0"/>
              <a:pPr/>
              <a:t>23</a:t>
            </a:fld>
            <a:endParaRPr lang="ja-JP" altLang="en-US" dirty="0"/>
          </a:p>
        </p:txBody>
      </p:sp>
      <p:sp>
        <p:nvSpPr>
          <p:cNvPr id="6" name="スライド イメージ プレースホルダー 5">
            <a:extLst>
              <a:ext uri="{FF2B5EF4-FFF2-40B4-BE49-F238E27FC236}">
                <a16:creationId xmlns:a16="http://schemas.microsoft.com/office/drawing/2014/main" id="{6ABA0A3B-AB9C-410D-E0CC-029262E2FA57}"/>
              </a:ext>
            </a:extLst>
          </p:cNvPr>
          <p:cNvSpPr>
            <a:spLocks noGrp="1" noRot="1" noChangeAspect="1"/>
          </p:cNvSpPr>
          <p:nvPr>
            <p:ph type="sldImg"/>
          </p:nvPr>
        </p:nvSpPr>
        <p:spPr/>
      </p:sp>
    </p:spTree>
    <p:extLst>
      <p:ext uri="{BB962C8B-B14F-4D97-AF65-F5344CB8AC3E}">
        <p14:creationId xmlns:p14="http://schemas.microsoft.com/office/powerpoint/2010/main" val="131350949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p:txBody>
          <a:bodyPr/>
          <a:lstStyle/>
          <a:p>
            <a:r>
              <a:rPr lang="en-US" altLang="ja-JP" dirty="0"/>
              <a:t>⑤</a:t>
            </a:r>
            <a:r>
              <a:rPr lang="ja-JP" altLang="en-US" dirty="0"/>
              <a:t>答えている最中に、</a:t>
            </a:r>
            <a:r>
              <a:rPr lang="en-US" altLang="ja-JP" dirty="0"/>
              <a:t>1</a:t>
            </a:r>
            <a:r>
              <a:rPr lang="ja-JP" altLang="en-US" dirty="0"/>
              <a:t>つ前の画面に戻りたい場合は、画面左上にある「前に戻る」をタップします。</a:t>
            </a:r>
            <a:endParaRPr lang="en-US" altLang="ja-JP" dirty="0"/>
          </a:p>
          <a:p>
            <a:endParaRPr lang="en-US" altLang="ja-JP" dirty="0"/>
          </a:p>
          <a:p>
            <a:r>
              <a:rPr lang="ja-JP" altLang="en-US" dirty="0"/>
              <a:t>⑥答えている最中に、はじめからやり直したい場合は、画面左下にある「はじめに戻る」をタップします。</a:t>
            </a:r>
            <a:endParaRPr lang="en-US" altLang="ja-JP" dirty="0"/>
          </a:p>
          <a:p>
            <a:endParaRPr lang="en-US" altLang="ja-JP" dirty="0"/>
          </a:p>
        </p:txBody>
      </p:sp>
      <p:sp>
        <p:nvSpPr>
          <p:cNvPr id="4" name="スライド番号プレースホルダー 3"/>
          <p:cNvSpPr>
            <a:spLocks noGrp="1"/>
          </p:cNvSpPr>
          <p:nvPr>
            <p:ph type="sldNum" sz="quarter" idx="10"/>
          </p:nvPr>
        </p:nvSpPr>
        <p:spPr/>
        <p:txBody>
          <a:bodyPr/>
          <a:lstStyle/>
          <a:p>
            <a:fld id="{2E1C7AFC-CFB2-404C-A69D-ECFBCE546BF5}" type="slidenum">
              <a:rPr lang="ja-JP" altLang="en-US" smtClean="0"/>
              <a:pPr/>
              <a:t>24</a:t>
            </a:fld>
            <a:endParaRPr lang="ja-JP" altLang="en-US" dirty="0"/>
          </a:p>
        </p:txBody>
      </p:sp>
      <p:sp>
        <p:nvSpPr>
          <p:cNvPr id="6" name="スライド イメージ プレースホルダー 5">
            <a:extLst>
              <a:ext uri="{FF2B5EF4-FFF2-40B4-BE49-F238E27FC236}">
                <a16:creationId xmlns:a16="http://schemas.microsoft.com/office/drawing/2014/main" id="{A60BF8C2-7A89-283D-AF81-A13CF82ED3E2}"/>
              </a:ext>
            </a:extLst>
          </p:cNvPr>
          <p:cNvSpPr>
            <a:spLocks noGrp="1" noRot="1" noChangeAspect="1"/>
          </p:cNvSpPr>
          <p:nvPr>
            <p:ph type="sldImg"/>
          </p:nvPr>
        </p:nvSpPr>
        <p:spPr/>
      </p:sp>
    </p:spTree>
    <p:extLst>
      <p:ext uri="{BB962C8B-B14F-4D97-AF65-F5344CB8AC3E}">
        <p14:creationId xmlns:p14="http://schemas.microsoft.com/office/powerpoint/2010/main" val="176457065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p:txBody>
          <a:bodyPr/>
          <a:lstStyle/>
          <a:p>
            <a:r>
              <a:rPr lang="ja-JP" altLang="en-US" dirty="0"/>
              <a:t>赤色の「いますぐ救急車を呼びましょう」が表示された場合は、緊急度が高いので、すぐに</a:t>
            </a:r>
            <a:r>
              <a:rPr lang="en-US" altLang="ja-JP" dirty="0"/>
              <a:t>119</a:t>
            </a:r>
            <a:r>
              <a:rPr lang="ja-JP" altLang="en-US" dirty="0"/>
              <a:t>番に電話してください。</a:t>
            </a:r>
            <a:endParaRPr lang="en-US" altLang="ja-JP" dirty="0"/>
          </a:p>
          <a:p>
            <a:endParaRPr lang="en-US" altLang="ja-JP" dirty="0"/>
          </a:p>
          <a:p>
            <a:r>
              <a:rPr lang="en-US" altLang="ja-JP" dirty="0"/>
              <a:t>①</a:t>
            </a:r>
            <a:r>
              <a:rPr lang="ja-JP" altLang="en-US" dirty="0"/>
              <a:t>「</a:t>
            </a:r>
            <a:r>
              <a:rPr lang="en-US" altLang="ja-JP" dirty="0"/>
              <a:t>119</a:t>
            </a:r>
            <a:r>
              <a:rPr lang="ja-JP" altLang="en-US" dirty="0"/>
              <a:t>番に電話する」をタップすると</a:t>
            </a:r>
            <a:r>
              <a:rPr lang="en-US" altLang="ja-JP" dirty="0"/>
              <a:t>119</a:t>
            </a:r>
            <a:r>
              <a:rPr lang="ja-JP" altLang="en-US" dirty="0"/>
              <a:t>番に繋がります。</a:t>
            </a:r>
            <a:endParaRPr lang="en-US" altLang="ja-JP" dirty="0"/>
          </a:p>
          <a:p>
            <a:endParaRPr lang="en-US" altLang="ja-JP" dirty="0"/>
          </a:p>
          <a:p>
            <a:r>
              <a:rPr lang="ja-JP" altLang="en-US" dirty="0"/>
              <a:t>②</a:t>
            </a:r>
            <a:r>
              <a:rPr lang="en-US" altLang="ja-JP" dirty="0"/>
              <a:t>Android</a:t>
            </a:r>
            <a:r>
              <a:rPr lang="ja-JP" altLang="en-US" dirty="0"/>
              <a:t>で電話をかける場合は電話アプリに画面が切り替わり、緑の受話器マークをタップすると</a:t>
            </a:r>
            <a:r>
              <a:rPr lang="en-US" altLang="ja-JP" dirty="0"/>
              <a:t>119</a:t>
            </a:r>
            <a:r>
              <a:rPr lang="ja-JP" altLang="en-US" dirty="0"/>
              <a:t>番に繋がります。</a:t>
            </a:r>
            <a:endParaRPr lang="en-US" altLang="ja-JP" dirty="0"/>
          </a:p>
          <a:p>
            <a:endParaRPr lang="en-US" altLang="ja-JP" dirty="0"/>
          </a:p>
          <a:p>
            <a:r>
              <a:rPr lang="ja-JP" altLang="en-US" dirty="0"/>
              <a:t>ここで緑のボタンをタップしてしまうと、本当に電話がつながってしまいますので、緊急時以外には絶対にタップしないようにしましょう。</a:t>
            </a:r>
            <a:endParaRPr lang="en-US" altLang="ja-JP" dirty="0"/>
          </a:p>
          <a:p>
            <a:endParaRPr lang="en-US" altLang="ja-JP" dirty="0"/>
          </a:p>
          <a:p>
            <a:r>
              <a:rPr lang="en-US" altLang="ja-JP" dirty="0"/>
              <a:t>iPhone</a:t>
            </a:r>
            <a:r>
              <a:rPr lang="ja-JP" altLang="en-US" dirty="0"/>
              <a:t>の場合は、「電話をかける」の表示に「はい」を選択すると</a:t>
            </a:r>
            <a:r>
              <a:rPr lang="en-US" altLang="ja-JP" dirty="0"/>
              <a:t>119</a:t>
            </a:r>
            <a:r>
              <a:rPr lang="ja-JP" altLang="en-US" dirty="0"/>
              <a:t>番に繋がります。ここで「はい」を選択してしまうと、本当に電話が繋がってしまいますので、緊急時以外には絶対にタップしないようにしましょう。</a:t>
            </a:r>
            <a:endParaRPr lang="en-US" altLang="ja-JP" dirty="0"/>
          </a:p>
          <a:p>
            <a:endParaRPr lang="en-US" altLang="ja-JP" dirty="0"/>
          </a:p>
        </p:txBody>
      </p:sp>
      <p:sp>
        <p:nvSpPr>
          <p:cNvPr id="4" name="スライド番号プレースホルダー 3"/>
          <p:cNvSpPr>
            <a:spLocks noGrp="1"/>
          </p:cNvSpPr>
          <p:nvPr>
            <p:ph type="sldNum" sz="quarter" idx="10"/>
          </p:nvPr>
        </p:nvSpPr>
        <p:spPr/>
        <p:txBody>
          <a:bodyPr/>
          <a:lstStyle/>
          <a:p>
            <a:fld id="{2E1C7AFC-CFB2-404C-A69D-ECFBCE546BF5}" type="slidenum">
              <a:rPr lang="ja-JP" altLang="en-US" smtClean="0"/>
              <a:pPr/>
              <a:t>25</a:t>
            </a:fld>
            <a:endParaRPr lang="ja-JP" altLang="en-US" dirty="0"/>
          </a:p>
        </p:txBody>
      </p:sp>
      <p:sp>
        <p:nvSpPr>
          <p:cNvPr id="6" name="スライド イメージ プレースホルダー 5">
            <a:extLst>
              <a:ext uri="{FF2B5EF4-FFF2-40B4-BE49-F238E27FC236}">
                <a16:creationId xmlns:a16="http://schemas.microsoft.com/office/drawing/2014/main" id="{0CB60297-7377-4E0A-B221-CA88135544F1}"/>
              </a:ext>
            </a:extLst>
          </p:cNvPr>
          <p:cNvSpPr>
            <a:spLocks noGrp="1" noRot="1" noChangeAspect="1"/>
          </p:cNvSpPr>
          <p:nvPr>
            <p:ph type="sldImg"/>
          </p:nvPr>
        </p:nvSpPr>
        <p:spPr/>
      </p:sp>
    </p:spTree>
    <p:extLst>
      <p:ext uri="{BB962C8B-B14F-4D97-AF65-F5344CB8AC3E}">
        <p14:creationId xmlns:p14="http://schemas.microsoft.com/office/powerpoint/2010/main" val="84740833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0"/>
          </p:nvPr>
        </p:nvSpPr>
        <p:spPr/>
        <p:txBody>
          <a:bodyPr/>
          <a:lstStyle/>
          <a:p>
            <a:fld id="{2B53D04A-B60E-1241-96E3-BBB7CC6C31A8}" type="slidenum">
              <a:rPr lang="ja-JP" altLang="en-US"/>
              <a:pPr/>
              <a:t>26</a:t>
            </a:fld>
            <a:endParaRPr lang="ja-JP" altLang="en-US"/>
          </a:p>
        </p:txBody>
      </p:sp>
      <p:sp>
        <p:nvSpPr>
          <p:cNvPr id="6" name="ノート プレースホルダー 5">
            <a:extLst>
              <a:ext uri="{FF2B5EF4-FFF2-40B4-BE49-F238E27FC236}">
                <a16:creationId xmlns:a16="http://schemas.microsoft.com/office/drawing/2014/main" id="{78E9E53F-6F6F-CE74-3285-553C6781F454}"/>
              </a:ext>
            </a:extLst>
          </p:cNvPr>
          <p:cNvSpPr>
            <a:spLocks noGrp="1"/>
          </p:cNvSpPr>
          <p:nvPr>
            <p:ph type="body" sz="quarter" idx="3"/>
          </p:nvPr>
        </p:nvSpPr>
        <p:spPr/>
        <p:txBody>
          <a:bodyPr/>
          <a:lstStyle/>
          <a:p>
            <a:r>
              <a:rPr lang="ja-JP" altLang="en-US" dirty="0"/>
              <a:t>なお、音声による通話が困難な方には、画面上の操作で、救急車や消防車の要請ができる「</a:t>
            </a:r>
            <a:r>
              <a:rPr lang="en-US" altLang="ja-JP" dirty="0"/>
              <a:t>NET119</a:t>
            </a:r>
            <a:r>
              <a:rPr lang="ja-JP" altLang="en-US" dirty="0"/>
              <a:t>緊急通報システム」もありますので、必要に応じてご活用ください。</a:t>
            </a:r>
            <a:endParaRPr lang="en-US" altLang="ja-JP" dirty="0"/>
          </a:p>
          <a:p>
            <a:endParaRPr lang="en-US" altLang="ja-JP" dirty="0"/>
          </a:p>
        </p:txBody>
      </p:sp>
      <p:sp>
        <p:nvSpPr>
          <p:cNvPr id="5" name="スライド イメージ プレースホルダー 4">
            <a:extLst>
              <a:ext uri="{FF2B5EF4-FFF2-40B4-BE49-F238E27FC236}">
                <a16:creationId xmlns:a16="http://schemas.microsoft.com/office/drawing/2014/main" id="{AB0787B8-91FF-2A3C-D86E-1B932436C82F}"/>
              </a:ext>
            </a:extLst>
          </p:cNvPr>
          <p:cNvSpPr>
            <a:spLocks noGrp="1" noRot="1" noChangeAspect="1"/>
          </p:cNvSpPr>
          <p:nvPr>
            <p:ph type="sldImg"/>
          </p:nvPr>
        </p:nvSpPr>
        <p:spPr/>
      </p:sp>
    </p:spTree>
    <p:extLst>
      <p:ext uri="{BB962C8B-B14F-4D97-AF65-F5344CB8AC3E}">
        <p14:creationId xmlns:p14="http://schemas.microsoft.com/office/powerpoint/2010/main" val="181390705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p:txBody>
          <a:bodyPr/>
          <a:lstStyle/>
          <a:p>
            <a:r>
              <a:rPr lang="ja-JP" altLang="en-US" dirty="0"/>
              <a:t>③「</a:t>
            </a:r>
            <a:r>
              <a:rPr lang="en-US" altLang="ja-JP" dirty="0"/>
              <a:t>Q</a:t>
            </a:r>
            <a:r>
              <a:rPr lang="ja-JP" altLang="en-US" dirty="0"/>
              <a:t>助」で選択した症状もすべて画面に表示されますので、オペレーターに症状を伝える際の参考にしてください。</a:t>
            </a:r>
            <a:endParaRPr lang="en-US" altLang="ja-JP" dirty="0"/>
          </a:p>
          <a:p>
            <a:endParaRPr lang="ja-JP" altLang="en-US" dirty="0"/>
          </a:p>
          <a:p>
            <a:r>
              <a:rPr lang="ja-JP" altLang="en-US" dirty="0"/>
              <a:t>ここからは、</a:t>
            </a:r>
            <a:r>
              <a:rPr lang="en-US" altLang="ja-JP" dirty="0"/>
              <a:t>NET119</a:t>
            </a:r>
            <a:r>
              <a:rPr lang="ja-JP" altLang="en-US" dirty="0"/>
              <a:t>緊急通報システムを利用する際の注意点です。</a:t>
            </a:r>
            <a:endParaRPr lang="en-US" altLang="ja-JP" dirty="0"/>
          </a:p>
          <a:p>
            <a:endParaRPr lang="en-US" altLang="ja-JP" dirty="0"/>
          </a:p>
          <a:p>
            <a:r>
              <a:rPr lang="en-US" altLang="ja-JP" dirty="0"/>
              <a:t>NET119</a:t>
            </a:r>
            <a:r>
              <a:rPr lang="ja-JP" altLang="en-US" dirty="0"/>
              <a:t>緊急通報システムを利用できない地域もありますので、ご注意ください。</a:t>
            </a:r>
            <a:endParaRPr lang="en-US" altLang="ja-JP" dirty="0"/>
          </a:p>
          <a:p>
            <a:endParaRPr lang="en-US" altLang="ja-JP" dirty="0"/>
          </a:p>
          <a:p>
            <a:r>
              <a:rPr lang="en-US" altLang="ja-JP" dirty="0"/>
              <a:t>NET119</a:t>
            </a:r>
            <a:r>
              <a:rPr lang="ja-JP" altLang="en-US" dirty="0"/>
              <a:t>緊急通報システムを導入している地域は、消防庁のホームページから確認することができます。</a:t>
            </a:r>
            <a:endParaRPr lang="en-US" altLang="ja-JP" dirty="0"/>
          </a:p>
          <a:p>
            <a:endParaRPr lang="en-US" altLang="ja-JP" dirty="0"/>
          </a:p>
          <a:p>
            <a:r>
              <a:rPr lang="ja-JP" altLang="en-US" dirty="0"/>
              <a:t>また、</a:t>
            </a:r>
            <a:r>
              <a:rPr lang="en-US" altLang="ja-JP" dirty="0"/>
              <a:t>NET119</a:t>
            </a:r>
            <a:r>
              <a:rPr lang="ja-JP" altLang="en-US" dirty="0"/>
              <a:t>緊急通報システムの利用にあたっては事前に申請手続きが必要になります。</a:t>
            </a:r>
            <a:endParaRPr lang="en-US" altLang="ja-JP" dirty="0"/>
          </a:p>
          <a:p>
            <a:endParaRPr lang="en-US" altLang="ja-JP" dirty="0"/>
          </a:p>
          <a:p>
            <a:r>
              <a:rPr lang="ja-JP" altLang="en-US" dirty="0"/>
              <a:t>具体的な申請方法については、お住まいの自治体の</a:t>
            </a:r>
            <a:r>
              <a:rPr lang="en-US" altLang="ja-JP" dirty="0"/>
              <a:t>HP</a:t>
            </a:r>
            <a:r>
              <a:rPr lang="ja-JP" altLang="en-US" dirty="0"/>
              <a:t>等をご確認ください。</a:t>
            </a:r>
            <a:endParaRPr lang="en-US" altLang="ja-JP" dirty="0"/>
          </a:p>
          <a:p>
            <a:endParaRPr lang="en-US" altLang="ja-JP" dirty="0"/>
          </a:p>
        </p:txBody>
      </p:sp>
      <p:sp>
        <p:nvSpPr>
          <p:cNvPr id="4" name="スライド番号プレースホルダー 3"/>
          <p:cNvSpPr>
            <a:spLocks noGrp="1"/>
          </p:cNvSpPr>
          <p:nvPr>
            <p:ph type="sldNum" sz="quarter" idx="10"/>
          </p:nvPr>
        </p:nvSpPr>
        <p:spPr/>
        <p:txBody>
          <a:bodyPr/>
          <a:lstStyle/>
          <a:p>
            <a:fld id="{2E1C7AFC-CFB2-404C-A69D-ECFBCE546BF5}" type="slidenum">
              <a:rPr lang="ja-JP" altLang="en-US" smtClean="0"/>
              <a:pPr/>
              <a:t>27</a:t>
            </a:fld>
            <a:endParaRPr lang="ja-JP" altLang="en-US" dirty="0"/>
          </a:p>
        </p:txBody>
      </p:sp>
      <p:sp>
        <p:nvSpPr>
          <p:cNvPr id="6" name="スライド イメージ プレースホルダー 5">
            <a:extLst>
              <a:ext uri="{FF2B5EF4-FFF2-40B4-BE49-F238E27FC236}">
                <a16:creationId xmlns:a16="http://schemas.microsoft.com/office/drawing/2014/main" id="{BB637213-CD47-5EEC-B159-87894975F4B1}"/>
              </a:ext>
            </a:extLst>
          </p:cNvPr>
          <p:cNvSpPr>
            <a:spLocks noGrp="1" noRot="1" noChangeAspect="1"/>
          </p:cNvSpPr>
          <p:nvPr>
            <p:ph type="sldImg"/>
          </p:nvPr>
        </p:nvSpPr>
        <p:spPr/>
      </p:sp>
    </p:spTree>
    <p:extLst>
      <p:ext uri="{BB962C8B-B14F-4D97-AF65-F5344CB8AC3E}">
        <p14:creationId xmlns:p14="http://schemas.microsoft.com/office/powerpoint/2010/main" val="324040369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p:txBody>
          <a:bodyPr/>
          <a:lstStyle/>
          <a:p>
            <a:r>
              <a:rPr lang="ja-JP" altLang="en-US" dirty="0"/>
              <a:t>黄色の「できるだけ早めに医療機関を受診しましょう」が表示された場合は、今すぐに救急車を呼ぶ必要はありませんが、</a:t>
            </a:r>
            <a:r>
              <a:rPr lang="en-US" altLang="ja-JP" dirty="0"/>
              <a:t>2</a:t>
            </a:r>
            <a:r>
              <a:rPr lang="ja-JP" altLang="en-US" dirty="0"/>
              <a:t>時間をめやすに病院を受診するようにしましょう。</a:t>
            </a:r>
            <a:endParaRPr lang="en-US" altLang="ja-JP" dirty="0"/>
          </a:p>
          <a:p>
            <a:endParaRPr lang="en-US" altLang="ja-JP" dirty="0"/>
          </a:p>
          <a:p>
            <a:r>
              <a:rPr lang="ja-JP" altLang="en-US" dirty="0"/>
              <a:t>①画面を下から上にスクロールします。</a:t>
            </a:r>
            <a:endParaRPr lang="en-US" altLang="ja-JP" dirty="0"/>
          </a:p>
          <a:p>
            <a:endParaRPr lang="en-US" altLang="ja-JP" dirty="0"/>
          </a:p>
          <a:p>
            <a:r>
              <a:rPr lang="ja-JP" altLang="en-US" dirty="0"/>
              <a:t>②「</a:t>
            </a:r>
            <a:r>
              <a:rPr lang="en-US" altLang="ja-JP" dirty="0"/>
              <a:t>Q</a:t>
            </a:r>
            <a:r>
              <a:rPr lang="ja-JP" altLang="en-US" dirty="0"/>
              <a:t>助」で選択した症状や、何科を受診すればよいかの参考も表示されますので、受診の際に参考にしてください。</a:t>
            </a:r>
            <a:endParaRPr lang="en-US" altLang="ja-JP" dirty="0"/>
          </a:p>
          <a:p>
            <a:endParaRPr lang="en-US" altLang="ja-JP" dirty="0"/>
          </a:p>
        </p:txBody>
      </p:sp>
      <p:sp>
        <p:nvSpPr>
          <p:cNvPr id="4" name="スライド番号プレースホルダー 3"/>
          <p:cNvSpPr>
            <a:spLocks noGrp="1"/>
          </p:cNvSpPr>
          <p:nvPr>
            <p:ph type="sldNum" sz="quarter" idx="10"/>
          </p:nvPr>
        </p:nvSpPr>
        <p:spPr/>
        <p:txBody>
          <a:bodyPr/>
          <a:lstStyle/>
          <a:p>
            <a:fld id="{2E1C7AFC-CFB2-404C-A69D-ECFBCE546BF5}" type="slidenum">
              <a:rPr lang="ja-JP" altLang="en-US" smtClean="0"/>
              <a:pPr/>
              <a:t>28</a:t>
            </a:fld>
            <a:endParaRPr lang="ja-JP" altLang="en-US" dirty="0"/>
          </a:p>
        </p:txBody>
      </p:sp>
      <p:sp>
        <p:nvSpPr>
          <p:cNvPr id="6" name="スライド イメージ プレースホルダー 5">
            <a:extLst>
              <a:ext uri="{FF2B5EF4-FFF2-40B4-BE49-F238E27FC236}">
                <a16:creationId xmlns:a16="http://schemas.microsoft.com/office/drawing/2014/main" id="{6C23E8A3-8AE8-CE73-334B-25A6D3C0BA0F}"/>
              </a:ext>
            </a:extLst>
          </p:cNvPr>
          <p:cNvSpPr>
            <a:spLocks noGrp="1" noRot="1" noChangeAspect="1"/>
          </p:cNvSpPr>
          <p:nvPr>
            <p:ph type="sldImg"/>
          </p:nvPr>
        </p:nvSpPr>
        <p:spPr/>
      </p:sp>
    </p:spTree>
    <p:extLst>
      <p:ext uri="{BB962C8B-B14F-4D97-AF65-F5344CB8AC3E}">
        <p14:creationId xmlns:p14="http://schemas.microsoft.com/office/powerpoint/2010/main" val="246312235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p:txBody>
          <a:bodyPr/>
          <a:lstStyle/>
          <a:p>
            <a:r>
              <a:rPr lang="ja-JP" altLang="en-US" dirty="0"/>
              <a:t>緑色の「緊急ではありませんが医療機関を受診しましょう」が表示された場合は、夜間でしたら翌日の診療でもかまいません。</a:t>
            </a:r>
            <a:endParaRPr lang="en-US" altLang="ja-JP" dirty="0"/>
          </a:p>
          <a:p>
            <a:endParaRPr lang="en-US" altLang="ja-JP" dirty="0"/>
          </a:p>
          <a:p>
            <a:r>
              <a:rPr lang="ja-JP" altLang="en-US" dirty="0"/>
              <a:t>ただし、翌日中までに受診するようにしてください。</a:t>
            </a:r>
            <a:endParaRPr lang="en-US" altLang="ja-JP" dirty="0"/>
          </a:p>
          <a:p>
            <a:endParaRPr lang="en-US" altLang="ja-JP" dirty="0"/>
          </a:p>
          <a:p>
            <a:r>
              <a:rPr lang="ja-JP" altLang="en-US" dirty="0"/>
              <a:t>①画面を下から上にスクロールします。</a:t>
            </a:r>
            <a:endParaRPr lang="en-US" altLang="ja-JP" dirty="0"/>
          </a:p>
          <a:p>
            <a:endParaRPr lang="en-US" altLang="ja-JP" dirty="0"/>
          </a:p>
          <a:p>
            <a:r>
              <a:rPr lang="ja-JP" altLang="en-US" dirty="0"/>
              <a:t>②「</a:t>
            </a:r>
            <a:r>
              <a:rPr lang="en-US" altLang="ja-JP" dirty="0"/>
              <a:t>Q</a:t>
            </a:r>
            <a:r>
              <a:rPr lang="ja-JP" altLang="en-US" dirty="0"/>
              <a:t>助」で選択した症状や、何科を受診すればよいかの参考も表示されますので、受診の際に参考にしてください。</a:t>
            </a:r>
            <a:endParaRPr lang="en-US" altLang="ja-JP" dirty="0"/>
          </a:p>
          <a:p>
            <a:endParaRPr lang="en-US" altLang="ja-JP" dirty="0"/>
          </a:p>
        </p:txBody>
      </p:sp>
      <p:sp>
        <p:nvSpPr>
          <p:cNvPr id="4" name="スライド番号プレースホルダー 3"/>
          <p:cNvSpPr>
            <a:spLocks noGrp="1"/>
          </p:cNvSpPr>
          <p:nvPr>
            <p:ph type="sldNum" sz="quarter" idx="10"/>
          </p:nvPr>
        </p:nvSpPr>
        <p:spPr/>
        <p:txBody>
          <a:bodyPr/>
          <a:lstStyle/>
          <a:p>
            <a:fld id="{2E1C7AFC-CFB2-404C-A69D-ECFBCE546BF5}" type="slidenum">
              <a:rPr lang="ja-JP" altLang="en-US" smtClean="0"/>
              <a:pPr/>
              <a:t>29</a:t>
            </a:fld>
            <a:endParaRPr lang="ja-JP" altLang="en-US" dirty="0"/>
          </a:p>
        </p:txBody>
      </p:sp>
      <p:sp>
        <p:nvSpPr>
          <p:cNvPr id="6" name="スライド イメージ プレースホルダー 5">
            <a:extLst>
              <a:ext uri="{FF2B5EF4-FFF2-40B4-BE49-F238E27FC236}">
                <a16:creationId xmlns:a16="http://schemas.microsoft.com/office/drawing/2014/main" id="{1E2C9DB8-F957-B359-EB29-6FFF15A961E8}"/>
              </a:ext>
            </a:extLst>
          </p:cNvPr>
          <p:cNvSpPr>
            <a:spLocks noGrp="1" noRot="1" noChangeAspect="1"/>
          </p:cNvSpPr>
          <p:nvPr>
            <p:ph type="sldImg"/>
          </p:nvPr>
        </p:nvSpPr>
        <p:spPr/>
      </p:sp>
    </p:spTree>
    <p:extLst>
      <p:ext uri="{BB962C8B-B14F-4D97-AF65-F5344CB8AC3E}">
        <p14:creationId xmlns:p14="http://schemas.microsoft.com/office/powerpoint/2010/main" val="160719650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p:txBody>
          <a:bodyPr/>
          <a:lstStyle/>
          <a:p>
            <a:r>
              <a:rPr lang="ja-JP" altLang="en-US" dirty="0"/>
              <a:t>ここでは、救急車の適時・適切な利用の重要性や「</a:t>
            </a:r>
            <a:r>
              <a:rPr lang="en-US" altLang="ja-JP" dirty="0"/>
              <a:t>Q</a:t>
            </a:r>
            <a:r>
              <a:rPr lang="ja-JP" altLang="en-US" dirty="0"/>
              <a:t>助」の概要、参考となる情報等について説明します。</a:t>
            </a:r>
            <a:endParaRPr lang="en-US" altLang="ja-JP" dirty="0"/>
          </a:p>
          <a:p>
            <a:endParaRPr lang="ja-JP" altLang="en-US" dirty="0"/>
          </a:p>
        </p:txBody>
      </p:sp>
      <p:sp>
        <p:nvSpPr>
          <p:cNvPr id="4" name="スライド番号プレースホルダー 3"/>
          <p:cNvSpPr>
            <a:spLocks noGrp="1"/>
          </p:cNvSpPr>
          <p:nvPr>
            <p:ph type="sldNum" sz="quarter" idx="10"/>
          </p:nvPr>
        </p:nvSpPr>
        <p:spPr/>
        <p:txBody>
          <a:bodyPr/>
          <a:lstStyle/>
          <a:p>
            <a:fld id="{2E1C7AFC-CFB2-404C-A69D-ECFBCE546BF5}" type="slidenum">
              <a:rPr lang="ja-JP" altLang="en-US" smtClean="0"/>
              <a:pPr/>
              <a:t>3</a:t>
            </a:fld>
            <a:endParaRPr lang="ja-JP" altLang="en-US" dirty="0"/>
          </a:p>
        </p:txBody>
      </p:sp>
      <p:sp>
        <p:nvSpPr>
          <p:cNvPr id="6" name="スライド イメージ プレースホルダー 5">
            <a:extLst>
              <a:ext uri="{FF2B5EF4-FFF2-40B4-BE49-F238E27FC236}">
                <a16:creationId xmlns:a16="http://schemas.microsoft.com/office/drawing/2014/main" id="{E46FF642-E416-DC40-912C-0E8A964F05A5}"/>
              </a:ext>
            </a:extLst>
          </p:cNvPr>
          <p:cNvSpPr>
            <a:spLocks noGrp="1" noRot="1" noChangeAspect="1"/>
          </p:cNvSpPr>
          <p:nvPr>
            <p:ph type="sldImg"/>
          </p:nvPr>
        </p:nvSpPr>
        <p:spPr/>
      </p:sp>
    </p:spTree>
    <p:extLst>
      <p:ext uri="{BB962C8B-B14F-4D97-AF65-F5344CB8AC3E}">
        <p14:creationId xmlns:p14="http://schemas.microsoft.com/office/powerpoint/2010/main" val="340287612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p:txBody>
          <a:bodyPr/>
          <a:lstStyle/>
          <a:p>
            <a:r>
              <a:rPr lang="ja-JP" altLang="en-US" dirty="0"/>
              <a:t>「</a:t>
            </a:r>
            <a:r>
              <a:rPr lang="en-US" altLang="ja-JP" dirty="0"/>
              <a:t>Q</a:t>
            </a:r>
            <a:r>
              <a:rPr lang="ja-JP" altLang="en-US" dirty="0"/>
              <a:t>助」から、医療機関や受診手段の検索を行うこともできます。</a:t>
            </a:r>
            <a:endParaRPr lang="en-US" altLang="ja-JP" dirty="0"/>
          </a:p>
          <a:p>
            <a:endParaRPr lang="en-US" altLang="ja-JP" dirty="0"/>
          </a:p>
          <a:p>
            <a:r>
              <a:rPr lang="ja-JP" altLang="en-US" dirty="0"/>
              <a:t>①結果が表示されている画面を下から上にスライドします。</a:t>
            </a:r>
            <a:endParaRPr lang="en-US" altLang="ja-JP" dirty="0"/>
          </a:p>
          <a:p>
            <a:endParaRPr lang="en-US" altLang="ja-JP" dirty="0"/>
          </a:p>
          <a:p>
            <a:r>
              <a:rPr lang="ja-JP" altLang="en-US" dirty="0"/>
              <a:t>②医療情報ネットと全国タクシーガイドに関するページが表示されます。</a:t>
            </a:r>
            <a:endParaRPr lang="en-US" altLang="ja-JP" dirty="0"/>
          </a:p>
          <a:p>
            <a:endParaRPr lang="en-US" altLang="ja-JP" dirty="0"/>
          </a:p>
        </p:txBody>
      </p:sp>
      <p:sp>
        <p:nvSpPr>
          <p:cNvPr id="4" name="スライド番号プレースホルダー 3"/>
          <p:cNvSpPr>
            <a:spLocks noGrp="1"/>
          </p:cNvSpPr>
          <p:nvPr>
            <p:ph type="sldNum" sz="quarter" idx="10"/>
          </p:nvPr>
        </p:nvSpPr>
        <p:spPr/>
        <p:txBody>
          <a:bodyPr/>
          <a:lstStyle/>
          <a:p>
            <a:fld id="{2E1C7AFC-CFB2-404C-A69D-ECFBCE546BF5}" type="slidenum">
              <a:rPr lang="ja-JP" altLang="en-US" smtClean="0"/>
              <a:pPr/>
              <a:t>30</a:t>
            </a:fld>
            <a:endParaRPr lang="ja-JP" altLang="en-US" dirty="0"/>
          </a:p>
        </p:txBody>
      </p:sp>
      <p:sp>
        <p:nvSpPr>
          <p:cNvPr id="6" name="スライド イメージ プレースホルダー 5">
            <a:extLst>
              <a:ext uri="{FF2B5EF4-FFF2-40B4-BE49-F238E27FC236}">
                <a16:creationId xmlns:a16="http://schemas.microsoft.com/office/drawing/2014/main" id="{64609A67-E94D-778F-A51D-701E1CD29032}"/>
              </a:ext>
            </a:extLst>
          </p:cNvPr>
          <p:cNvSpPr>
            <a:spLocks noGrp="1" noRot="1" noChangeAspect="1"/>
          </p:cNvSpPr>
          <p:nvPr>
            <p:ph type="sldImg"/>
          </p:nvPr>
        </p:nvSpPr>
        <p:spPr/>
      </p:sp>
    </p:spTree>
    <p:extLst>
      <p:ext uri="{BB962C8B-B14F-4D97-AF65-F5344CB8AC3E}">
        <p14:creationId xmlns:p14="http://schemas.microsoft.com/office/powerpoint/2010/main" val="376251824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p:txBody>
          <a:bodyPr/>
          <a:lstStyle/>
          <a:p>
            <a:r>
              <a:rPr lang="ja-JP" altLang="en-US" dirty="0"/>
              <a:t>③診療科目や診療日・時間等を検索する場合、「医療情報ネットへ」をタップします。</a:t>
            </a:r>
            <a:endParaRPr lang="en-US" altLang="ja-JP" dirty="0"/>
          </a:p>
          <a:p>
            <a:endParaRPr lang="en-US" altLang="ja-JP" dirty="0"/>
          </a:p>
          <a:p>
            <a:r>
              <a:rPr lang="ja-JP" altLang="en-US" dirty="0"/>
              <a:t>「医療情報ネット」に接続されます。医療情報ネットの利用方法については、</a:t>
            </a:r>
            <a:r>
              <a:rPr lang="en-US" altLang="ja-JP" dirty="0"/>
              <a:t>p30</a:t>
            </a:r>
            <a:r>
              <a:rPr lang="ja-JP" altLang="en-US" dirty="0"/>
              <a:t>以降に記載しております。</a:t>
            </a:r>
            <a:endParaRPr lang="en-US" altLang="ja-JP" dirty="0"/>
          </a:p>
          <a:p>
            <a:endParaRPr lang="en-US" altLang="ja-JP" dirty="0"/>
          </a:p>
          <a:p>
            <a:r>
              <a:rPr lang="ja-JP" altLang="en-US" dirty="0"/>
              <a:t>④受診にあたってタクシーを利用する場合、「全国タクシーガイドへ」をタップします。</a:t>
            </a:r>
            <a:endParaRPr lang="en-US" altLang="ja-JP" dirty="0"/>
          </a:p>
          <a:p>
            <a:endParaRPr lang="en-US" altLang="ja-JP" dirty="0"/>
          </a:p>
          <a:p>
            <a:r>
              <a:rPr lang="ja-JP" altLang="en-US" dirty="0"/>
              <a:t>「全国タクシーガイド」で全国のタクシー事業者を目的別に検索することができます。全国タクシーガイドの利用方法については、</a:t>
            </a:r>
            <a:r>
              <a:rPr lang="en-US" altLang="ja-JP" dirty="0"/>
              <a:t>p32</a:t>
            </a:r>
            <a:r>
              <a:rPr lang="ja-JP" altLang="en-US" dirty="0"/>
              <a:t>以降に記載しております。</a:t>
            </a:r>
            <a:endParaRPr lang="en-US" altLang="ja-JP" dirty="0"/>
          </a:p>
        </p:txBody>
      </p:sp>
      <p:sp>
        <p:nvSpPr>
          <p:cNvPr id="4" name="スライド番号プレースホルダー 3"/>
          <p:cNvSpPr>
            <a:spLocks noGrp="1"/>
          </p:cNvSpPr>
          <p:nvPr>
            <p:ph type="sldNum" sz="quarter" idx="10"/>
          </p:nvPr>
        </p:nvSpPr>
        <p:spPr/>
        <p:txBody>
          <a:bodyPr/>
          <a:lstStyle/>
          <a:p>
            <a:fld id="{2E1C7AFC-CFB2-404C-A69D-ECFBCE546BF5}" type="slidenum">
              <a:rPr lang="ja-JP" altLang="en-US" smtClean="0"/>
              <a:pPr/>
              <a:t>31</a:t>
            </a:fld>
            <a:endParaRPr lang="ja-JP" altLang="en-US" dirty="0"/>
          </a:p>
        </p:txBody>
      </p:sp>
      <p:sp>
        <p:nvSpPr>
          <p:cNvPr id="6" name="スライド イメージ プレースホルダー 5">
            <a:extLst>
              <a:ext uri="{FF2B5EF4-FFF2-40B4-BE49-F238E27FC236}">
                <a16:creationId xmlns:a16="http://schemas.microsoft.com/office/drawing/2014/main" id="{0B034E39-DECD-4B8F-F6E4-BF3E5E59A250}"/>
              </a:ext>
            </a:extLst>
          </p:cNvPr>
          <p:cNvSpPr>
            <a:spLocks noGrp="1" noRot="1" noChangeAspect="1"/>
          </p:cNvSpPr>
          <p:nvPr>
            <p:ph type="sldImg"/>
          </p:nvPr>
        </p:nvSpPr>
        <p:spPr/>
      </p:sp>
    </p:spTree>
    <p:extLst>
      <p:ext uri="{BB962C8B-B14F-4D97-AF65-F5344CB8AC3E}">
        <p14:creationId xmlns:p14="http://schemas.microsoft.com/office/powerpoint/2010/main" val="384779119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p:txBody>
          <a:bodyPr/>
          <a:lstStyle/>
          <a:p>
            <a:r>
              <a:rPr lang="ja-JP" altLang="en-US" dirty="0"/>
              <a:t>医療情報ネットを利用し、医療機関を検索します。</a:t>
            </a:r>
            <a:endParaRPr lang="en-US" altLang="ja-JP" dirty="0"/>
          </a:p>
          <a:p>
            <a:endParaRPr lang="en-US" altLang="ja-JP" dirty="0"/>
          </a:p>
          <a:p>
            <a:r>
              <a:rPr lang="ja-JP" altLang="en-US" dirty="0"/>
              <a:t>①「医療情報ネット」をタップします。</a:t>
            </a:r>
            <a:endParaRPr lang="en-US" altLang="ja-JP" dirty="0"/>
          </a:p>
          <a:p>
            <a:endParaRPr lang="en-US" altLang="ja-JP" dirty="0"/>
          </a:p>
          <a:p>
            <a:r>
              <a:rPr lang="ja-JP" altLang="en-US" dirty="0"/>
              <a:t>②検索したい市区町村を入力します。</a:t>
            </a:r>
            <a:endParaRPr lang="en-US" altLang="ja-JP" dirty="0"/>
          </a:p>
          <a:p>
            <a:endParaRPr lang="en-US" altLang="ja-JP" dirty="0"/>
          </a:p>
        </p:txBody>
      </p:sp>
      <p:sp>
        <p:nvSpPr>
          <p:cNvPr id="4" name="スライド番号プレースホルダー 3"/>
          <p:cNvSpPr>
            <a:spLocks noGrp="1"/>
          </p:cNvSpPr>
          <p:nvPr>
            <p:ph type="sldNum" sz="quarter" idx="10"/>
          </p:nvPr>
        </p:nvSpPr>
        <p:spPr/>
        <p:txBody>
          <a:bodyPr/>
          <a:lstStyle/>
          <a:p>
            <a:fld id="{2E1C7AFC-CFB2-404C-A69D-ECFBCE546BF5}" type="slidenum">
              <a:rPr lang="ja-JP" altLang="en-US" smtClean="0"/>
              <a:pPr/>
              <a:t>32</a:t>
            </a:fld>
            <a:endParaRPr lang="ja-JP" altLang="en-US" dirty="0"/>
          </a:p>
        </p:txBody>
      </p:sp>
      <p:sp>
        <p:nvSpPr>
          <p:cNvPr id="6" name="スライド イメージ プレースホルダー 5">
            <a:extLst>
              <a:ext uri="{FF2B5EF4-FFF2-40B4-BE49-F238E27FC236}">
                <a16:creationId xmlns:a16="http://schemas.microsoft.com/office/drawing/2014/main" id="{2F1AEB7B-2E44-3A6E-489C-242F0CE9B327}"/>
              </a:ext>
            </a:extLst>
          </p:cNvPr>
          <p:cNvSpPr>
            <a:spLocks noGrp="1" noRot="1" noChangeAspect="1"/>
          </p:cNvSpPr>
          <p:nvPr>
            <p:ph type="sldImg"/>
          </p:nvPr>
        </p:nvSpPr>
        <p:spPr/>
      </p:sp>
    </p:spTree>
    <p:extLst>
      <p:ext uri="{BB962C8B-B14F-4D97-AF65-F5344CB8AC3E}">
        <p14:creationId xmlns:p14="http://schemas.microsoft.com/office/powerpoint/2010/main" val="7271496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p:txBody>
          <a:bodyPr/>
          <a:lstStyle/>
          <a:p>
            <a:r>
              <a:rPr lang="ja-JP" altLang="en-US" dirty="0"/>
              <a:t>③「検索」をタップします。</a:t>
            </a:r>
            <a:endParaRPr lang="en-US" altLang="ja-JP" dirty="0"/>
          </a:p>
          <a:p>
            <a:endParaRPr lang="en-US" altLang="ja-JP" dirty="0"/>
          </a:p>
          <a:p>
            <a:r>
              <a:rPr lang="ja-JP" altLang="en-US" dirty="0"/>
              <a:t>以降、各都道府県が医療情報をまとめたページが表示されますので、ページの案内に沿って操作をすれば、受診できる医療機関や日時などを検索することが可能です。</a:t>
            </a:r>
            <a:endParaRPr lang="en-US" altLang="ja-JP" dirty="0"/>
          </a:p>
          <a:p>
            <a:endParaRPr lang="en-US" altLang="ja-JP" dirty="0"/>
          </a:p>
          <a:p>
            <a:r>
              <a:rPr lang="ja-JP" altLang="en-US" dirty="0"/>
              <a:t>「医療情報ネット」の詳細については、厚生労働省の</a:t>
            </a:r>
            <a:r>
              <a:rPr lang="en-US" altLang="ja-JP" dirty="0"/>
              <a:t>HP</a:t>
            </a:r>
            <a:r>
              <a:rPr lang="ja-JP" altLang="en-US" dirty="0"/>
              <a:t>も併せてご参照ください。</a:t>
            </a:r>
            <a:endParaRPr lang="en-US" altLang="ja-JP" dirty="0"/>
          </a:p>
          <a:p>
            <a:endParaRPr lang="en-US" altLang="ja-JP" dirty="0"/>
          </a:p>
        </p:txBody>
      </p:sp>
      <p:sp>
        <p:nvSpPr>
          <p:cNvPr id="4" name="スライド番号プレースホルダー 3"/>
          <p:cNvSpPr>
            <a:spLocks noGrp="1"/>
          </p:cNvSpPr>
          <p:nvPr>
            <p:ph type="sldNum" sz="quarter" idx="10"/>
          </p:nvPr>
        </p:nvSpPr>
        <p:spPr/>
        <p:txBody>
          <a:bodyPr/>
          <a:lstStyle/>
          <a:p>
            <a:fld id="{2E1C7AFC-CFB2-404C-A69D-ECFBCE546BF5}" type="slidenum">
              <a:rPr lang="ja-JP" altLang="en-US" smtClean="0"/>
              <a:pPr/>
              <a:t>33</a:t>
            </a:fld>
            <a:endParaRPr lang="ja-JP" altLang="en-US" dirty="0"/>
          </a:p>
        </p:txBody>
      </p:sp>
      <p:sp>
        <p:nvSpPr>
          <p:cNvPr id="6" name="スライド イメージ プレースホルダー 5">
            <a:extLst>
              <a:ext uri="{FF2B5EF4-FFF2-40B4-BE49-F238E27FC236}">
                <a16:creationId xmlns:a16="http://schemas.microsoft.com/office/drawing/2014/main" id="{EAF42D6C-4951-79F1-2FD2-2C4EBE572DF2}"/>
              </a:ext>
            </a:extLst>
          </p:cNvPr>
          <p:cNvSpPr>
            <a:spLocks noGrp="1" noRot="1" noChangeAspect="1"/>
          </p:cNvSpPr>
          <p:nvPr>
            <p:ph type="sldImg"/>
          </p:nvPr>
        </p:nvSpPr>
        <p:spPr/>
      </p:sp>
    </p:spTree>
    <p:extLst>
      <p:ext uri="{BB962C8B-B14F-4D97-AF65-F5344CB8AC3E}">
        <p14:creationId xmlns:p14="http://schemas.microsoft.com/office/powerpoint/2010/main" val="11621677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p:txBody>
          <a:bodyPr/>
          <a:lstStyle/>
          <a:p>
            <a:r>
              <a:rPr lang="ja-JP" altLang="en-US" dirty="0"/>
              <a:t>全国タクシーガイドを利用し、受診手段を検索します。</a:t>
            </a:r>
            <a:endParaRPr lang="en-US" altLang="ja-JP" dirty="0"/>
          </a:p>
          <a:p>
            <a:endParaRPr lang="en-US" altLang="ja-JP" dirty="0"/>
          </a:p>
          <a:p>
            <a:r>
              <a:rPr lang="en-US" altLang="ja-JP" dirty="0"/>
              <a:t>①</a:t>
            </a:r>
            <a:r>
              <a:rPr lang="ja-JP" altLang="en-US" dirty="0"/>
              <a:t>画面を下から上にスクロールします。</a:t>
            </a:r>
            <a:endParaRPr lang="en-US" altLang="ja-JP" dirty="0"/>
          </a:p>
          <a:p>
            <a:endParaRPr lang="en-US" altLang="ja-JP" dirty="0"/>
          </a:p>
          <a:p>
            <a:r>
              <a:rPr lang="ja-JP" altLang="en-US" dirty="0"/>
              <a:t>②「救急・救援タクシー」をタップします。</a:t>
            </a:r>
            <a:endParaRPr lang="en-US" altLang="ja-JP" dirty="0"/>
          </a:p>
          <a:p>
            <a:endParaRPr lang="en-US" altLang="ja-JP" dirty="0"/>
          </a:p>
        </p:txBody>
      </p:sp>
      <p:sp>
        <p:nvSpPr>
          <p:cNvPr id="4" name="スライド番号プレースホルダー 3"/>
          <p:cNvSpPr>
            <a:spLocks noGrp="1"/>
          </p:cNvSpPr>
          <p:nvPr>
            <p:ph type="sldNum" sz="quarter" idx="10"/>
          </p:nvPr>
        </p:nvSpPr>
        <p:spPr/>
        <p:txBody>
          <a:bodyPr/>
          <a:lstStyle/>
          <a:p>
            <a:fld id="{2E1C7AFC-CFB2-404C-A69D-ECFBCE546BF5}" type="slidenum">
              <a:rPr lang="ja-JP" altLang="en-US" smtClean="0"/>
              <a:pPr/>
              <a:t>34</a:t>
            </a:fld>
            <a:endParaRPr lang="ja-JP" altLang="en-US" dirty="0"/>
          </a:p>
        </p:txBody>
      </p:sp>
      <p:sp>
        <p:nvSpPr>
          <p:cNvPr id="6" name="スライド イメージ プレースホルダー 5">
            <a:extLst>
              <a:ext uri="{FF2B5EF4-FFF2-40B4-BE49-F238E27FC236}">
                <a16:creationId xmlns:a16="http://schemas.microsoft.com/office/drawing/2014/main" id="{FC778975-5872-8F95-E949-8C5D70200D52}"/>
              </a:ext>
            </a:extLst>
          </p:cNvPr>
          <p:cNvSpPr>
            <a:spLocks noGrp="1" noRot="1" noChangeAspect="1"/>
          </p:cNvSpPr>
          <p:nvPr>
            <p:ph type="sldImg"/>
          </p:nvPr>
        </p:nvSpPr>
        <p:spPr/>
      </p:sp>
    </p:spTree>
    <p:extLst>
      <p:ext uri="{BB962C8B-B14F-4D97-AF65-F5344CB8AC3E}">
        <p14:creationId xmlns:p14="http://schemas.microsoft.com/office/powerpoint/2010/main" val="207262180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p:txBody>
          <a:bodyPr/>
          <a:lstStyle/>
          <a:p>
            <a:r>
              <a:rPr lang="ja-JP" altLang="en-US" dirty="0"/>
              <a:t>③「タクシーを利用される都道府県をお選びください」の項目で、「都道府県を選択して下さい」をタップし、検索したい都道府県を選択します。</a:t>
            </a:r>
            <a:endParaRPr lang="en-US" altLang="ja-JP" dirty="0"/>
          </a:p>
          <a:p>
            <a:endParaRPr lang="en-US" altLang="ja-JP" dirty="0"/>
          </a:p>
          <a:p>
            <a:r>
              <a:rPr lang="ja-JP" altLang="en-US" dirty="0"/>
              <a:t>以降、条件に合致するタクシー会社の電話番号や</a:t>
            </a:r>
            <a:r>
              <a:rPr lang="en-US" altLang="ja-JP" dirty="0"/>
              <a:t>URL</a:t>
            </a:r>
            <a:r>
              <a:rPr lang="ja-JP" altLang="en-US" dirty="0"/>
              <a:t>等が表示されます。</a:t>
            </a:r>
            <a:endParaRPr lang="en-US" altLang="ja-JP" dirty="0"/>
          </a:p>
          <a:p>
            <a:endParaRPr lang="en-US" altLang="ja-JP" dirty="0"/>
          </a:p>
          <a:p>
            <a:r>
              <a:rPr lang="ja-JP" altLang="en-US" dirty="0"/>
              <a:t>ページの案内に沿って操作をすれば、条件に一致するタクシーを検索することが可能です。</a:t>
            </a:r>
            <a:endParaRPr lang="en-US" altLang="ja-JP" dirty="0"/>
          </a:p>
          <a:p>
            <a:endParaRPr lang="en-US" altLang="ja-JP" dirty="0"/>
          </a:p>
          <a:p>
            <a:r>
              <a:rPr lang="ja-JP" altLang="en-US" dirty="0"/>
              <a:t>また、電話の音声利用が難しい方は、電話リレーサービスを利用することも可能です。</a:t>
            </a:r>
            <a:endParaRPr lang="en-US" altLang="ja-JP" dirty="0"/>
          </a:p>
          <a:p>
            <a:endParaRPr lang="en-US" altLang="ja-JP" dirty="0"/>
          </a:p>
          <a:p>
            <a:r>
              <a:rPr lang="ja-JP" altLang="en-US" dirty="0"/>
              <a:t>「全国タクシーガイド」の詳細については、全国タクシーガイドの</a:t>
            </a:r>
            <a:r>
              <a:rPr lang="en-US" altLang="ja-JP" dirty="0"/>
              <a:t>HP</a:t>
            </a:r>
            <a:r>
              <a:rPr lang="ja-JP" altLang="en-US" dirty="0"/>
              <a:t>も併せてご参照ください。</a:t>
            </a:r>
            <a:endParaRPr lang="en-US" altLang="ja-JP" dirty="0"/>
          </a:p>
          <a:p>
            <a:endParaRPr lang="en-US" altLang="ja-JP" dirty="0"/>
          </a:p>
          <a:p>
            <a:endParaRPr lang="en-US" altLang="ja-JP" dirty="0"/>
          </a:p>
          <a:p>
            <a:endParaRPr lang="en-US" altLang="ja-JP" dirty="0"/>
          </a:p>
        </p:txBody>
      </p:sp>
      <p:sp>
        <p:nvSpPr>
          <p:cNvPr id="4" name="スライド番号プレースホルダー 3"/>
          <p:cNvSpPr>
            <a:spLocks noGrp="1"/>
          </p:cNvSpPr>
          <p:nvPr>
            <p:ph type="sldNum" sz="quarter" idx="10"/>
          </p:nvPr>
        </p:nvSpPr>
        <p:spPr/>
        <p:txBody>
          <a:bodyPr/>
          <a:lstStyle/>
          <a:p>
            <a:fld id="{2E1C7AFC-CFB2-404C-A69D-ECFBCE546BF5}" type="slidenum">
              <a:rPr lang="ja-JP" altLang="en-US" smtClean="0"/>
              <a:pPr/>
              <a:t>35</a:t>
            </a:fld>
            <a:endParaRPr lang="ja-JP" altLang="en-US" dirty="0"/>
          </a:p>
        </p:txBody>
      </p:sp>
      <p:sp>
        <p:nvSpPr>
          <p:cNvPr id="6" name="スライド イメージ プレースホルダー 5">
            <a:extLst>
              <a:ext uri="{FF2B5EF4-FFF2-40B4-BE49-F238E27FC236}">
                <a16:creationId xmlns:a16="http://schemas.microsoft.com/office/drawing/2014/main" id="{2D27309D-B3A9-358F-77EB-C2A5414585BE}"/>
              </a:ext>
            </a:extLst>
          </p:cNvPr>
          <p:cNvSpPr>
            <a:spLocks noGrp="1" noRot="1" noChangeAspect="1"/>
          </p:cNvSpPr>
          <p:nvPr>
            <p:ph type="sldImg"/>
          </p:nvPr>
        </p:nvSpPr>
        <p:spPr/>
      </p:sp>
    </p:spTree>
    <p:extLst>
      <p:ext uri="{BB962C8B-B14F-4D97-AF65-F5344CB8AC3E}">
        <p14:creationId xmlns:p14="http://schemas.microsoft.com/office/powerpoint/2010/main" val="2116965532"/>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p:txBody>
          <a:bodyPr/>
          <a:lstStyle/>
          <a:p>
            <a:r>
              <a:rPr lang="ja-JP" altLang="en-US" dirty="0"/>
              <a:t>次に、救急安心センターについてご説明いたします。</a:t>
            </a:r>
            <a:endParaRPr lang="en-US" altLang="ja-JP" dirty="0"/>
          </a:p>
          <a:p>
            <a:endParaRPr lang="en-US" altLang="ja-JP" dirty="0"/>
          </a:p>
          <a:p>
            <a:r>
              <a:rPr lang="ja-JP" altLang="en-US" dirty="0"/>
              <a:t>急なケガや病気をしたとき、救急車を呼んだ方がいいか、今すぐに病院に行った方がいいかなど、判断に迷うことがあると思います。</a:t>
            </a:r>
            <a:endParaRPr lang="en-US" altLang="ja-JP" dirty="0"/>
          </a:p>
          <a:p>
            <a:endParaRPr lang="ja-JP" altLang="en-US" dirty="0"/>
          </a:p>
          <a:p>
            <a:r>
              <a:rPr lang="ja-JP" altLang="en-US" dirty="0"/>
              <a:t>そんなとき、専門家からアドバイスを受けることができる電話相談窓口が救急安心センター事業（♯</a:t>
            </a:r>
            <a:r>
              <a:rPr lang="en-US" altLang="ja-JP" dirty="0"/>
              <a:t>7119</a:t>
            </a:r>
            <a:r>
              <a:rPr lang="ja-JP" altLang="en-US" dirty="0"/>
              <a:t>）です。</a:t>
            </a:r>
            <a:endParaRPr lang="en-US" altLang="ja-JP" dirty="0"/>
          </a:p>
          <a:p>
            <a:endParaRPr lang="ja-JP" altLang="en-US" dirty="0"/>
          </a:p>
          <a:p>
            <a:r>
              <a:rPr lang="ja-JP" altLang="en-US" dirty="0"/>
              <a:t>救急安心センター事業（♯</a:t>
            </a:r>
            <a:r>
              <a:rPr lang="en-US" altLang="ja-JP" dirty="0"/>
              <a:t>7119</a:t>
            </a:r>
            <a:r>
              <a:rPr lang="ja-JP" altLang="en-US" dirty="0"/>
              <a:t>）に寄せられた相談は、電話口で医師、看護師、相談員がお話を伺い、</a:t>
            </a:r>
            <a:endParaRPr lang="en-US" altLang="ja-JP" dirty="0"/>
          </a:p>
          <a:p>
            <a:r>
              <a:rPr lang="ja-JP" altLang="en-US" dirty="0"/>
              <a:t>病気やケガの症状を把握して、救急車を呼んだ方がいいか、急いで病院を受診した方がいいか、受診できる医療機関はどこか等を案内します。</a:t>
            </a:r>
            <a:endParaRPr lang="en-US" altLang="ja-JP" dirty="0"/>
          </a:p>
          <a:p>
            <a:endParaRPr lang="en-US" altLang="ja-JP" dirty="0"/>
          </a:p>
          <a:p>
            <a:r>
              <a:rPr lang="ja-JP" altLang="en-US" dirty="0"/>
              <a:t>「すぐに病院に行った方がよいか」や「救急車を呼ぶべきか」、悩んだりためらわれた時は、救急安心センター事業（♯</a:t>
            </a:r>
            <a:r>
              <a:rPr lang="en-US" altLang="ja-JP" dirty="0"/>
              <a:t>7119</a:t>
            </a:r>
            <a:r>
              <a:rPr lang="ja-JP" altLang="en-US" dirty="0"/>
              <a:t>）に電話してください。</a:t>
            </a:r>
            <a:endParaRPr lang="en-US" altLang="ja-JP" dirty="0"/>
          </a:p>
        </p:txBody>
      </p:sp>
      <p:sp>
        <p:nvSpPr>
          <p:cNvPr id="4" name="スライド番号プレースホルダー 3"/>
          <p:cNvSpPr>
            <a:spLocks noGrp="1"/>
          </p:cNvSpPr>
          <p:nvPr>
            <p:ph type="sldNum" sz="quarter" idx="10"/>
          </p:nvPr>
        </p:nvSpPr>
        <p:spPr/>
        <p:txBody>
          <a:bodyPr/>
          <a:lstStyle/>
          <a:p>
            <a:fld id="{2E1C7AFC-CFB2-404C-A69D-ECFBCE546BF5}" type="slidenum">
              <a:rPr lang="ja-JP" altLang="en-US" smtClean="0"/>
              <a:pPr/>
              <a:t>36</a:t>
            </a:fld>
            <a:endParaRPr lang="ja-JP" altLang="en-US" dirty="0"/>
          </a:p>
        </p:txBody>
      </p:sp>
      <p:sp>
        <p:nvSpPr>
          <p:cNvPr id="6" name="スライド イメージ プレースホルダー 5">
            <a:extLst>
              <a:ext uri="{FF2B5EF4-FFF2-40B4-BE49-F238E27FC236}">
                <a16:creationId xmlns:a16="http://schemas.microsoft.com/office/drawing/2014/main" id="{9FFDA510-0512-8541-4DDB-F42668C74413}"/>
              </a:ext>
            </a:extLst>
          </p:cNvPr>
          <p:cNvSpPr>
            <a:spLocks noGrp="1" noRot="1" noChangeAspect="1"/>
          </p:cNvSpPr>
          <p:nvPr>
            <p:ph type="sldImg"/>
          </p:nvPr>
        </p:nvSpPr>
        <p:spPr/>
      </p:sp>
    </p:spTree>
    <p:extLst>
      <p:ext uri="{BB962C8B-B14F-4D97-AF65-F5344CB8AC3E}">
        <p14:creationId xmlns:p14="http://schemas.microsoft.com/office/powerpoint/2010/main" val="3666298993"/>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p:txBody>
          <a:bodyPr/>
          <a:lstStyle/>
          <a:p>
            <a:r>
              <a:rPr lang="ja-JP" altLang="en-US" dirty="0"/>
              <a:t>救急安心センターの利用方法についてです。</a:t>
            </a:r>
            <a:endParaRPr lang="en-US" altLang="ja-JP" dirty="0"/>
          </a:p>
          <a:p>
            <a:endParaRPr lang="en-US" altLang="ja-JP" dirty="0"/>
          </a:p>
          <a:p>
            <a:r>
              <a:rPr lang="ja-JP" altLang="en-US" dirty="0"/>
              <a:t>「救急車を呼んだ方がよいか」、「今すぐ病院に行った方がよいか」など、</a:t>
            </a:r>
            <a:endParaRPr lang="en-US" altLang="ja-JP" dirty="0"/>
          </a:p>
          <a:p>
            <a:r>
              <a:rPr lang="ja-JP" altLang="en-US" dirty="0"/>
              <a:t>判断に迷ったときに、「♯</a:t>
            </a:r>
            <a:r>
              <a:rPr lang="en-US" altLang="ja-JP" dirty="0"/>
              <a:t>7119</a:t>
            </a:r>
            <a:r>
              <a:rPr lang="ja-JP" altLang="en-US" dirty="0"/>
              <a:t>」（又は地域ごとに定められた電話番号）に電話することで、救急電話相談を受けることができます。</a:t>
            </a:r>
            <a:endParaRPr lang="en-US" altLang="ja-JP" dirty="0"/>
          </a:p>
          <a:p>
            <a:endParaRPr lang="en-US" altLang="ja-JP" dirty="0"/>
          </a:p>
          <a:p>
            <a:r>
              <a:rPr lang="ja-JP" altLang="en-US" dirty="0"/>
              <a:t>♯</a:t>
            </a:r>
            <a:r>
              <a:rPr lang="en-US" altLang="ja-JP" dirty="0"/>
              <a:t>7119</a:t>
            </a:r>
            <a:r>
              <a:rPr lang="ja-JP" altLang="en-US" dirty="0"/>
              <a:t>の番号で発信すると、オペレーターや自動音声により応答がありますので、</a:t>
            </a:r>
            <a:endParaRPr lang="en-US" altLang="ja-JP" dirty="0"/>
          </a:p>
          <a:p>
            <a:r>
              <a:rPr lang="ja-JP" altLang="en-US" dirty="0"/>
              <a:t>希望に応じて「救急電話相談」または「医療機関案内」を選択してください。その後、電話口の指示に従って対応します。</a:t>
            </a:r>
            <a:endParaRPr lang="en-US" altLang="ja-JP" dirty="0"/>
          </a:p>
          <a:p>
            <a:br>
              <a:rPr lang="ja-JP" altLang="en-US" dirty="0"/>
            </a:br>
            <a:r>
              <a:rPr lang="ja-JP" altLang="en-US" dirty="0"/>
              <a:t>♯</a:t>
            </a:r>
            <a:r>
              <a:rPr lang="en-US" altLang="ja-JP" dirty="0"/>
              <a:t>7119</a:t>
            </a:r>
            <a:r>
              <a:rPr lang="ja-JP" altLang="en-US" dirty="0"/>
              <a:t>に寄せられた相談は、医師、看護師、トレーニングを受けた相談員等が電話口で傷病者の状況を聞き取り、</a:t>
            </a:r>
            <a:endParaRPr lang="en-US" altLang="ja-JP" dirty="0"/>
          </a:p>
          <a:p>
            <a:r>
              <a:rPr lang="ja-JP" altLang="en-US" dirty="0"/>
              <a:t>「緊急性のある症状なのか」や「すぐに病院を受診する必要性があるか」等を判断します。</a:t>
            </a:r>
            <a:endParaRPr lang="en-US" altLang="ja-JP" dirty="0"/>
          </a:p>
          <a:p>
            <a:endParaRPr lang="en-US" altLang="ja-JP" dirty="0"/>
          </a:p>
          <a:p>
            <a:r>
              <a:rPr lang="ja-JP" altLang="en-US" dirty="0"/>
              <a:t>相談内容に応じて、迅速な緊急出動につないだり、受診可能な医療機関の案内を受けたりすることができます。</a:t>
            </a:r>
            <a:endParaRPr lang="en-US" altLang="ja-JP" dirty="0"/>
          </a:p>
          <a:p>
            <a:endParaRPr lang="en-US" altLang="ja-JP" dirty="0"/>
          </a:p>
          <a:p>
            <a:endParaRPr lang="en-US" altLang="ja-JP" dirty="0"/>
          </a:p>
        </p:txBody>
      </p:sp>
      <p:sp>
        <p:nvSpPr>
          <p:cNvPr id="4" name="スライド番号プレースホルダー 3"/>
          <p:cNvSpPr>
            <a:spLocks noGrp="1"/>
          </p:cNvSpPr>
          <p:nvPr>
            <p:ph type="sldNum" sz="quarter" idx="10"/>
          </p:nvPr>
        </p:nvSpPr>
        <p:spPr/>
        <p:txBody>
          <a:bodyPr/>
          <a:lstStyle/>
          <a:p>
            <a:fld id="{2E1C7AFC-CFB2-404C-A69D-ECFBCE546BF5}" type="slidenum">
              <a:rPr lang="ja-JP" altLang="en-US" smtClean="0"/>
              <a:pPr/>
              <a:t>37</a:t>
            </a:fld>
            <a:endParaRPr lang="ja-JP" altLang="en-US" dirty="0"/>
          </a:p>
        </p:txBody>
      </p:sp>
      <p:sp>
        <p:nvSpPr>
          <p:cNvPr id="6" name="スライド イメージ プレースホルダー 5">
            <a:extLst>
              <a:ext uri="{FF2B5EF4-FFF2-40B4-BE49-F238E27FC236}">
                <a16:creationId xmlns:a16="http://schemas.microsoft.com/office/drawing/2014/main" id="{2DCAA575-5695-A499-7ADF-4067F166BCB9}"/>
              </a:ext>
            </a:extLst>
          </p:cNvPr>
          <p:cNvSpPr>
            <a:spLocks noGrp="1" noRot="1" noChangeAspect="1"/>
          </p:cNvSpPr>
          <p:nvPr>
            <p:ph type="sldImg"/>
          </p:nvPr>
        </p:nvSpPr>
        <p:spPr/>
      </p:sp>
    </p:spTree>
    <p:extLst>
      <p:ext uri="{BB962C8B-B14F-4D97-AF65-F5344CB8AC3E}">
        <p14:creationId xmlns:p14="http://schemas.microsoft.com/office/powerpoint/2010/main" val="612557331"/>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p:txBody>
          <a:bodyPr/>
          <a:lstStyle/>
          <a:p>
            <a:r>
              <a:rPr lang="ja-JP" altLang="en-US" dirty="0"/>
              <a:t>こちらのページでは、救急安心センター（＃</a:t>
            </a:r>
            <a:r>
              <a:rPr lang="en-US" altLang="ja-JP" dirty="0"/>
              <a:t>7119</a:t>
            </a:r>
            <a:r>
              <a:rPr lang="ja-JP" altLang="en-US" dirty="0"/>
              <a:t>）の実施エリアの</a:t>
            </a:r>
            <a:r>
              <a:rPr lang="en-US" altLang="ja-JP" dirty="0"/>
              <a:t>URL</a:t>
            </a:r>
            <a:r>
              <a:rPr lang="ja-JP" altLang="en-US" dirty="0"/>
              <a:t>を掲載しております。</a:t>
            </a:r>
            <a:endParaRPr lang="en-US" altLang="ja-JP" dirty="0"/>
          </a:p>
          <a:p>
            <a:endParaRPr lang="en-US" altLang="ja-JP" dirty="0"/>
          </a:p>
          <a:p>
            <a:r>
              <a:rPr lang="ja-JP" altLang="en-US" dirty="0"/>
              <a:t>お住まいの地域をご確認の上、ご相談ください。</a:t>
            </a:r>
            <a:endParaRPr lang="en-US" altLang="ja-JP" dirty="0"/>
          </a:p>
        </p:txBody>
      </p:sp>
      <p:sp>
        <p:nvSpPr>
          <p:cNvPr id="4" name="スライド番号プレースホルダー 3"/>
          <p:cNvSpPr>
            <a:spLocks noGrp="1"/>
          </p:cNvSpPr>
          <p:nvPr>
            <p:ph type="sldNum" sz="quarter" idx="10"/>
          </p:nvPr>
        </p:nvSpPr>
        <p:spPr/>
        <p:txBody>
          <a:bodyPr/>
          <a:lstStyle/>
          <a:p>
            <a:fld id="{2E1C7AFC-CFB2-404C-A69D-ECFBCE546BF5}" type="slidenum">
              <a:rPr lang="ja-JP" altLang="en-US" smtClean="0"/>
              <a:pPr/>
              <a:t>38</a:t>
            </a:fld>
            <a:endParaRPr lang="ja-JP" altLang="en-US" dirty="0"/>
          </a:p>
        </p:txBody>
      </p:sp>
      <p:sp>
        <p:nvSpPr>
          <p:cNvPr id="6" name="スライド イメージ プレースホルダー 5">
            <a:extLst>
              <a:ext uri="{FF2B5EF4-FFF2-40B4-BE49-F238E27FC236}">
                <a16:creationId xmlns:a16="http://schemas.microsoft.com/office/drawing/2014/main" id="{95537C7D-0DED-76C3-3393-07258AF511D9}"/>
              </a:ext>
            </a:extLst>
          </p:cNvPr>
          <p:cNvSpPr>
            <a:spLocks noGrp="1" noRot="1" noChangeAspect="1"/>
          </p:cNvSpPr>
          <p:nvPr>
            <p:ph type="sldImg"/>
          </p:nvPr>
        </p:nvSpPr>
        <p:spPr/>
      </p:sp>
    </p:spTree>
    <p:extLst>
      <p:ext uri="{BB962C8B-B14F-4D97-AF65-F5344CB8AC3E}">
        <p14:creationId xmlns:p14="http://schemas.microsoft.com/office/powerpoint/2010/main" val="2817703077"/>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p:txBody>
          <a:bodyPr/>
          <a:lstStyle/>
          <a:p>
            <a:r>
              <a:rPr lang="ja-JP" altLang="en-US" dirty="0"/>
              <a:t>次に、緊急度の高い症状についてご説明いたします。</a:t>
            </a:r>
            <a:endParaRPr lang="en-US" altLang="ja-JP" dirty="0"/>
          </a:p>
          <a:p>
            <a:endParaRPr lang="en-US" altLang="ja-JP" dirty="0"/>
          </a:p>
          <a:p>
            <a:pPr lvl="0"/>
            <a:r>
              <a:rPr lang="ja-JP" altLang="en-US" dirty="0"/>
              <a:t>こちらのページで紹介する症状がある場合には、緊急性が高いため、すぐに</a:t>
            </a:r>
            <a:r>
              <a:rPr lang="en-US" altLang="ja-JP" dirty="0"/>
              <a:t>119</a:t>
            </a:r>
            <a:r>
              <a:rPr lang="ja-JP" altLang="en-US" dirty="0"/>
              <a:t>番に電話しましょう。</a:t>
            </a:r>
            <a:endParaRPr lang="en-US" altLang="ja-JP" dirty="0"/>
          </a:p>
          <a:p>
            <a:pPr lvl="0"/>
            <a:endParaRPr lang="en-US" altLang="ja-JP" dirty="0"/>
          </a:p>
          <a:p>
            <a:r>
              <a:rPr lang="ja-JP" altLang="en-US" dirty="0"/>
              <a:t>おとなの場合は、顔にしびれがある・ろれつがまわりにくく、うまく話せない・手足に突然のしびれがある・突然の激しい頭痛・急な息切れ、呼吸困難・血を吐く、などといった症状です。</a:t>
            </a:r>
            <a:endParaRPr lang="en-US" altLang="ja-JP" dirty="0"/>
          </a:p>
        </p:txBody>
      </p:sp>
      <p:sp>
        <p:nvSpPr>
          <p:cNvPr id="4" name="スライド番号プレースホルダー 3"/>
          <p:cNvSpPr>
            <a:spLocks noGrp="1"/>
          </p:cNvSpPr>
          <p:nvPr>
            <p:ph type="sldNum" sz="quarter" idx="10"/>
          </p:nvPr>
        </p:nvSpPr>
        <p:spPr/>
        <p:txBody>
          <a:bodyPr/>
          <a:lstStyle/>
          <a:p>
            <a:fld id="{2E1C7AFC-CFB2-404C-A69D-ECFBCE546BF5}" type="slidenum">
              <a:rPr lang="ja-JP" altLang="en-US" smtClean="0"/>
              <a:pPr/>
              <a:t>39</a:t>
            </a:fld>
            <a:endParaRPr lang="ja-JP" altLang="en-US" dirty="0"/>
          </a:p>
        </p:txBody>
      </p:sp>
      <p:sp>
        <p:nvSpPr>
          <p:cNvPr id="6" name="スライド イメージ プレースホルダー 5">
            <a:extLst>
              <a:ext uri="{FF2B5EF4-FFF2-40B4-BE49-F238E27FC236}">
                <a16:creationId xmlns:a16="http://schemas.microsoft.com/office/drawing/2014/main" id="{40A283F1-A2CD-588A-04BA-D5439C41EFE9}"/>
              </a:ext>
            </a:extLst>
          </p:cNvPr>
          <p:cNvSpPr>
            <a:spLocks noGrp="1" noRot="1" noChangeAspect="1"/>
          </p:cNvSpPr>
          <p:nvPr>
            <p:ph type="sldImg"/>
          </p:nvPr>
        </p:nvSpPr>
        <p:spPr/>
      </p:sp>
    </p:spTree>
    <p:extLst>
      <p:ext uri="{BB962C8B-B14F-4D97-AF65-F5344CB8AC3E}">
        <p14:creationId xmlns:p14="http://schemas.microsoft.com/office/powerpoint/2010/main" val="139138408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0"/>
          </p:nvPr>
        </p:nvSpPr>
        <p:spPr/>
        <p:txBody>
          <a:bodyPr/>
          <a:lstStyle/>
          <a:p>
            <a:fld id="{2B53D04A-B60E-1241-96E3-BBB7CC6C31A8}" type="slidenum">
              <a:rPr lang="ja-JP" altLang="en-US"/>
              <a:pPr/>
              <a:t>4</a:t>
            </a:fld>
            <a:endParaRPr lang="ja-JP" altLang="en-US"/>
          </a:p>
        </p:txBody>
      </p:sp>
      <p:sp>
        <p:nvSpPr>
          <p:cNvPr id="6" name="ノート プレースホルダー 5">
            <a:extLst>
              <a:ext uri="{FF2B5EF4-FFF2-40B4-BE49-F238E27FC236}">
                <a16:creationId xmlns:a16="http://schemas.microsoft.com/office/drawing/2014/main" id="{78E9E53F-6F6F-CE74-3285-553C6781F454}"/>
              </a:ext>
            </a:extLst>
          </p:cNvPr>
          <p:cNvSpPr>
            <a:spLocks noGrp="1"/>
          </p:cNvSpPr>
          <p:nvPr>
            <p:ph type="body" sz="quarter" idx="3"/>
          </p:nvPr>
        </p:nvSpPr>
        <p:spPr/>
        <p:txBody>
          <a:bodyPr/>
          <a:lstStyle/>
          <a:p>
            <a:r>
              <a:rPr lang="ja-JP" altLang="en-US" dirty="0"/>
              <a:t>⽣命に関わる病気やけがは、何の前触れもなく起こることがあります。</a:t>
            </a:r>
            <a:endParaRPr lang="en-US" altLang="ja-JP" dirty="0"/>
          </a:p>
          <a:p>
            <a:endParaRPr lang="en-US" altLang="ja-JP" dirty="0"/>
          </a:p>
          <a:p>
            <a:r>
              <a:rPr lang="ja-JP" altLang="en-US" dirty="0"/>
              <a:t>このような突然の発症に対する、早期の通報、救急隊による適切な処置、そして早期の病院搬送は、傷病者の後遺症の軽減や、早い社会復帰、救命につながります。</a:t>
            </a:r>
            <a:endParaRPr lang="en-US" altLang="ja-JP" dirty="0"/>
          </a:p>
          <a:p>
            <a:endParaRPr lang="en-US" altLang="ja-JP" dirty="0"/>
          </a:p>
          <a:p>
            <a:r>
              <a:rPr lang="ja-JP" altLang="en-US" dirty="0"/>
              <a:t>一方で、救急車は「緊急」に医療機関を受診するための地域の限られた手段です。</a:t>
            </a:r>
            <a:endParaRPr lang="en-US" altLang="ja-JP" dirty="0"/>
          </a:p>
          <a:p>
            <a:endParaRPr lang="en-US" altLang="ja-JP" dirty="0"/>
          </a:p>
          <a:p>
            <a:r>
              <a:rPr lang="ja-JP" altLang="en-US" dirty="0"/>
              <a:t>いざというときに、⼀分⼀秒でも早く救急⾞がかけつけられるよう、救急⾞を呼ぶかどうか迷ったときは、家族や電話相談、かかりつけ医などに相談するようにしましょう。　</a:t>
            </a:r>
            <a:endParaRPr lang="en-US" altLang="ja-JP" dirty="0"/>
          </a:p>
          <a:p>
            <a:endParaRPr lang="en-US" altLang="ja-JP" dirty="0"/>
          </a:p>
          <a:p>
            <a:r>
              <a:rPr lang="ja-JP" altLang="en-US" dirty="0"/>
              <a:t>また、次のページ以降で説明する　「全国版救急受診アプリ（</a:t>
            </a:r>
            <a:r>
              <a:rPr lang="en-US" altLang="ja-JP" dirty="0"/>
              <a:t>Q</a:t>
            </a:r>
            <a:r>
              <a:rPr lang="ja-JP" altLang="en-US" dirty="0"/>
              <a:t>助）」を準備しておくことで、救急車を呼ぶかどうかの判断の参考にすることもできます。</a:t>
            </a:r>
          </a:p>
          <a:p>
            <a:endParaRPr lang="en-US" altLang="ja-JP" dirty="0"/>
          </a:p>
        </p:txBody>
      </p:sp>
      <p:sp>
        <p:nvSpPr>
          <p:cNvPr id="5" name="スライド イメージ プレースホルダー 4">
            <a:extLst>
              <a:ext uri="{FF2B5EF4-FFF2-40B4-BE49-F238E27FC236}">
                <a16:creationId xmlns:a16="http://schemas.microsoft.com/office/drawing/2014/main" id="{70B0B5D5-9286-6E89-3E9C-068E21B3EDCF}"/>
              </a:ext>
            </a:extLst>
          </p:cNvPr>
          <p:cNvSpPr>
            <a:spLocks noGrp="1" noRot="1" noChangeAspect="1"/>
          </p:cNvSpPr>
          <p:nvPr>
            <p:ph type="sldImg"/>
          </p:nvPr>
        </p:nvSpPr>
        <p:spPr/>
      </p:sp>
    </p:spTree>
    <p:extLst>
      <p:ext uri="{BB962C8B-B14F-4D97-AF65-F5344CB8AC3E}">
        <p14:creationId xmlns:p14="http://schemas.microsoft.com/office/powerpoint/2010/main" val="1860035878"/>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p:txBody>
          <a:bodyPr/>
          <a:lstStyle/>
          <a:p>
            <a:r>
              <a:rPr lang="en-US" altLang="ja-JP" dirty="0"/>
              <a:t>15</a:t>
            </a:r>
            <a:r>
              <a:rPr lang="ja-JP" altLang="en-US" dirty="0"/>
              <a:t>歳以下の子どもの場合は、くちびるの色が紫色・顔色が明らかに悪い・呼吸が弱い・手足が硬直している・頭を強くぶつけて、</a:t>
            </a:r>
            <a:endParaRPr lang="en-US" altLang="ja-JP" dirty="0"/>
          </a:p>
          <a:p>
            <a:r>
              <a:rPr lang="ja-JP" altLang="en-US" dirty="0"/>
              <a:t>出血が止まらない・意識がない・けいれんがある・嘔吐が止まらない、などといった症状です。</a:t>
            </a:r>
            <a:endParaRPr lang="en-US" altLang="ja-JP" dirty="0"/>
          </a:p>
        </p:txBody>
      </p:sp>
      <p:sp>
        <p:nvSpPr>
          <p:cNvPr id="4" name="スライド番号プレースホルダー 3"/>
          <p:cNvSpPr>
            <a:spLocks noGrp="1"/>
          </p:cNvSpPr>
          <p:nvPr>
            <p:ph type="sldNum" sz="quarter" idx="10"/>
          </p:nvPr>
        </p:nvSpPr>
        <p:spPr/>
        <p:txBody>
          <a:bodyPr/>
          <a:lstStyle/>
          <a:p>
            <a:fld id="{2E1C7AFC-CFB2-404C-A69D-ECFBCE546BF5}" type="slidenum">
              <a:rPr lang="ja-JP" altLang="en-US" smtClean="0"/>
              <a:pPr/>
              <a:t>40</a:t>
            </a:fld>
            <a:endParaRPr lang="ja-JP" altLang="en-US" dirty="0"/>
          </a:p>
        </p:txBody>
      </p:sp>
      <p:sp>
        <p:nvSpPr>
          <p:cNvPr id="6" name="スライド イメージ プレースホルダー 5">
            <a:extLst>
              <a:ext uri="{FF2B5EF4-FFF2-40B4-BE49-F238E27FC236}">
                <a16:creationId xmlns:a16="http://schemas.microsoft.com/office/drawing/2014/main" id="{AA541017-A03A-B953-753B-FA0E29A854D3}"/>
              </a:ext>
            </a:extLst>
          </p:cNvPr>
          <p:cNvSpPr>
            <a:spLocks noGrp="1" noRot="1" noChangeAspect="1"/>
          </p:cNvSpPr>
          <p:nvPr>
            <p:ph type="sldImg"/>
          </p:nvPr>
        </p:nvSpPr>
        <p:spPr/>
      </p:sp>
    </p:spTree>
    <p:extLst>
      <p:ext uri="{BB962C8B-B14F-4D97-AF65-F5344CB8AC3E}">
        <p14:creationId xmlns:p14="http://schemas.microsoft.com/office/powerpoint/2010/main" val="2181791961"/>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p:txBody>
          <a:bodyPr/>
          <a:lstStyle/>
          <a:p>
            <a:r>
              <a:rPr lang="ja-JP" altLang="en-US" dirty="0"/>
              <a:t>高齢者の場合は、顔半分が動きにくく、しびれる・ろれつがまわりにくい・見える範囲が狭くなる・突然、片方の腕や足に力が入らなくなる・</a:t>
            </a:r>
            <a:endParaRPr lang="en-US" altLang="ja-JP" dirty="0"/>
          </a:p>
          <a:p>
            <a:r>
              <a:rPr lang="ja-JP" altLang="en-US" dirty="0"/>
              <a:t>突然の激しい頭痛・突然の高熱・急な息切れ、呼吸困難・血を吐く、などといった症状です。</a:t>
            </a:r>
            <a:endParaRPr lang="en-US" altLang="ja-JP" dirty="0"/>
          </a:p>
          <a:p>
            <a:endParaRPr lang="en-US" altLang="ja-JP" dirty="0"/>
          </a:p>
          <a:p>
            <a:r>
              <a:rPr lang="ja-JP" altLang="en-US" dirty="0"/>
              <a:t>これらの症状がある場合にはすぐに</a:t>
            </a:r>
            <a:r>
              <a:rPr lang="en-US" altLang="ja-JP" dirty="0"/>
              <a:t>119</a:t>
            </a:r>
            <a:r>
              <a:rPr lang="ja-JP" altLang="en-US" dirty="0"/>
              <a:t>番に電話しましょう。</a:t>
            </a:r>
            <a:endParaRPr lang="en-US" altLang="ja-JP" dirty="0"/>
          </a:p>
        </p:txBody>
      </p:sp>
      <p:sp>
        <p:nvSpPr>
          <p:cNvPr id="4" name="スライド番号プレースホルダー 3"/>
          <p:cNvSpPr>
            <a:spLocks noGrp="1"/>
          </p:cNvSpPr>
          <p:nvPr>
            <p:ph type="sldNum" sz="quarter" idx="10"/>
          </p:nvPr>
        </p:nvSpPr>
        <p:spPr/>
        <p:txBody>
          <a:bodyPr/>
          <a:lstStyle/>
          <a:p>
            <a:fld id="{2E1C7AFC-CFB2-404C-A69D-ECFBCE546BF5}" type="slidenum">
              <a:rPr lang="ja-JP" altLang="en-US" smtClean="0"/>
              <a:pPr/>
              <a:t>41</a:t>
            </a:fld>
            <a:endParaRPr lang="ja-JP" altLang="en-US" dirty="0"/>
          </a:p>
        </p:txBody>
      </p:sp>
      <p:sp>
        <p:nvSpPr>
          <p:cNvPr id="6" name="スライド イメージ プレースホルダー 5">
            <a:extLst>
              <a:ext uri="{FF2B5EF4-FFF2-40B4-BE49-F238E27FC236}">
                <a16:creationId xmlns:a16="http://schemas.microsoft.com/office/drawing/2014/main" id="{B7D53950-10FC-5F7A-255C-65421F967B55}"/>
              </a:ext>
            </a:extLst>
          </p:cNvPr>
          <p:cNvSpPr>
            <a:spLocks noGrp="1" noRot="1" noChangeAspect="1"/>
          </p:cNvSpPr>
          <p:nvPr>
            <p:ph type="sldImg"/>
          </p:nvPr>
        </p:nvSpPr>
        <p:spPr/>
      </p:sp>
    </p:spTree>
    <p:extLst>
      <p:ext uri="{BB962C8B-B14F-4D97-AF65-F5344CB8AC3E}">
        <p14:creationId xmlns:p14="http://schemas.microsoft.com/office/powerpoint/2010/main" val="3329611468"/>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p:txBody>
          <a:bodyPr/>
          <a:lstStyle/>
          <a:p>
            <a:r>
              <a:rPr lang="ja-JP" altLang="en-US" dirty="0"/>
              <a:t>最後に、救急車の呼び方についてご説明いたします。</a:t>
            </a:r>
            <a:endParaRPr lang="en-US" altLang="ja-JP" dirty="0"/>
          </a:p>
          <a:p>
            <a:endParaRPr lang="en-US" altLang="ja-JP" dirty="0"/>
          </a:p>
          <a:p>
            <a:pPr lvl="0"/>
            <a:r>
              <a:rPr lang="en-US" altLang="ja-JP" dirty="0"/>
              <a:t>119</a:t>
            </a:r>
            <a:r>
              <a:rPr lang="ja-JP" altLang="en-US" dirty="0"/>
              <a:t>番通報をすると、指令員が救急車の出動に必要なことを順番にお伺いします。緊急性が高い場合はすべてお伺いする前でも救急車が出動します。あわてず、ゆっくりと答えてください。</a:t>
            </a:r>
            <a:endParaRPr lang="en-US" altLang="ja-JP" dirty="0"/>
          </a:p>
          <a:p>
            <a:pPr lvl="0"/>
            <a:endParaRPr lang="en-US" altLang="ja-JP" dirty="0"/>
          </a:p>
          <a:p>
            <a:pPr lvl="0"/>
            <a:r>
              <a:rPr lang="ja-JP" altLang="en-US" dirty="0"/>
              <a:t>①まず、救急であることを伝えてください。「救急です」という伝え方で問題ありません。</a:t>
            </a:r>
            <a:endParaRPr lang="en-US" altLang="ja-JP" dirty="0"/>
          </a:p>
          <a:p>
            <a:pPr lvl="0"/>
            <a:endParaRPr lang="ja-JP" altLang="en-US" dirty="0"/>
          </a:p>
          <a:p>
            <a:r>
              <a:rPr lang="ja-JP" altLang="en-US" dirty="0"/>
              <a:t>②救急者に来てほしい住所を市区町村から伝えてください。住所が分からない時は、近くの大きな建物、交差点など目印になるものを伝えてください。</a:t>
            </a:r>
            <a:endParaRPr lang="en-US" altLang="ja-JP" dirty="0"/>
          </a:p>
          <a:p>
            <a:endParaRPr lang="en-US" altLang="ja-JP" dirty="0"/>
          </a:p>
          <a:p>
            <a:r>
              <a:rPr lang="ja-JP" altLang="en-US" dirty="0"/>
              <a:t>③具合の悪い方の症状を伝えてください。「誰が」「どのようにして」「どうなった」と簡潔に伝えてください。また、分かる範囲で意識、呼吸の有無を伝えてください。</a:t>
            </a:r>
            <a:endParaRPr lang="en-US" altLang="ja-JP" dirty="0"/>
          </a:p>
          <a:p>
            <a:endParaRPr lang="en-US" altLang="ja-JP" dirty="0"/>
          </a:p>
          <a:p>
            <a:r>
              <a:rPr lang="ja-JP" altLang="en-US" dirty="0"/>
              <a:t>④具合の悪い方の年齢を伝えてください。分からない時は、「</a:t>
            </a:r>
            <a:r>
              <a:rPr lang="en-US" altLang="ja-JP" dirty="0"/>
              <a:t>60</a:t>
            </a:r>
            <a:r>
              <a:rPr lang="ja-JP" altLang="en-US" dirty="0"/>
              <a:t>代」のように、おおよそでかまいませんので伝えてください。</a:t>
            </a:r>
            <a:endParaRPr lang="en-US" altLang="ja-JP" dirty="0"/>
          </a:p>
          <a:p>
            <a:endParaRPr lang="en-US" altLang="ja-JP" dirty="0"/>
          </a:p>
          <a:p>
            <a:pPr lvl="0"/>
            <a:r>
              <a:rPr lang="ja-JP" altLang="en-US" dirty="0"/>
              <a:t>⑤あなたのお名前と</a:t>
            </a:r>
            <a:r>
              <a:rPr lang="en-US" altLang="ja-JP" dirty="0"/>
              <a:t>119</a:t>
            </a:r>
            <a:r>
              <a:rPr lang="ja-JP" altLang="en-US" dirty="0"/>
              <a:t>番通報後も連絡可能な電話番号を伝えてください。場所が不明な時などに、問い合わせることがあります。</a:t>
            </a:r>
            <a:endParaRPr lang="en-US" altLang="ja-JP" dirty="0"/>
          </a:p>
          <a:p>
            <a:pPr lvl="0"/>
            <a:endParaRPr lang="en-US" altLang="ja-JP" dirty="0"/>
          </a:p>
          <a:p>
            <a:r>
              <a:rPr lang="ja-JP" altLang="en-US" dirty="0"/>
              <a:t>その他、詳しい状況、持病、かかりつけ病院等について尋ねられることがありますので、答えられる範囲で伝えてください。</a:t>
            </a:r>
            <a:endParaRPr lang="en-US" altLang="ja-JP" dirty="0"/>
          </a:p>
          <a:p>
            <a:endParaRPr lang="ja-JP" altLang="en-US" dirty="0"/>
          </a:p>
          <a:p>
            <a:r>
              <a:rPr lang="ja-JP" altLang="en-US" dirty="0"/>
              <a:t>上記に示したものは一般的な聞き取り内容になりますので、あくまで参考程度にしていただき、電話口の指令員の指示に従ってください。</a:t>
            </a:r>
          </a:p>
          <a:p>
            <a:pPr lvl="0"/>
            <a:endParaRPr lang="ja-JP" altLang="en-US" dirty="0"/>
          </a:p>
          <a:p>
            <a:pPr lvl="0"/>
            <a:r>
              <a:rPr lang="ja-JP" altLang="en-US" dirty="0"/>
              <a:t>以上で全国版救急受診アプリ</a:t>
            </a:r>
            <a:r>
              <a:rPr lang="en-US" altLang="ja-JP" dirty="0"/>
              <a:t>(Q</a:t>
            </a:r>
            <a:r>
              <a:rPr lang="ja-JP" altLang="en-US" dirty="0"/>
              <a:t>助</a:t>
            </a:r>
            <a:r>
              <a:rPr lang="en-US" altLang="ja-JP" dirty="0"/>
              <a:t>)</a:t>
            </a:r>
            <a:r>
              <a:rPr lang="ja-JP" altLang="en-US" dirty="0"/>
              <a:t>の利用方法についての講座は終了となります。</a:t>
            </a:r>
            <a:endParaRPr lang="en-US" altLang="ja-JP" dirty="0"/>
          </a:p>
          <a:p>
            <a:endParaRPr lang="en-US" altLang="ja-JP" dirty="0"/>
          </a:p>
        </p:txBody>
      </p:sp>
      <p:sp>
        <p:nvSpPr>
          <p:cNvPr id="4" name="スライド番号プレースホルダー 3"/>
          <p:cNvSpPr>
            <a:spLocks noGrp="1"/>
          </p:cNvSpPr>
          <p:nvPr>
            <p:ph type="sldNum" sz="quarter" idx="10"/>
          </p:nvPr>
        </p:nvSpPr>
        <p:spPr/>
        <p:txBody>
          <a:bodyPr/>
          <a:lstStyle/>
          <a:p>
            <a:fld id="{2E1C7AFC-CFB2-404C-A69D-ECFBCE546BF5}" type="slidenum">
              <a:rPr lang="ja-JP" altLang="en-US" smtClean="0"/>
              <a:pPr/>
              <a:t>42</a:t>
            </a:fld>
            <a:endParaRPr lang="ja-JP" altLang="en-US" dirty="0"/>
          </a:p>
        </p:txBody>
      </p:sp>
      <p:sp>
        <p:nvSpPr>
          <p:cNvPr id="6" name="スライド イメージ プレースホルダー 5">
            <a:extLst>
              <a:ext uri="{FF2B5EF4-FFF2-40B4-BE49-F238E27FC236}">
                <a16:creationId xmlns:a16="http://schemas.microsoft.com/office/drawing/2014/main" id="{9A487746-D251-F477-08D6-C37B3A308DD2}"/>
              </a:ext>
            </a:extLst>
          </p:cNvPr>
          <p:cNvSpPr>
            <a:spLocks noGrp="1" noRot="1" noChangeAspect="1"/>
          </p:cNvSpPr>
          <p:nvPr>
            <p:ph type="sldImg"/>
          </p:nvPr>
        </p:nvSpPr>
        <p:spPr/>
      </p:sp>
    </p:spTree>
    <p:extLst>
      <p:ext uri="{BB962C8B-B14F-4D97-AF65-F5344CB8AC3E}">
        <p14:creationId xmlns:p14="http://schemas.microsoft.com/office/powerpoint/2010/main" val="63383602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0"/>
          </p:nvPr>
        </p:nvSpPr>
        <p:spPr/>
        <p:txBody>
          <a:bodyPr/>
          <a:lstStyle/>
          <a:p>
            <a:fld id="{2B53D04A-B60E-1241-96E3-BBB7CC6C31A8}" type="slidenum">
              <a:rPr lang="ja-JP" altLang="en-US"/>
              <a:pPr/>
              <a:t>5</a:t>
            </a:fld>
            <a:endParaRPr lang="ja-JP" altLang="en-US"/>
          </a:p>
        </p:txBody>
      </p:sp>
      <p:sp>
        <p:nvSpPr>
          <p:cNvPr id="6" name="ノート プレースホルダー 5">
            <a:extLst>
              <a:ext uri="{FF2B5EF4-FFF2-40B4-BE49-F238E27FC236}">
                <a16:creationId xmlns:a16="http://schemas.microsoft.com/office/drawing/2014/main" id="{78E9E53F-6F6F-CE74-3285-553C6781F454}"/>
              </a:ext>
            </a:extLst>
          </p:cNvPr>
          <p:cNvSpPr>
            <a:spLocks noGrp="1"/>
          </p:cNvSpPr>
          <p:nvPr>
            <p:ph type="body" sz="quarter" idx="3"/>
          </p:nvPr>
        </p:nvSpPr>
        <p:spPr/>
        <p:txBody>
          <a:bodyPr/>
          <a:lstStyle/>
          <a:p>
            <a:r>
              <a:rPr lang="ja-JP" altLang="en-US" dirty="0"/>
              <a:t>これからご説明する「全国版救急受診アプリ（</a:t>
            </a:r>
            <a:r>
              <a:rPr lang="en-US" altLang="ja-JP" dirty="0"/>
              <a:t>Q</a:t>
            </a:r>
            <a:r>
              <a:rPr lang="ja-JP" altLang="en-US" dirty="0"/>
              <a:t>助）」は、急な病気やけがをした際に、「病院やクリニックに行った方がいいか？」、</a:t>
            </a:r>
            <a:endParaRPr lang="en-US" altLang="ja-JP" dirty="0"/>
          </a:p>
          <a:p>
            <a:r>
              <a:rPr lang="ja-JP" altLang="en-US" dirty="0"/>
              <a:t>「病院に行くなら急いだ方がいいのか？待てるのか？」、それとも「救急車を呼んだ方がいいか？」など、迷った時に、ご自身の判断の一助になることを目的に作成されています。</a:t>
            </a:r>
            <a:endParaRPr lang="en-US" altLang="ja-JP" dirty="0"/>
          </a:p>
          <a:p>
            <a:endParaRPr lang="en-US" altLang="ja-JP" dirty="0"/>
          </a:p>
          <a:p>
            <a:r>
              <a:rPr lang="en-US" altLang="ja-JP" dirty="0"/>
              <a:t>【</a:t>
            </a:r>
            <a:r>
              <a:rPr lang="ja-JP" altLang="en-US" dirty="0"/>
              <a:t>補足説明</a:t>
            </a:r>
            <a:r>
              <a:rPr lang="en-US" altLang="ja-JP" dirty="0"/>
              <a:t>】</a:t>
            </a:r>
          </a:p>
          <a:p>
            <a:r>
              <a:rPr lang="ja-JP" altLang="en-US" dirty="0"/>
              <a:t>講師の皆様は、「</a:t>
            </a:r>
            <a:r>
              <a:rPr lang="en-US" altLang="ja-JP" dirty="0"/>
              <a:t>Q</a:t>
            </a:r>
            <a:r>
              <a:rPr lang="ja-JP" altLang="en-US" dirty="0"/>
              <a:t>助」の判定はあくまでも１つの目安であることをお伝えください。</a:t>
            </a:r>
            <a:endParaRPr lang="en-US" altLang="ja-JP" dirty="0"/>
          </a:p>
          <a:p>
            <a:endParaRPr lang="en-US" altLang="ja-JP" dirty="0"/>
          </a:p>
          <a:p>
            <a:r>
              <a:rPr lang="ja-JP" altLang="en-US" dirty="0"/>
              <a:t>また、ご自身でスマートフォンをうまく操作できない状態の時は、無理に「</a:t>
            </a:r>
            <a:r>
              <a:rPr lang="en-US" altLang="ja-JP" dirty="0"/>
              <a:t>Q</a:t>
            </a:r>
            <a:r>
              <a:rPr lang="ja-JP" altLang="en-US" dirty="0"/>
              <a:t>助」を利用せず、電話相談やかかりつけ医に相談するか、場合によっては救急車を呼ぶようご案内ください。</a:t>
            </a:r>
            <a:endParaRPr lang="en-US" altLang="ja-JP" dirty="0"/>
          </a:p>
          <a:p>
            <a:endParaRPr lang="en-US" altLang="ja-JP" dirty="0"/>
          </a:p>
        </p:txBody>
      </p:sp>
      <p:sp>
        <p:nvSpPr>
          <p:cNvPr id="5" name="スライド イメージ プレースホルダー 4">
            <a:extLst>
              <a:ext uri="{FF2B5EF4-FFF2-40B4-BE49-F238E27FC236}">
                <a16:creationId xmlns:a16="http://schemas.microsoft.com/office/drawing/2014/main" id="{47C6D79B-32B9-DF34-F79D-D77F42DA529D}"/>
              </a:ext>
            </a:extLst>
          </p:cNvPr>
          <p:cNvSpPr>
            <a:spLocks noGrp="1" noRot="1" noChangeAspect="1"/>
          </p:cNvSpPr>
          <p:nvPr>
            <p:ph type="sldImg"/>
          </p:nvPr>
        </p:nvSpPr>
        <p:spPr/>
      </p:sp>
    </p:spTree>
    <p:extLst>
      <p:ext uri="{BB962C8B-B14F-4D97-AF65-F5344CB8AC3E}">
        <p14:creationId xmlns:p14="http://schemas.microsoft.com/office/powerpoint/2010/main" val="218548560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0"/>
          </p:nvPr>
        </p:nvSpPr>
        <p:spPr/>
        <p:txBody>
          <a:bodyPr/>
          <a:lstStyle/>
          <a:p>
            <a:fld id="{2B53D04A-B60E-1241-96E3-BBB7CC6C31A8}" type="slidenum">
              <a:rPr lang="ja-JP" altLang="en-US"/>
              <a:pPr/>
              <a:t>6</a:t>
            </a:fld>
            <a:endParaRPr lang="ja-JP" altLang="en-US"/>
          </a:p>
        </p:txBody>
      </p:sp>
      <p:sp>
        <p:nvSpPr>
          <p:cNvPr id="6" name="ノート プレースホルダー 5">
            <a:extLst>
              <a:ext uri="{FF2B5EF4-FFF2-40B4-BE49-F238E27FC236}">
                <a16:creationId xmlns:a16="http://schemas.microsoft.com/office/drawing/2014/main" id="{78E9E53F-6F6F-CE74-3285-553C6781F454}"/>
              </a:ext>
            </a:extLst>
          </p:cNvPr>
          <p:cNvSpPr>
            <a:spLocks noGrp="1"/>
          </p:cNvSpPr>
          <p:nvPr>
            <p:ph type="body" sz="quarter" idx="3"/>
          </p:nvPr>
        </p:nvSpPr>
        <p:spPr/>
        <p:txBody>
          <a:bodyPr/>
          <a:lstStyle/>
          <a:p>
            <a:r>
              <a:rPr lang="ja-JP" altLang="en-US" dirty="0"/>
              <a:t>救急車の適時・適切な利用に関する情報を調べることができるサイトをご紹介します。</a:t>
            </a:r>
            <a:endParaRPr lang="en-US" altLang="ja-JP" dirty="0"/>
          </a:p>
          <a:p>
            <a:endParaRPr lang="en-US" altLang="ja-JP" dirty="0"/>
          </a:p>
          <a:p>
            <a:r>
              <a:rPr lang="ja-JP" altLang="en-US" dirty="0"/>
              <a:t>本ページに、救急車の適時・適切な利用について、参考となる情報が掲載されているホームページの</a:t>
            </a:r>
            <a:r>
              <a:rPr lang="en-US" altLang="ja-JP" dirty="0"/>
              <a:t>URL</a:t>
            </a:r>
            <a:r>
              <a:rPr lang="ja-JP" altLang="en-US" dirty="0"/>
              <a:t>を記載しています。</a:t>
            </a:r>
            <a:endParaRPr lang="en-US" altLang="ja-JP" dirty="0"/>
          </a:p>
          <a:p>
            <a:endParaRPr lang="en-US" altLang="ja-JP" dirty="0"/>
          </a:p>
          <a:p>
            <a:r>
              <a:rPr lang="en-US" altLang="ja-JP" dirty="0"/>
              <a:t>QR</a:t>
            </a:r>
            <a:r>
              <a:rPr lang="ja-JP" altLang="en-US" dirty="0"/>
              <a:t>コードも載せておりますので、合わせてご利用ください。</a:t>
            </a:r>
            <a:endParaRPr lang="en-US" altLang="ja-JP" dirty="0"/>
          </a:p>
          <a:p>
            <a:endParaRPr lang="en-US" altLang="ja-JP" dirty="0"/>
          </a:p>
          <a:p>
            <a:r>
              <a:rPr lang="ja-JP" altLang="en-US" dirty="0"/>
              <a:t>「全国版救急受診アプリ（愛称「</a:t>
            </a:r>
            <a:r>
              <a:rPr lang="en-US" altLang="ja-JP" dirty="0"/>
              <a:t>Q</a:t>
            </a:r>
            <a:r>
              <a:rPr lang="ja-JP" altLang="en-US" dirty="0"/>
              <a:t>助」）」については消防庁のホームページもご覧ください。</a:t>
            </a:r>
            <a:endParaRPr lang="en-US" altLang="ja-JP" dirty="0"/>
          </a:p>
          <a:p>
            <a:endParaRPr lang="en-US" altLang="ja-JP" dirty="0"/>
          </a:p>
          <a:p>
            <a:r>
              <a:rPr lang="ja-JP" altLang="en-US" dirty="0"/>
              <a:t>また、緊急度判定についての詳細情報や、救急車の役割等を絵本やアニメーションを使って、年代別にわかりやすく解説した「救急お役立ち ポータルサイト」で、さらに詳しく学ぶことができます。</a:t>
            </a:r>
            <a:endParaRPr lang="en-US" altLang="ja-JP" dirty="0"/>
          </a:p>
          <a:p>
            <a:endParaRPr lang="en-US" altLang="ja-JP" dirty="0"/>
          </a:p>
          <a:p>
            <a:r>
              <a:rPr lang="ja-JP" altLang="en-US" dirty="0"/>
              <a:t>救急車を呼ぶかどうか判断に迷ったときに、医師や看護師等の専門家に救急相談ができる＃</a:t>
            </a:r>
            <a:r>
              <a:rPr lang="en-US" altLang="ja-JP" dirty="0"/>
              <a:t>7119</a:t>
            </a:r>
            <a:r>
              <a:rPr lang="ja-JP" altLang="en-US" dirty="0"/>
              <a:t>の詳細については、「救急安心センター事業（＃</a:t>
            </a:r>
            <a:r>
              <a:rPr lang="en-US" altLang="ja-JP" dirty="0"/>
              <a:t>7119</a:t>
            </a:r>
            <a:r>
              <a:rPr lang="ja-JP" altLang="en-US" dirty="0"/>
              <a:t>）をもっと詳しく！」のページもご参照ください。</a:t>
            </a:r>
            <a:endParaRPr lang="en-US" altLang="ja-JP" dirty="0"/>
          </a:p>
          <a:p>
            <a:endParaRPr lang="en-US" altLang="ja-JP" dirty="0"/>
          </a:p>
        </p:txBody>
      </p:sp>
      <p:sp>
        <p:nvSpPr>
          <p:cNvPr id="5" name="スライド イメージ プレースホルダー 4">
            <a:extLst>
              <a:ext uri="{FF2B5EF4-FFF2-40B4-BE49-F238E27FC236}">
                <a16:creationId xmlns:a16="http://schemas.microsoft.com/office/drawing/2014/main" id="{4CB69275-18B9-AD42-53D6-7421B931E4CD}"/>
              </a:ext>
            </a:extLst>
          </p:cNvPr>
          <p:cNvSpPr>
            <a:spLocks noGrp="1" noRot="1" noChangeAspect="1"/>
          </p:cNvSpPr>
          <p:nvPr>
            <p:ph type="sldImg"/>
          </p:nvPr>
        </p:nvSpPr>
        <p:spPr/>
      </p:sp>
    </p:spTree>
    <p:extLst>
      <p:ext uri="{BB962C8B-B14F-4D97-AF65-F5344CB8AC3E}">
        <p14:creationId xmlns:p14="http://schemas.microsoft.com/office/powerpoint/2010/main" val="282374196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0"/>
          </p:nvPr>
        </p:nvSpPr>
        <p:spPr/>
        <p:txBody>
          <a:bodyPr/>
          <a:lstStyle/>
          <a:p>
            <a:fld id="{2B53D04A-B60E-1241-96E3-BBB7CC6C31A8}" type="slidenum">
              <a:rPr lang="ja-JP" altLang="en-US"/>
              <a:pPr/>
              <a:t>7</a:t>
            </a:fld>
            <a:endParaRPr lang="ja-JP" altLang="en-US"/>
          </a:p>
        </p:txBody>
      </p:sp>
      <p:sp>
        <p:nvSpPr>
          <p:cNvPr id="6" name="ノート プレースホルダー 5">
            <a:extLst>
              <a:ext uri="{FF2B5EF4-FFF2-40B4-BE49-F238E27FC236}">
                <a16:creationId xmlns:a16="http://schemas.microsoft.com/office/drawing/2014/main" id="{78E9E53F-6F6F-CE74-3285-553C6781F454}"/>
              </a:ext>
            </a:extLst>
          </p:cNvPr>
          <p:cNvSpPr>
            <a:spLocks noGrp="1"/>
          </p:cNvSpPr>
          <p:nvPr>
            <p:ph type="body" sz="quarter" idx="3"/>
          </p:nvPr>
        </p:nvSpPr>
        <p:spPr/>
        <p:txBody>
          <a:bodyPr/>
          <a:lstStyle/>
          <a:p>
            <a:r>
              <a:rPr lang="en-US" altLang="ja-JP" dirty="0"/>
              <a:t>2</a:t>
            </a:r>
            <a:r>
              <a:rPr lang="ja-JP" altLang="en-US" dirty="0"/>
              <a:t>章で「</a:t>
            </a:r>
            <a:r>
              <a:rPr lang="en-US" altLang="ja-JP" dirty="0"/>
              <a:t>Q</a:t>
            </a:r>
            <a:r>
              <a:rPr lang="ja-JP" altLang="en-US" dirty="0"/>
              <a:t>助」による緊急度判定を行うための準備について、「</a:t>
            </a:r>
            <a:r>
              <a:rPr lang="en-US" altLang="ja-JP" dirty="0"/>
              <a:t>2-A</a:t>
            </a:r>
            <a:r>
              <a:rPr lang="ja-JP" altLang="en-US" dirty="0"/>
              <a:t>全国版救急受診アプリ（</a:t>
            </a:r>
            <a:r>
              <a:rPr lang="en-US" altLang="ja-JP" dirty="0"/>
              <a:t>Q</a:t>
            </a:r>
            <a:r>
              <a:rPr lang="ja-JP" altLang="en-US" dirty="0"/>
              <a:t>助）の</a:t>
            </a:r>
            <a:r>
              <a:rPr lang="ja-JP" altLang="ja-JP" dirty="0"/>
              <a:t>インストール</a:t>
            </a:r>
            <a:r>
              <a:rPr lang="ja-JP" altLang="en-US" dirty="0"/>
              <a:t>」、「</a:t>
            </a:r>
            <a:r>
              <a:rPr lang="en-US" altLang="ja-JP" dirty="0"/>
              <a:t>2-B</a:t>
            </a:r>
            <a:r>
              <a:rPr lang="ja-JP" altLang="ja-JP" dirty="0"/>
              <a:t>利用</a:t>
            </a:r>
            <a:r>
              <a:rPr lang="ja-JP" altLang="en-US" dirty="0"/>
              <a:t>設定のしかた」</a:t>
            </a:r>
            <a:r>
              <a:rPr lang="ja-JP" altLang="ja-JP" dirty="0"/>
              <a:t>の流れでご説明</a:t>
            </a:r>
            <a:r>
              <a:rPr lang="ja-JP" altLang="en-US" dirty="0"/>
              <a:t>いた</a:t>
            </a:r>
            <a:r>
              <a:rPr lang="ja-JP" altLang="ja-JP" dirty="0"/>
              <a:t>します。</a:t>
            </a:r>
            <a:endParaRPr lang="en-US" altLang="ja-JP" dirty="0"/>
          </a:p>
          <a:p>
            <a:endParaRPr lang="en-US" altLang="ja-JP" dirty="0"/>
          </a:p>
          <a:p>
            <a:r>
              <a:rPr lang="ja-JP" altLang="en-US" dirty="0"/>
              <a:t>次に、アプリを利用する準備ができたら、</a:t>
            </a:r>
            <a:r>
              <a:rPr lang="en-US" altLang="ja-JP" dirty="0"/>
              <a:t>3</a:t>
            </a:r>
            <a:r>
              <a:rPr lang="ja-JP" altLang="en-US" dirty="0"/>
              <a:t>章で「</a:t>
            </a:r>
            <a:r>
              <a:rPr lang="en-US" altLang="ja-JP" dirty="0"/>
              <a:t>Q</a:t>
            </a:r>
            <a:r>
              <a:rPr lang="ja-JP" altLang="en-US" dirty="0"/>
              <a:t>助」を用いた緊急度判定について、「</a:t>
            </a:r>
            <a:r>
              <a:rPr lang="en-US" altLang="ja-JP" dirty="0"/>
              <a:t>3-A</a:t>
            </a:r>
            <a:r>
              <a:rPr lang="ja-JP" altLang="ja-JP" dirty="0"/>
              <a:t>緊急度判定</a:t>
            </a:r>
            <a:r>
              <a:rPr lang="ja-JP" altLang="en-US" dirty="0"/>
              <a:t>のしかた、「</a:t>
            </a:r>
            <a:r>
              <a:rPr lang="en-US" altLang="ja-JP" dirty="0"/>
              <a:t>3-B</a:t>
            </a:r>
            <a:r>
              <a:rPr lang="ja-JP" altLang="ja-JP" dirty="0"/>
              <a:t>医療機関・受診手段の検索</a:t>
            </a:r>
            <a:r>
              <a:rPr lang="ja-JP" altLang="en-US" dirty="0"/>
              <a:t>のしかた」でアプリの実際の利用方法を</a:t>
            </a:r>
            <a:r>
              <a:rPr lang="ja-JP" altLang="ja-JP" dirty="0"/>
              <a:t>ご説明</a:t>
            </a:r>
            <a:r>
              <a:rPr lang="ja-JP" altLang="en-US" dirty="0"/>
              <a:t>いた</a:t>
            </a:r>
            <a:r>
              <a:rPr lang="ja-JP" altLang="ja-JP" dirty="0"/>
              <a:t>します。</a:t>
            </a:r>
            <a:endParaRPr lang="en-US" altLang="ja-JP" dirty="0"/>
          </a:p>
          <a:p>
            <a:endParaRPr lang="en-US" altLang="ja-JP" dirty="0"/>
          </a:p>
        </p:txBody>
      </p:sp>
      <p:sp>
        <p:nvSpPr>
          <p:cNvPr id="5" name="スライド イメージ プレースホルダー 4">
            <a:extLst>
              <a:ext uri="{FF2B5EF4-FFF2-40B4-BE49-F238E27FC236}">
                <a16:creationId xmlns:a16="http://schemas.microsoft.com/office/drawing/2014/main" id="{E34131D5-9D95-4D68-0153-AE5D69501689}"/>
              </a:ext>
            </a:extLst>
          </p:cNvPr>
          <p:cNvSpPr>
            <a:spLocks noGrp="1" noRot="1" noChangeAspect="1"/>
          </p:cNvSpPr>
          <p:nvPr>
            <p:ph type="sldImg"/>
          </p:nvPr>
        </p:nvSpPr>
        <p:spPr/>
      </p:sp>
    </p:spTree>
    <p:extLst>
      <p:ext uri="{BB962C8B-B14F-4D97-AF65-F5344CB8AC3E}">
        <p14:creationId xmlns:p14="http://schemas.microsoft.com/office/powerpoint/2010/main" val="60680023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p:txBody>
          <a:bodyPr/>
          <a:lstStyle/>
          <a:p>
            <a:r>
              <a:rPr lang="ja-JP" altLang="en-US" dirty="0"/>
              <a:t>ここでは、「</a:t>
            </a:r>
            <a:r>
              <a:rPr lang="en-US" altLang="ja-JP" dirty="0"/>
              <a:t>Q</a:t>
            </a:r>
            <a:r>
              <a:rPr lang="ja-JP" altLang="en-US" dirty="0"/>
              <a:t>助」を利用する準備についてご説明いたします。</a:t>
            </a:r>
            <a:endParaRPr lang="en-US" altLang="ja-JP" dirty="0"/>
          </a:p>
          <a:p>
            <a:endParaRPr lang="en-US" altLang="ja-JP" dirty="0"/>
          </a:p>
          <a:p>
            <a:r>
              <a:rPr lang="ja-JP" altLang="en-US" dirty="0"/>
              <a:t>「</a:t>
            </a:r>
            <a:r>
              <a:rPr lang="en-US" altLang="ja-JP" dirty="0"/>
              <a:t>Q</a:t>
            </a:r>
            <a:r>
              <a:rPr lang="ja-JP" altLang="en-US" dirty="0"/>
              <a:t>助」のインストールや利用登録を行っていきます。</a:t>
            </a:r>
            <a:endParaRPr lang="en-US" altLang="ja-JP" dirty="0"/>
          </a:p>
          <a:p>
            <a:endParaRPr lang="ja-JP" altLang="en-US" dirty="0"/>
          </a:p>
        </p:txBody>
      </p:sp>
      <p:sp>
        <p:nvSpPr>
          <p:cNvPr id="4" name="スライド番号プレースホルダー 3"/>
          <p:cNvSpPr>
            <a:spLocks noGrp="1"/>
          </p:cNvSpPr>
          <p:nvPr>
            <p:ph type="sldNum" sz="quarter" idx="10"/>
          </p:nvPr>
        </p:nvSpPr>
        <p:spPr/>
        <p:txBody>
          <a:bodyPr/>
          <a:lstStyle/>
          <a:p>
            <a:fld id="{2E1C7AFC-CFB2-404C-A69D-ECFBCE546BF5}" type="slidenum">
              <a:rPr lang="ja-JP" altLang="en-US" smtClean="0"/>
              <a:pPr/>
              <a:t>8</a:t>
            </a:fld>
            <a:endParaRPr lang="ja-JP" altLang="en-US" dirty="0"/>
          </a:p>
        </p:txBody>
      </p:sp>
      <p:sp>
        <p:nvSpPr>
          <p:cNvPr id="6" name="スライド イメージ プレースホルダー 5">
            <a:extLst>
              <a:ext uri="{FF2B5EF4-FFF2-40B4-BE49-F238E27FC236}">
                <a16:creationId xmlns:a16="http://schemas.microsoft.com/office/drawing/2014/main" id="{91B6FC73-C167-3C18-ACE6-453FD3117441}"/>
              </a:ext>
            </a:extLst>
          </p:cNvPr>
          <p:cNvSpPr>
            <a:spLocks noGrp="1" noRot="1" noChangeAspect="1"/>
          </p:cNvSpPr>
          <p:nvPr>
            <p:ph type="sldImg"/>
          </p:nvPr>
        </p:nvSpPr>
        <p:spPr/>
      </p:sp>
    </p:spTree>
    <p:extLst>
      <p:ext uri="{BB962C8B-B14F-4D97-AF65-F5344CB8AC3E}">
        <p14:creationId xmlns:p14="http://schemas.microsoft.com/office/powerpoint/2010/main" val="232507431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p:txBody>
          <a:bodyPr/>
          <a:lstStyle/>
          <a:p>
            <a:r>
              <a:rPr lang="ja-JP" altLang="en-US" dirty="0"/>
              <a:t>まず、全国版救急受診アプリ</a:t>
            </a:r>
            <a:r>
              <a:rPr lang="en-US" altLang="ja-JP" dirty="0"/>
              <a:t>Q</a:t>
            </a:r>
            <a:r>
              <a:rPr lang="ja-JP" altLang="en-US" dirty="0"/>
              <a:t>助のインストールを行います。</a:t>
            </a:r>
            <a:endParaRPr lang="en-US" altLang="ja-JP" dirty="0"/>
          </a:p>
          <a:p>
            <a:endParaRPr lang="en-US" altLang="ja-JP" dirty="0"/>
          </a:p>
          <a:p>
            <a:r>
              <a:rPr lang="en-US" altLang="ja-JP" dirty="0"/>
              <a:t>Android</a:t>
            </a:r>
            <a:r>
              <a:rPr lang="ja-JP" altLang="en-US" dirty="0"/>
              <a:t>のスマートフォンでのインストール方法からご説明いたします。</a:t>
            </a:r>
            <a:endParaRPr lang="en-US" altLang="ja-JP" dirty="0"/>
          </a:p>
          <a:p>
            <a:endParaRPr lang="en-US" altLang="ja-JP" dirty="0"/>
          </a:p>
          <a:p>
            <a:r>
              <a:rPr lang="ja-JP" altLang="en-US" dirty="0"/>
              <a:t>①ホーム画面から</a:t>
            </a:r>
            <a:r>
              <a:rPr lang="en-US" altLang="ja-JP" dirty="0"/>
              <a:t>Play</a:t>
            </a:r>
            <a:r>
              <a:rPr lang="ja-JP" altLang="en-US" dirty="0"/>
              <a:t>ストア</a:t>
            </a:r>
            <a:r>
              <a:rPr lang="en-US" altLang="ja-JP" dirty="0"/>
              <a:t> </a:t>
            </a:r>
            <a:r>
              <a:rPr lang="ja-JP" altLang="en-US" dirty="0"/>
              <a:t>をタップします。</a:t>
            </a:r>
            <a:endParaRPr lang="en-US" altLang="ja-JP" dirty="0"/>
          </a:p>
          <a:p>
            <a:endParaRPr lang="en-US" altLang="ja-JP" dirty="0"/>
          </a:p>
          <a:p>
            <a:r>
              <a:rPr lang="ja-JP" altLang="en-US" dirty="0"/>
              <a:t>②のアプリとゲームを</a:t>
            </a:r>
            <a:r>
              <a:rPr lang="en-US" altLang="ja-JP" dirty="0"/>
              <a:t>…</a:t>
            </a:r>
            <a:r>
              <a:rPr lang="ja-JP" altLang="en-US" dirty="0"/>
              <a:t>と記載されている画面上のグレーの枠をタップします。</a:t>
            </a:r>
            <a:endParaRPr lang="en-US" altLang="ja-JP" dirty="0"/>
          </a:p>
          <a:p>
            <a:endParaRPr lang="en-US" altLang="ja-JP" dirty="0"/>
          </a:p>
        </p:txBody>
      </p:sp>
      <p:sp>
        <p:nvSpPr>
          <p:cNvPr id="4" name="スライド番号プレースホルダー 3"/>
          <p:cNvSpPr>
            <a:spLocks noGrp="1"/>
          </p:cNvSpPr>
          <p:nvPr>
            <p:ph type="sldNum" sz="quarter" idx="10"/>
          </p:nvPr>
        </p:nvSpPr>
        <p:spPr/>
        <p:txBody>
          <a:bodyPr/>
          <a:lstStyle/>
          <a:p>
            <a:fld id="{2E1C7AFC-CFB2-404C-A69D-ECFBCE546BF5}" type="slidenum">
              <a:rPr lang="ja-JP" altLang="en-US" smtClean="0"/>
              <a:pPr/>
              <a:t>9</a:t>
            </a:fld>
            <a:endParaRPr lang="ja-JP" altLang="en-US" dirty="0"/>
          </a:p>
        </p:txBody>
      </p:sp>
      <p:sp>
        <p:nvSpPr>
          <p:cNvPr id="6" name="スライド イメージ プレースホルダー 5">
            <a:extLst>
              <a:ext uri="{FF2B5EF4-FFF2-40B4-BE49-F238E27FC236}">
                <a16:creationId xmlns:a16="http://schemas.microsoft.com/office/drawing/2014/main" id="{A445A6C5-06B0-DD1D-7119-12E7D8ADCBFB}"/>
              </a:ext>
            </a:extLst>
          </p:cNvPr>
          <p:cNvSpPr>
            <a:spLocks noGrp="1" noRot="1" noChangeAspect="1"/>
          </p:cNvSpPr>
          <p:nvPr>
            <p:ph type="sldImg"/>
          </p:nvPr>
        </p:nvSpPr>
        <p:spPr/>
      </p:sp>
    </p:spTree>
    <p:extLst>
      <p:ext uri="{BB962C8B-B14F-4D97-AF65-F5344CB8AC3E}">
        <p14:creationId xmlns:p14="http://schemas.microsoft.com/office/powerpoint/2010/main" val="14606663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4_タイトル スライド">
    <p:spTree>
      <p:nvGrpSpPr>
        <p:cNvPr id="1" name=""/>
        <p:cNvGrpSpPr/>
        <p:nvPr/>
      </p:nvGrpSpPr>
      <p:grpSpPr>
        <a:xfrm>
          <a:off x="0" y="0"/>
          <a:ext cx="0" cy="0"/>
          <a:chOff x="0" y="0"/>
          <a:chExt cx="0" cy="0"/>
        </a:xfrm>
      </p:grpSpPr>
      <p:sp>
        <p:nvSpPr>
          <p:cNvPr id="2" name="正方形/長方形 1">
            <a:extLst>
              <a:ext uri="{FF2B5EF4-FFF2-40B4-BE49-F238E27FC236}">
                <a16:creationId xmlns:a16="http://schemas.microsoft.com/office/drawing/2014/main" id="{CE1F010E-C0DA-281E-FE4C-383C2608482E}"/>
              </a:ext>
            </a:extLst>
          </p:cNvPr>
          <p:cNvSpPr/>
          <p:nvPr userDrawn="1"/>
        </p:nvSpPr>
        <p:spPr>
          <a:xfrm>
            <a:off x="616027" y="1916832"/>
            <a:ext cx="7805010" cy="2736304"/>
          </a:xfrm>
          <a:prstGeom prst="rect">
            <a:avLst/>
          </a:prstGeom>
          <a:solidFill>
            <a:srgbClr val="F9FBFD"/>
          </a:solidFill>
          <a:ln w="28575">
            <a:solidFill>
              <a:srgbClr val="4472C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33" dirty="0">
              <a:solidFill>
                <a:prstClr val="white"/>
              </a:solidFill>
              <a:latin typeface="Abadi" panose="020B0604020104020204" pitchFamily="34" charset="0"/>
              <a:ea typeface="游ゴシック" panose="020B0400000000000000" pitchFamily="50" charset="-128"/>
            </a:endParaRPr>
          </a:p>
        </p:txBody>
      </p:sp>
      <p:sp>
        <p:nvSpPr>
          <p:cNvPr id="4" name="サブタイトル 2">
            <a:extLst>
              <a:ext uri="{FF2B5EF4-FFF2-40B4-BE49-F238E27FC236}">
                <a16:creationId xmlns:a16="http://schemas.microsoft.com/office/drawing/2014/main" id="{ACDC2D4B-8F51-46EE-EA26-F3AE489BB560}"/>
              </a:ext>
            </a:extLst>
          </p:cNvPr>
          <p:cNvSpPr txBox="1">
            <a:spLocks/>
          </p:cNvSpPr>
          <p:nvPr userDrawn="1"/>
        </p:nvSpPr>
        <p:spPr>
          <a:xfrm>
            <a:off x="616027" y="2249887"/>
            <a:ext cx="7805010" cy="2197422"/>
          </a:xfrm>
          <a:prstGeom prst="rect">
            <a:avLst/>
          </a:prstGeom>
        </p:spPr>
        <p:txBody>
          <a:bodyPr>
            <a:noAutofit/>
          </a:bodyPr>
          <a:lstStyle>
            <a:lvl1pPr marL="0" indent="0" algn="l" defTabSz="914400" rtl="0" eaLnBrk="1" latinLnBrk="0" hangingPunct="1">
              <a:lnSpc>
                <a:spcPct val="90000"/>
              </a:lnSpc>
              <a:spcBef>
                <a:spcPts val="1000"/>
              </a:spcBef>
              <a:buFontTx/>
              <a:buNone/>
              <a:defRPr kumimoji="1" sz="2000" b="1" i="0" kern="1200">
                <a:solidFill>
                  <a:schemeClr val="tx1"/>
                </a:solidFill>
                <a:latin typeface="Meiryo" charset="-128"/>
                <a:ea typeface="Meiryo" charset="-128"/>
                <a:cs typeface="Meiryo" charset="-128"/>
              </a:defRPr>
            </a:lvl1pPr>
            <a:lvl2pPr marL="457200" indent="0" algn="l" defTabSz="914400" rtl="0" eaLnBrk="1" latinLnBrk="0" hangingPunct="1">
              <a:lnSpc>
                <a:spcPct val="90000"/>
              </a:lnSpc>
              <a:spcBef>
                <a:spcPts val="500"/>
              </a:spcBef>
              <a:buFontTx/>
              <a:buNone/>
              <a:defRPr kumimoji="1" sz="1600" b="1" i="0" kern="1200">
                <a:solidFill>
                  <a:schemeClr val="tx1"/>
                </a:solidFill>
                <a:latin typeface="Meiryo" charset="-128"/>
                <a:ea typeface="Meiryo" charset="-128"/>
                <a:cs typeface="Meiryo" charset="-128"/>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1600" b="1" i="0" kern="1200">
                <a:solidFill>
                  <a:schemeClr val="tx1"/>
                </a:solidFill>
                <a:latin typeface="Meiryo" charset="-128"/>
                <a:ea typeface="Meiryo" charset="-128"/>
                <a:cs typeface="Meiryo" charset="-128"/>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b="1" i="0" kern="1200">
                <a:solidFill>
                  <a:schemeClr val="tx1"/>
                </a:solidFill>
                <a:latin typeface="Meiryo" charset="-128"/>
                <a:ea typeface="Meiryo" charset="-128"/>
                <a:cs typeface="Meiryo" charset="-128"/>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b="1" i="0" kern="1200">
                <a:solidFill>
                  <a:schemeClr val="tx1"/>
                </a:solidFill>
                <a:latin typeface="Meiryo" charset="-128"/>
                <a:ea typeface="Meiryo" charset="-128"/>
                <a:cs typeface="Meiryo" charset="-128"/>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algn="ctr" defTabSz="1007943">
              <a:lnSpc>
                <a:spcPct val="120000"/>
              </a:lnSpc>
              <a:spcBef>
                <a:spcPts val="1102"/>
              </a:spcBef>
            </a:pPr>
            <a:endParaRPr lang="ja-JP" altLang="en-US" sz="5291" dirty="0">
              <a:solidFill>
                <a:srgbClr val="4472C4"/>
              </a:solidFill>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2342463953"/>
      </p:ext>
    </p:extLst>
  </p:cSld>
  <p:clrMapOvr>
    <a:masterClrMapping/>
  </p:clrMapOvr>
  <p:extLst>
    <p:ext uri="{DCECCB84-F9BA-43D5-87BE-67443E8EF086}">
      <p15:sldGuideLst xmlns:p15="http://schemas.microsoft.com/office/powerpoint/2012/main">
        <p15:guide id="1" orient="horz" pos="2160">
          <p15:clr>
            <a:srgbClr val="FBAE40"/>
          </p15:clr>
        </p15:guide>
        <p15:guide id="2" pos="2880">
          <p15:clr>
            <a:srgbClr val="FBAE40"/>
          </p15:clr>
        </p15:guide>
        <p15:guide id="3" pos="158">
          <p15:clr>
            <a:srgbClr val="FBAE40"/>
          </p15:clr>
        </p15:guide>
        <p15:guide id="4" pos="5602">
          <p15:clr>
            <a:srgbClr val="FBAE40"/>
          </p15:clr>
        </p15:guide>
        <p15:guide id="5" orient="horz" pos="119">
          <p15:clr>
            <a:srgbClr val="FBAE40"/>
          </p15:clr>
        </p15:guide>
        <p15:guide id="6" orient="horz" pos="4088">
          <p15:clr>
            <a:srgbClr val="FBAE40"/>
          </p15:clr>
        </p15:guide>
        <p15:guide id="7" orient="horz" pos="799">
          <p15:clr>
            <a:srgbClr val="FBAE40"/>
          </p15:clr>
        </p15:guide>
        <p15:guide id="8" pos="1066">
          <p15:clr>
            <a:srgbClr val="FBAE40"/>
          </p15:clr>
        </p15:guide>
        <p15:guide id="9" orient="horz" pos="572">
          <p15:clr>
            <a:srgbClr val="FBAE40"/>
          </p15:clr>
        </p15:guide>
        <p15:guide id="11" orient="horz" pos="346">
          <p15:clr>
            <a:srgbClr val="FBAE40"/>
          </p15:clr>
        </p15:guide>
        <p15:guide id="12" pos="385">
          <p15:clr>
            <a:srgbClr val="FBAE40"/>
          </p15:clr>
        </p15:guide>
        <p15:guide id="13" pos="1179">
          <p15:clr>
            <a:srgbClr val="FBAE40"/>
          </p15:clr>
        </p15:guide>
        <p15:guide id="14" orient="horz" pos="913">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5_タイトル スライド">
    <p:spTree>
      <p:nvGrpSpPr>
        <p:cNvPr id="1" name=""/>
        <p:cNvGrpSpPr/>
        <p:nvPr/>
      </p:nvGrpSpPr>
      <p:grpSpPr>
        <a:xfrm>
          <a:off x="0" y="0"/>
          <a:ext cx="0" cy="0"/>
          <a:chOff x="0" y="0"/>
          <a:chExt cx="0" cy="0"/>
        </a:xfrm>
      </p:grpSpPr>
      <p:sp>
        <p:nvSpPr>
          <p:cNvPr id="2" name="正方形/長方形 1">
            <a:extLst>
              <a:ext uri="{FF2B5EF4-FFF2-40B4-BE49-F238E27FC236}">
                <a16:creationId xmlns:a16="http://schemas.microsoft.com/office/drawing/2014/main" id="{CE1F010E-C0DA-281E-FE4C-383C2608482E}"/>
              </a:ext>
            </a:extLst>
          </p:cNvPr>
          <p:cNvSpPr/>
          <p:nvPr userDrawn="1"/>
        </p:nvSpPr>
        <p:spPr>
          <a:xfrm>
            <a:off x="616027" y="1916832"/>
            <a:ext cx="7805010" cy="2736304"/>
          </a:xfrm>
          <a:prstGeom prst="rect">
            <a:avLst/>
          </a:prstGeom>
          <a:solidFill>
            <a:srgbClr val="F9FBFD"/>
          </a:solidFill>
          <a:ln w="28575">
            <a:solidFill>
              <a:srgbClr val="4472C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33" dirty="0">
              <a:solidFill>
                <a:prstClr val="white"/>
              </a:solidFill>
              <a:latin typeface="Abadi" panose="020B0604020104020204" pitchFamily="34" charset="0"/>
              <a:ea typeface="游ゴシック" panose="020B0400000000000000" pitchFamily="50" charset="-128"/>
            </a:endParaRPr>
          </a:p>
        </p:txBody>
      </p:sp>
      <p:sp>
        <p:nvSpPr>
          <p:cNvPr id="5" name="サブタイトル 2">
            <a:extLst>
              <a:ext uri="{FF2B5EF4-FFF2-40B4-BE49-F238E27FC236}">
                <a16:creationId xmlns:a16="http://schemas.microsoft.com/office/drawing/2014/main" id="{608ACC57-BCD1-0924-F1A4-2149C1120BBA}"/>
              </a:ext>
            </a:extLst>
          </p:cNvPr>
          <p:cNvSpPr txBox="1">
            <a:spLocks/>
          </p:cNvSpPr>
          <p:nvPr userDrawn="1"/>
        </p:nvSpPr>
        <p:spPr>
          <a:xfrm>
            <a:off x="616027" y="2249887"/>
            <a:ext cx="7805010" cy="2197422"/>
          </a:xfrm>
          <a:prstGeom prst="rect">
            <a:avLst/>
          </a:prstGeom>
        </p:spPr>
        <p:txBody>
          <a:bodyPr>
            <a:noAutofit/>
          </a:bodyPr>
          <a:lstStyle>
            <a:lvl1pPr marL="0" indent="0" algn="l" defTabSz="914400" rtl="0" eaLnBrk="1" latinLnBrk="0" hangingPunct="1">
              <a:lnSpc>
                <a:spcPct val="90000"/>
              </a:lnSpc>
              <a:spcBef>
                <a:spcPts val="1000"/>
              </a:spcBef>
              <a:buFontTx/>
              <a:buNone/>
              <a:defRPr kumimoji="1" sz="2000" b="1" i="0" kern="1200">
                <a:solidFill>
                  <a:schemeClr val="tx1"/>
                </a:solidFill>
                <a:latin typeface="Meiryo" charset="-128"/>
                <a:ea typeface="Meiryo" charset="-128"/>
                <a:cs typeface="Meiryo" charset="-128"/>
              </a:defRPr>
            </a:lvl1pPr>
            <a:lvl2pPr marL="457200" indent="0" algn="l" defTabSz="914400" rtl="0" eaLnBrk="1" latinLnBrk="0" hangingPunct="1">
              <a:lnSpc>
                <a:spcPct val="90000"/>
              </a:lnSpc>
              <a:spcBef>
                <a:spcPts val="500"/>
              </a:spcBef>
              <a:buFontTx/>
              <a:buNone/>
              <a:defRPr kumimoji="1" sz="1600" b="1" i="0" kern="1200">
                <a:solidFill>
                  <a:schemeClr val="tx1"/>
                </a:solidFill>
                <a:latin typeface="Meiryo" charset="-128"/>
                <a:ea typeface="Meiryo" charset="-128"/>
                <a:cs typeface="Meiryo" charset="-128"/>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1600" b="1" i="0" kern="1200">
                <a:solidFill>
                  <a:schemeClr val="tx1"/>
                </a:solidFill>
                <a:latin typeface="Meiryo" charset="-128"/>
                <a:ea typeface="Meiryo" charset="-128"/>
                <a:cs typeface="Meiryo" charset="-128"/>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b="1" i="0" kern="1200">
                <a:solidFill>
                  <a:schemeClr val="tx1"/>
                </a:solidFill>
                <a:latin typeface="Meiryo" charset="-128"/>
                <a:ea typeface="Meiryo" charset="-128"/>
                <a:cs typeface="Meiryo" charset="-128"/>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b="1" i="0" kern="1200">
                <a:solidFill>
                  <a:schemeClr val="tx1"/>
                </a:solidFill>
                <a:latin typeface="Meiryo" charset="-128"/>
                <a:ea typeface="Meiryo" charset="-128"/>
                <a:cs typeface="Meiryo" charset="-128"/>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algn="ctr" defTabSz="1007943">
              <a:lnSpc>
                <a:spcPct val="120000"/>
              </a:lnSpc>
              <a:spcBef>
                <a:spcPts val="1102"/>
              </a:spcBef>
            </a:pPr>
            <a:endParaRPr lang="ja-JP" altLang="en-US" sz="5291" dirty="0">
              <a:solidFill>
                <a:srgbClr val="4472C4"/>
              </a:solidFill>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759573772"/>
      </p:ext>
    </p:extLst>
  </p:cSld>
  <p:clrMapOvr>
    <a:masterClrMapping/>
  </p:clrMapOvr>
  <p:extLst>
    <p:ext uri="{DCECCB84-F9BA-43D5-87BE-67443E8EF086}">
      <p15:sldGuideLst xmlns:p15="http://schemas.microsoft.com/office/powerpoint/2012/main">
        <p15:guide id="1" orient="horz" pos="2160">
          <p15:clr>
            <a:srgbClr val="FBAE40"/>
          </p15:clr>
        </p15:guide>
        <p15:guide id="2" pos="2880">
          <p15:clr>
            <a:srgbClr val="FBAE40"/>
          </p15:clr>
        </p15:guide>
        <p15:guide id="3" pos="158">
          <p15:clr>
            <a:srgbClr val="FBAE40"/>
          </p15:clr>
        </p15:guide>
        <p15:guide id="4" pos="5602">
          <p15:clr>
            <a:srgbClr val="FBAE40"/>
          </p15:clr>
        </p15:guide>
        <p15:guide id="5" orient="horz" pos="119">
          <p15:clr>
            <a:srgbClr val="FBAE40"/>
          </p15:clr>
        </p15:guide>
        <p15:guide id="6" orient="horz" pos="4088">
          <p15:clr>
            <a:srgbClr val="FBAE40"/>
          </p15:clr>
        </p15:guide>
        <p15:guide id="7" orient="horz" pos="799">
          <p15:clr>
            <a:srgbClr val="FBAE40"/>
          </p15:clr>
        </p15:guide>
        <p15:guide id="8" pos="1066">
          <p15:clr>
            <a:srgbClr val="FBAE40"/>
          </p15:clr>
        </p15:guide>
        <p15:guide id="9" orient="horz" pos="572">
          <p15:clr>
            <a:srgbClr val="FBAE40"/>
          </p15:clr>
        </p15:guide>
        <p15:guide id="11" orient="horz" pos="346">
          <p15:clr>
            <a:srgbClr val="FBAE40"/>
          </p15:clr>
        </p15:guide>
        <p15:guide id="12" pos="385">
          <p15:clr>
            <a:srgbClr val="FBAE40"/>
          </p15:clr>
        </p15:guide>
        <p15:guide id="13" pos="1179">
          <p15:clr>
            <a:srgbClr val="FBAE40"/>
          </p15:clr>
        </p15:guide>
        <p15:guide id="14" orient="horz" pos="913">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6_タイトル スライド">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3766AE36-9F42-95F7-2A0D-FB48F00EDCA6}"/>
              </a:ext>
            </a:extLst>
          </p:cNvPr>
          <p:cNvSpPr txBox="1">
            <a:spLocks/>
          </p:cNvSpPr>
          <p:nvPr userDrawn="1"/>
        </p:nvSpPr>
        <p:spPr>
          <a:xfrm>
            <a:off x="61340" y="2998113"/>
            <a:ext cx="1447648" cy="861774"/>
          </a:xfrm>
          <a:prstGeom prst="rect">
            <a:avLst/>
          </a:prstGeom>
        </p:spPr>
        <p:txBody>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lgn="ctr" defTabSz="914305"/>
            <a:r>
              <a:rPr lang="ja-JP" altLang="en-US" sz="3599" b="1" dirty="0">
                <a:solidFill>
                  <a:srgbClr val="4472C4"/>
                </a:solidFill>
                <a:latin typeface="BIZ UDPゴシック" panose="020B0400000000000000" pitchFamily="50" charset="-128"/>
                <a:ea typeface="BIZ UDPゴシック" panose="020B0400000000000000" pitchFamily="50" charset="-128"/>
                <a:cs typeface="Meiryo" charset="-128"/>
              </a:rPr>
              <a:t>目次</a:t>
            </a:r>
          </a:p>
        </p:txBody>
      </p:sp>
      <p:sp>
        <p:nvSpPr>
          <p:cNvPr id="5" name="正方形/長方形 4">
            <a:extLst>
              <a:ext uri="{FF2B5EF4-FFF2-40B4-BE49-F238E27FC236}">
                <a16:creationId xmlns:a16="http://schemas.microsoft.com/office/drawing/2014/main" id="{80F89827-1E19-81CF-8F3F-57C9212B374E}"/>
              </a:ext>
            </a:extLst>
          </p:cNvPr>
          <p:cNvSpPr/>
          <p:nvPr userDrawn="1"/>
        </p:nvSpPr>
        <p:spPr>
          <a:xfrm>
            <a:off x="2217907" y="1279270"/>
            <a:ext cx="6541182" cy="165618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50000"/>
              </a:lnSpc>
            </a:pPr>
            <a:endParaRPr lang="en-US" altLang="ja-JP" sz="1600" dirty="0">
              <a:ln w="0"/>
              <a:solidFill>
                <a:prstClr val="black"/>
              </a:solidFill>
              <a:latin typeface="BIZ UDPゴシック" panose="020B0400000000000000" pitchFamily="50" charset="-128"/>
              <a:ea typeface="BIZ UDPゴシック" panose="020B0400000000000000" pitchFamily="50" charset="-128"/>
            </a:endParaRPr>
          </a:p>
        </p:txBody>
      </p:sp>
      <p:sp>
        <p:nvSpPr>
          <p:cNvPr id="6" name="正方形/長方形 5">
            <a:extLst>
              <a:ext uri="{FF2B5EF4-FFF2-40B4-BE49-F238E27FC236}">
                <a16:creationId xmlns:a16="http://schemas.microsoft.com/office/drawing/2014/main" id="{AE12839A-CB3D-7912-3FF0-4D7609C95C78}"/>
              </a:ext>
            </a:extLst>
          </p:cNvPr>
          <p:cNvSpPr/>
          <p:nvPr userDrawn="1"/>
        </p:nvSpPr>
        <p:spPr>
          <a:xfrm>
            <a:off x="2217907" y="4556695"/>
            <a:ext cx="6541182" cy="165618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50000"/>
              </a:lnSpc>
            </a:pPr>
            <a:endParaRPr lang="ja-JP" altLang="en-US" sz="1600" dirty="0">
              <a:ln w="0"/>
              <a:solidFill>
                <a:prstClr val="black"/>
              </a:solidFill>
              <a:latin typeface="BIZ UDPゴシック" panose="020B0400000000000000" pitchFamily="50" charset="-128"/>
              <a:ea typeface="BIZ UDPゴシック" panose="020B0400000000000000" pitchFamily="50" charset="-128"/>
            </a:endParaRPr>
          </a:p>
        </p:txBody>
      </p:sp>
      <p:cxnSp>
        <p:nvCxnSpPr>
          <p:cNvPr id="7" name="直線コネクタ 6">
            <a:extLst>
              <a:ext uri="{FF2B5EF4-FFF2-40B4-BE49-F238E27FC236}">
                <a16:creationId xmlns:a16="http://schemas.microsoft.com/office/drawing/2014/main" id="{0D93717F-3492-1233-DAA6-6947010ACB45}"/>
              </a:ext>
            </a:extLst>
          </p:cNvPr>
          <p:cNvCxnSpPr>
            <a:cxnSpLocks/>
          </p:cNvCxnSpPr>
          <p:nvPr userDrawn="1"/>
        </p:nvCxnSpPr>
        <p:spPr>
          <a:xfrm flipV="1">
            <a:off x="1699621" y="0"/>
            <a:ext cx="0" cy="6858000"/>
          </a:xfrm>
          <a:prstGeom prst="line">
            <a:avLst/>
          </a:prstGeom>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925382244"/>
      </p:ext>
    </p:extLst>
  </p:cSld>
  <p:clrMapOvr>
    <a:masterClrMapping/>
  </p:clrMapOvr>
  <p:extLst>
    <p:ext uri="{DCECCB84-F9BA-43D5-87BE-67443E8EF086}">
      <p15:sldGuideLst xmlns:p15="http://schemas.microsoft.com/office/powerpoint/2012/main">
        <p15:guide id="1" orient="horz" pos="2160">
          <p15:clr>
            <a:srgbClr val="FBAE40"/>
          </p15:clr>
        </p15:guide>
        <p15:guide id="2" pos="2880">
          <p15:clr>
            <a:srgbClr val="FBAE40"/>
          </p15:clr>
        </p15:guide>
        <p15:guide id="3" pos="158">
          <p15:clr>
            <a:srgbClr val="FBAE40"/>
          </p15:clr>
        </p15:guide>
        <p15:guide id="4" pos="5602">
          <p15:clr>
            <a:srgbClr val="FBAE40"/>
          </p15:clr>
        </p15:guide>
        <p15:guide id="5" orient="horz" pos="119">
          <p15:clr>
            <a:srgbClr val="FBAE40"/>
          </p15:clr>
        </p15:guide>
        <p15:guide id="6" orient="horz" pos="4088">
          <p15:clr>
            <a:srgbClr val="FBAE40"/>
          </p15:clr>
        </p15:guide>
        <p15:guide id="7" orient="horz" pos="799">
          <p15:clr>
            <a:srgbClr val="FBAE40"/>
          </p15:clr>
        </p15:guide>
        <p15:guide id="8" pos="1066">
          <p15:clr>
            <a:srgbClr val="FBAE40"/>
          </p15:clr>
        </p15:guide>
        <p15:guide id="9" orient="horz" pos="572">
          <p15:clr>
            <a:srgbClr val="FBAE40"/>
          </p15:clr>
        </p15:guide>
        <p15:guide id="11" orient="horz" pos="346">
          <p15:clr>
            <a:srgbClr val="FBAE40"/>
          </p15:clr>
        </p15:guide>
        <p15:guide id="12" pos="385">
          <p15:clr>
            <a:srgbClr val="FBAE40"/>
          </p15:clr>
        </p15:guide>
        <p15:guide id="13" pos="1179">
          <p15:clr>
            <a:srgbClr val="FBAE40"/>
          </p15:clr>
        </p15:guide>
        <p15:guide id="14" orient="horz" pos="913">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7_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1392691" y="220736"/>
            <a:ext cx="7576708" cy="486326"/>
          </a:xfrm>
          <a:noFill/>
        </p:spPr>
        <p:txBody>
          <a:bodyPr anchor="b">
            <a:noAutofit/>
          </a:bodyPr>
          <a:lstStyle>
            <a:lvl1pPr algn="l">
              <a:defRPr sz="2799" b="1" i="0">
                <a:solidFill>
                  <a:schemeClr val="accent1"/>
                </a:solidFill>
                <a:latin typeface="BIZ UDPゴシック" panose="020B0400000000000000" pitchFamily="50" charset="-128"/>
                <a:ea typeface="BIZ UDPゴシック" panose="020B0400000000000000" pitchFamily="50" charset="-128"/>
                <a:cs typeface="BIZ UDPゴシック" panose="020B0400000000000000" pitchFamily="50" charset="-128"/>
              </a:defRPr>
            </a:lvl1pPr>
          </a:lstStyle>
          <a:p>
            <a:r>
              <a:rPr lang="ja-JP" altLang="en-US" dirty="0"/>
              <a:t>マスター タイトルの書式設定</a:t>
            </a:r>
            <a:endParaRPr lang="en-US" dirty="0"/>
          </a:p>
        </p:txBody>
      </p:sp>
      <p:sp>
        <p:nvSpPr>
          <p:cNvPr id="5" name="タイトル 1">
            <a:extLst>
              <a:ext uri="{FF2B5EF4-FFF2-40B4-BE49-F238E27FC236}">
                <a16:creationId xmlns:a16="http://schemas.microsoft.com/office/drawing/2014/main" id="{90A431E3-8D31-43B3-F00E-7F96E173702A}"/>
              </a:ext>
            </a:extLst>
          </p:cNvPr>
          <p:cNvSpPr txBox="1">
            <a:spLocks noChangeAspect="1"/>
          </p:cNvSpPr>
          <p:nvPr userDrawn="1"/>
        </p:nvSpPr>
        <p:spPr>
          <a:xfrm>
            <a:off x="0" y="1"/>
            <a:ext cx="1259467" cy="894433"/>
          </a:xfrm>
          <a:prstGeom prst="rect">
            <a:avLst/>
          </a:prstGeom>
          <a:noFill/>
        </p:spPr>
        <p:txBody>
          <a:bodyPr vert="horz" wrap="none" lIns="91431" tIns="45715" rIns="91431" bIns="45715" rtlCol="0" anchor="ctr">
            <a:noAutofit/>
          </a:bodyPr>
          <a:lstStyle>
            <a:lvl1pPr algn="l" defTabSz="914400" rtl="0" eaLnBrk="1" latinLnBrk="0" hangingPunct="1">
              <a:lnSpc>
                <a:spcPct val="90000"/>
              </a:lnSpc>
              <a:spcBef>
                <a:spcPct val="0"/>
              </a:spcBef>
              <a:buNone/>
              <a:defRPr kumimoji="1" sz="4400" kern="1200">
                <a:solidFill>
                  <a:schemeClr val="tx1"/>
                </a:solidFill>
                <a:latin typeface="BIZ UDPゴシック" panose="020B0400000000000000" pitchFamily="50" charset="-128"/>
                <a:ea typeface="BIZ UDPゴシック" panose="020B0400000000000000" pitchFamily="50" charset="-128"/>
                <a:cs typeface="+mj-cs"/>
              </a:defRPr>
            </a:lvl1pPr>
          </a:lstStyle>
          <a:p>
            <a:pPr algn="ctr">
              <a:lnSpc>
                <a:spcPct val="100000"/>
              </a:lnSpc>
            </a:pPr>
            <a:endParaRPr kumimoji="0" lang="ja-JP" altLang="en-US" sz="2799" kern="0" dirty="0">
              <a:solidFill>
                <a:sysClr val="windowText" lastClr="000000"/>
              </a:solidFill>
              <a:latin typeface="BIZ UDPゴシック" panose="020B0400000000000000" pitchFamily="50" charset="-128"/>
              <a:ea typeface="BIZ UDPゴシック" panose="020B0400000000000000" pitchFamily="50" charset="-128"/>
            </a:endParaRPr>
          </a:p>
        </p:txBody>
      </p:sp>
      <p:cxnSp>
        <p:nvCxnSpPr>
          <p:cNvPr id="7" name="直線コネクタ 6">
            <a:extLst>
              <a:ext uri="{FF2B5EF4-FFF2-40B4-BE49-F238E27FC236}">
                <a16:creationId xmlns:a16="http://schemas.microsoft.com/office/drawing/2014/main" id="{A867F53A-A2E3-20A8-C6D4-8A30BB21636A}"/>
              </a:ext>
            </a:extLst>
          </p:cNvPr>
          <p:cNvCxnSpPr>
            <a:cxnSpLocks/>
          </p:cNvCxnSpPr>
          <p:nvPr userDrawn="1"/>
        </p:nvCxnSpPr>
        <p:spPr>
          <a:xfrm flipV="1">
            <a:off x="1259476" y="1"/>
            <a:ext cx="0" cy="883627"/>
          </a:xfrm>
          <a:prstGeom prst="line">
            <a:avLst/>
          </a:prstGeom>
        </p:spPr>
        <p:style>
          <a:lnRef idx="1">
            <a:schemeClr val="dk1"/>
          </a:lnRef>
          <a:fillRef idx="0">
            <a:schemeClr val="dk1"/>
          </a:fillRef>
          <a:effectRef idx="0">
            <a:schemeClr val="dk1"/>
          </a:effectRef>
          <a:fontRef idx="minor">
            <a:schemeClr val="tx1"/>
          </a:fontRef>
        </p:style>
      </p:cxnSp>
      <p:cxnSp>
        <p:nvCxnSpPr>
          <p:cNvPr id="8" name="直線コネクタ 7">
            <a:extLst>
              <a:ext uri="{FF2B5EF4-FFF2-40B4-BE49-F238E27FC236}">
                <a16:creationId xmlns:a16="http://schemas.microsoft.com/office/drawing/2014/main" id="{72624192-E038-7FEC-F1BF-3CD723E1694F}"/>
              </a:ext>
            </a:extLst>
          </p:cNvPr>
          <p:cNvCxnSpPr/>
          <p:nvPr userDrawn="1"/>
        </p:nvCxnSpPr>
        <p:spPr>
          <a:xfrm>
            <a:off x="-36512" y="883627"/>
            <a:ext cx="918051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449259"/>
      </p:ext>
    </p:extLst>
  </p:cSld>
  <p:clrMapOvr>
    <a:masterClrMapping/>
  </p:clrMapOvr>
  <p:extLst>
    <p:ext uri="{DCECCB84-F9BA-43D5-87BE-67443E8EF086}">
      <p15:sldGuideLst xmlns:p15="http://schemas.microsoft.com/office/powerpoint/2012/main">
        <p15:guide id="1" orient="horz" pos="2160">
          <p15:clr>
            <a:srgbClr val="FBAE40"/>
          </p15:clr>
        </p15:guide>
        <p15:guide id="2" pos="2880">
          <p15:clr>
            <a:srgbClr val="FBAE40"/>
          </p15:clr>
        </p15:guide>
        <p15:guide id="3" pos="158">
          <p15:clr>
            <a:srgbClr val="FBAE40"/>
          </p15:clr>
        </p15:guide>
        <p15:guide id="4" pos="5602">
          <p15:clr>
            <a:srgbClr val="FBAE40"/>
          </p15:clr>
        </p15:guide>
        <p15:guide id="5" orient="horz" pos="119">
          <p15:clr>
            <a:srgbClr val="FBAE40"/>
          </p15:clr>
        </p15:guide>
        <p15:guide id="6" orient="horz" pos="4088">
          <p15:clr>
            <a:srgbClr val="FBAE40"/>
          </p15:clr>
        </p15:guide>
        <p15:guide id="7" orient="horz" pos="799">
          <p15:clr>
            <a:srgbClr val="FBAE40"/>
          </p15:clr>
        </p15:guide>
        <p15:guide id="8" pos="1066">
          <p15:clr>
            <a:srgbClr val="FBAE40"/>
          </p15:clr>
        </p15:guide>
        <p15:guide id="9" orient="horz" pos="663">
          <p15:clr>
            <a:srgbClr val="FBAE40"/>
          </p15:clr>
        </p15:guide>
        <p15:guide id="11" orient="horz" pos="346">
          <p15:clr>
            <a:srgbClr val="FBAE40"/>
          </p15:clr>
        </p15:guide>
        <p15:guide id="12" pos="385">
          <p15:clr>
            <a:srgbClr val="FBAE40"/>
          </p15:clr>
        </p15:guide>
        <p15:guide id="13" pos="1179">
          <p15:clr>
            <a:srgbClr val="FBAE40"/>
          </p15:clr>
        </p15:guide>
        <p15:guide id="14" orient="horz" pos="913">
          <p15:clr>
            <a:srgbClr val="FBAE40"/>
          </p15:clr>
        </p15:guide>
        <p15:guide id="15" pos="2064">
          <p15:clr>
            <a:srgbClr val="FBAE40"/>
          </p15:clr>
        </p15:guide>
        <p15:guide id="16" pos="3787">
          <p15:clr>
            <a:srgbClr val="FBAE40"/>
          </p15:clr>
        </p15:guide>
        <p15:guide id="17" pos="5375">
          <p15:clr>
            <a:srgbClr val="FBAE40"/>
          </p15:clr>
        </p15:guide>
        <p15:guide id="18" orient="horz" pos="1253">
          <p15:clr>
            <a:srgbClr val="FBAE40"/>
          </p15:clr>
        </p15:guide>
        <p15:guide id="19" orient="horz" pos="1026">
          <p15:clr>
            <a:srgbClr val="FBAE40"/>
          </p15:clr>
        </p15:guide>
        <p15:guide id="20" orient="horz" pos="1480">
          <p15:clr>
            <a:srgbClr val="FBAE40"/>
          </p15:clr>
        </p15:guide>
        <p15:guide id="21" orient="horz" pos="1706">
          <p15:clr>
            <a:srgbClr val="FBAE40"/>
          </p15:clr>
        </p15:guide>
        <p15:guide id="22" orient="horz" pos="3861">
          <p15:clr>
            <a:srgbClr val="FBAE40"/>
          </p15:clr>
        </p15:guide>
        <p15:guide id="23" pos="1837">
          <p15:clr>
            <a:srgbClr val="FBAE40"/>
          </p15:clr>
        </p15:guide>
        <p15:guide id="24" pos="4014">
          <p15:clr>
            <a:srgbClr val="FBAE40"/>
          </p15:clr>
        </p15:guide>
        <p15:guide id="25" pos="2290">
          <p15:clr>
            <a:srgbClr val="FBAE40"/>
          </p15:clr>
        </p15:guide>
        <p15:guide id="26" pos="612">
          <p15:clr>
            <a:srgbClr val="FBAE40"/>
          </p15:clr>
        </p15:guide>
        <p15:guide id="27" pos="3107">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3_タイトル スライド">
    <p:spTree>
      <p:nvGrpSpPr>
        <p:cNvPr id="1" name=""/>
        <p:cNvGrpSpPr/>
        <p:nvPr/>
      </p:nvGrpSpPr>
      <p:grpSpPr>
        <a:xfrm>
          <a:off x="0" y="0"/>
          <a:ext cx="0" cy="0"/>
          <a:chOff x="0" y="0"/>
          <a:chExt cx="0" cy="0"/>
        </a:xfrm>
      </p:grpSpPr>
      <p:sp>
        <p:nvSpPr>
          <p:cNvPr id="8" name="円/楕円 7"/>
          <p:cNvSpPr/>
          <p:nvPr userDrawn="1"/>
        </p:nvSpPr>
        <p:spPr>
          <a:xfrm>
            <a:off x="4397496" y="6317066"/>
            <a:ext cx="360000" cy="360000"/>
          </a:xfrm>
          <a:prstGeom prst="ellipse">
            <a:avLst/>
          </a:prstGeom>
          <a:solidFill>
            <a:schemeClr val="bg1"/>
          </a:solidFill>
          <a:ln w="19050">
            <a:solidFill>
              <a:srgbClr val="0096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latin typeface="Abadi" panose="020B0604020104020204" pitchFamily="34" charset="0"/>
            </a:endParaRPr>
          </a:p>
        </p:txBody>
      </p:sp>
      <p:sp>
        <p:nvSpPr>
          <p:cNvPr id="16" name="Slide Number Placeholder 5"/>
          <p:cNvSpPr txBox="1">
            <a:spLocks/>
          </p:cNvSpPr>
          <p:nvPr userDrawn="1"/>
        </p:nvSpPr>
        <p:spPr>
          <a:xfrm>
            <a:off x="4221932" y="6328430"/>
            <a:ext cx="720000" cy="360000"/>
          </a:xfrm>
          <a:prstGeom prst="rect">
            <a:avLst/>
          </a:prstGeom>
        </p:spPr>
        <p:txBody>
          <a:bodyPr vert="horz" lIns="91440" tIns="45720" rIns="91440" bIns="45720" rtlCol="0" anchor="ctr"/>
          <a:lstStyle>
            <a:defPPr>
              <a:defRPr lang="ja-JP"/>
            </a:defPPr>
            <a:lvl1pPr marL="0" algn="ctr" defTabSz="914400" rtl="0" eaLnBrk="1" latinLnBrk="0" hangingPunct="1">
              <a:defRPr kumimoji="1" sz="1600" b="1" i="0" kern="1200">
                <a:solidFill>
                  <a:srgbClr val="009650"/>
                </a:solidFill>
                <a:latin typeface="Meiryo" charset="-128"/>
                <a:ea typeface="Meiryo" charset="-128"/>
                <a:cs typeface="Meiryo"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BD61DC6C-4581-DC44-8E22-5B060113FAEC}" type="slidenum">
              <a:rPr lang="ja-JP" altLang="en-US" smtClean="0">
                <a:latin typeface="BIZ UDPゴシック" panose="020B0400000000000000" pitchFamily="50" charset="-128"/>
                <a:ea typeface="BIZ UDPゴシック" panose="020B0400000000000000" pitchFamily="50" charset="-128"/>
              </a:rPr>
              <a:pPr/>
              <a:t>‹#›</a:t>
            </a:fld>
            <a:endParaRPr lang="ja-JP" altLang="en-US" dirty="0">
              <a:latin typeface="BIZ UDPゴシック" panose="020B0400000000000000" pitchFamily="50" charset="-128"/>
              <a:ea typeface="BIZ UDPゴシック" panose="020B0400000000000000" pitchFamily="50" charset="-128"/>
            </a:endParaRPr>
          </a:p>
        </p:txBody>
      </p:sp>
      <p:sp>
        <p:nvSpPr>
          <p:cNvPr id="2" name="タイトル 1"/>
          <p:cNvSpPr>
            <a:spLocks noGrp="1"/>
          </p:cNvSpPr>
          <p:nvPr>
            <p:ph type="title"/>
          </p:nvPr>
        </p:nvSpPr>
        <p:spPr/>
        <p:txBody>
          <a:bodyPr/>
          <a:lstStyle>
            <a:lvl1pPr>
              <a:defRPr>
                <a:latin typeface="BIZ UDPゴシック" panose="020B0400000000000000" pitchFamily="50" charset="-128"/>
              </a:defRPr>
            </a:lvl1pPr>
          </a:lstStyle>
          <a:p>
            <a:r>
              <a:rPr kumimoji="1" lang="ja-JP" altLang="en-US" dirty="0"/>
              <a:t>マスター タイトルの書式設定</a:t>
            </a:r>
          </a:p>
        </p:txBody>
      </p:sp>
      <p:sp>
        <p:nvSpPr>
          <p:cNvPr id="3" name="日付プレースホルダー 2"/>
          <p:cNvSpPr>
            <a:spLocks noGrp="1"/>
          </p:cNvSpPr>
          <p:nvPr>
            <p:ph type="dt" sz="half" idx="10"/>
          </p:nvPr>
        </p:nvSpPr>
        <p:spPr/>
        <p:txBody>
          <a:bodyPr/>
          <a:lstStyle>
            <a:lvl1pPr>
              <a:defRPr>
                <a:latin typeface="Abadi" panose="020B0604020104020204" pitchFamily="34" charset="0"/>
              </a:defRPr>
            </a:lvl1pPr>
          </a:lstStyle>
          <a:p>
            <a:fld id="{764C1CBF-02BE-C949-8A80-6278B6932A94}" type="datetimeFigureOut">
              <a:rPr lang="ja-JP" altLang="en-US" smtClean="0"/>
              <a:pPr/>
              <a:t>2026/3/17</a:t>
            </a:fld>
            <a:endParaRPr lang="ja-JP" altLang="en-US" dirty="0"/>
          </a:p>
        </p:txBody>
      </p:sp>
      <p:sp>
        <p:nvSpPr>
          <p:cNvPr id="4" name="フッター プレースホルダー 3"/>
          <p:cNvSpPr>
            <a:spLocks noGrp="1"/>
          </p:cNvSpPr>
          <p:nvPr>
            <p:ph type="ftr" sz="quarter" idx="11"/>
          </p:nvPr>
        </p:nvSpPr>
        <p:spPr/>
        <p:txBody>
          <a:bodyPr/>
          <a:lstStyle>
            <a:lvl1pPr>
              <a:defRPr>
                <a:latin typeface="Abadi" panose="020B0604020104020204" pitchFamily="34" charset="0"/>
              </a:defRPr>
            </a:lvl1pPr>
          </a:lstStyle>
          <a:p>
            <a:endParaRPr lang="ja-JP" altLang="en-US" dirty="0"/>
          </a:p>
        </p:txBody>
      </p:sp>
      <p:sp>
        <p:nvSpPr>
          <p:cNvPr id="5" name="スライド番号プレースホルダー 4"/>
          <p:cNvSpPr>
            <a:spLocks noGrp="1"/>
          </p:cNvSpPr>
          <p:nvPr>
            <p:ph type="sldNum" sz="quarter" idx="12"/>
          </p:nvPr>
        </p:nvSpPr>
        <p:spPr/>
        <p:txBody>
          <a:bodyPr/>
          <a:lstStyle>
            <a:lvl1pPr>
              <a:defRPr>
                <a:latin typeface="Abadi" panose="020B0604020104020204" pitchFamily="34" charset="0"/>
              </a:defRPr>
            </a:lvl1pPr>
          </a:lstStyle>
          <a:p>
            <a:fld id="{BD61DC6C-4581-DC44-8E22-5B060113FAEC}" type="slidenum">
              <a:rPr lang="ja-JP" altLang="en-US" smtClean="0"/>
              <a:pPr/>
              <a:t>‹#›</a:t>
            </a:fld>
            <a:endParaRPr lang="ja-JP" altLang="en-US" dirty="0"/>
          </a:p>
        </p:txBody>
      </p:sp>
    </p:spTree>
  </p:cSld>
  <p:clrMapOvr>
    <a:masterClrMapping/>
  </p:clrMapOvr>
  <p:extLst>
    <p:ext uri="{DCECCB84-F9BA-43D5-87BE-67443E8EF086}">
      <p15:sldGuideLst xmlns:p15="http://schemas.microsoft.com/office/powerpoint/2012/main">
        <p15:guide id="1" orient="horz" pos="2160">
          <p15:clr>
            <a:srgbClr val="FBAE40"/>
          </p15:clr>
        </p15:guide>
        <p15:guide id="2" pos="2880">
          <p15:clr>
            <a:srgbClr val="FBAE40"/>
          </p15:clr>
        </p15:guide>
        <p15:guide id="3" pos="158">
          <p15:clr>
            <a:srgbClr val="FBAE40"/>
          </p15:clr>
        </p15:guide>
        <p15:guide id="4" pos="5602">
          <p15:clr>
            <a:srgbClr val="FBAE40"/>
          </p15:clr>
        </p15:guide>
        <p15:guide id="5" orient="horz" pos="119">
          <p15:clr>
            <a:srgbClr val="FBAE40"/>
          </p15:clr>
        </p15:guide>
        <p15:guide id="6" orient="horz" pos="4088">
          <p15:clr>
            <a:srgbClr val="FBAE40"/>
          </p15:clr>
        </p15:guide>
        <p15:guide id="7" orient="horz" pos="799">
          <p15:clr>
            <a:srgbClr val="FBAE40"/>
          </p15:clr>
        </p15:guide>
        <p15:guide id="8" pos="1066">
          <p15:clr>
            <a:srgbClr val="FBAE40"/>
          </p15:clr>
        </p15:guide>
        <p15:guide id="9" orient="horz" pos="572">
          <p15:clr>
            <a:srgbClr val="FBAE40"/>
          </p15:clr>
        </p15:guide>
        <p15:guide id="11" orient="horz" pos="346">
          <p15:clr>
            <a:srgbClr val="FBAE40"/>
          </p15:clr>
        </p15:guide>
        <p15:guide id="12" pos="385">
          <p15:clr>
            <a:srgbClr val="FBAE40"/>
          </p15:clr>
        </p15:guide>
        <p15:guide id="13" pos="1179">
          <p15:clr>
            <a:srgbClr val="FBAE40"/>
          </p15:clr>
        </p15:guide>
        <p15:guide id="14" orient="horz" pos="913">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_タイトル スライド">
    <p:spTree>
      <p:nvGrpSpPr>
        <p:cNvPr id="1" name=""/>
        <p:cNvGrpSpPr/>
        <p:nvPr/>
      </p:nvGrpSpPr>
      <p:grpSpPr>
        <a:xfrm>
          <a:off x="0" y="0"/>
          <a:ext cx="0" cy="0"/>
          <a:chOff x="0" y="0"/>
          <a:chExt cx="0" cy="0"/>
        </a:xfrm>
      </p:grpSpPr>
    </p:spTree>
  </p:cSld>
  <p:clrMapOvr>
    <a:masterClrMapping/>
  </p:clrMapOvr>
  <p:extLst>
    <p:ext uri="{DCECCB84-F9BA-43D5-87BE-67443E8EF086}">
      <p15:sldGuideLst xmlns:p15="http://schemas.microsoft.com/office/powerpoint/2012/main">
        <p15:guide id="1" orient="horz" pos="2160">
          <p15:clr>
            <a:srgbClr val="FBAE40"/>
          </p15:clr>
        </p15:guide>
        <p15:guide id="2" pos="2880">
          <p15:clr>
            <a:srgbClr val="FBAE40"/>
          </p15:clr>
        </p15:guide>
        <p15:guide id="3" pos="158">
          <p15:clr>
            <a:srgbClr val="FBAE40"/>
          </p15:clr>
        </p15:guide>
        <p15:guide id="4" pos="5602">
          <p15:clr>
            <a:srgbClr val="FBAE40"/>
          </p15:clr>
        </p15:guide>
        <p15:guide id="5" orient="horz" pos="119">
          <p15:clr>
            <a:srgbClr val="FBAE40"/>
          </p15:clr>
        </p15:guide>
        <p15:guide id="6" orient="horz" pos="4088">
          <p15:clr>
            <a:srgbClr val="FBAE40"/>
          </p15:clr>
        </p15:guide>
        <p15:guide id="7" orient="horz" pos="799">
          <p15:clr>
            <a:srgbClr val="FBAE40"/>
          </p15:clr>
        </p15:guide>
        <p15:guide id="8" pos="1066">
          <p15:clr>
            <a:srgbClr val="FBAE40"/>
          </p15:clr>
        </p15:guide>
        <p15:guide id="9" orient="horz" pos="572">
          <p15:clr>
            <a:srgbClr val="FBAE40"/>
          </p15:clr>
        </p15:guide>
        <p15:guide id="11" orient="horz" pos="346">
          <p15:clr>
            <a:srgbClr val="FBAE40"/>
          </p15:clr>
        </p15:guide>
        <p15:guide id="12" pos="385">
          <p15:clr>
            <a:srgbClr val="FBAE40"/>
          </p15:clr>
        </p15:guide>
        <p15:guide id="13" pos="1179">
          <p15:clr>
            <a:srgbClr val="FBAE40"/>
          </p15:clr>
        </p15:guide>
        <p15:guide id="14" orient="horz" pos="913">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7" name="角丸四角形 6"/>
          <p:cNvSpPr/>
          <p:nvPr userDrawn="1"/>
        </p:nvSpPr>
        <p:spPr>
          <a:xfrm>
            <a:off x="251289" y="188465"/>
            <a:ext cx="8640000" cy="6300000"/>
          </a:xfrm>
          <a:prstGeom prst="roundRect">
            <a:avLst>
              <a:gd name="adj" fmla="val 11066"/>
            </a:avLst>
          </a:prstGeom>
          <a:noFill/>
          <a:ln w="19050">
            <a:solidFill>
              <a:srgbClr val="00965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dirty="0">
              <a:latin typeface="Abadi" panose="020B0604020104020204" pitchFamily="34" charset="0"/>
            </a:endParaRPr>
          </a:p>
        </p:txBody>
      </p:sp>
      <p:sp>
        <p:nvSpPr>
          <p:cNvPr id="8" name="円/楕円 7"/>
          <p:cNvSpPr/>
          <p:nvPr userDrawn="1"/>
        </p:nvSpPr>
        <p:spPr>
          <a:xfrm>
            <a:off x="4397496" y="6317066"/>
            <a:ext cx="360000" cy="360000"/>
          </a:xfrm>
          <a:prstGeom prst="ellipse">
            <a:avLst/>
          </a:prstGeom>
          <a:solidFill>
            <a:schemeClr val="bg1"/>
          </a:solidFill>
          <a:ln w="19050">
            <a:solidFill>
              <a:srgbClr val="0096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latin typeface="Abadi" panose="020B0604020104020204" pitchFamily="34" charset="0"/>
            </a:endParaRPr>
          </a:p>
        </p:txBody>
      </p:sp>
      <p:sp>
        <p:nvSpPr>
          <p:cNvPr id="2" name="Title 1"/>
          <p:cNvSpPr>
            <a:spLocks noGrp="1"/>
          </p:cNvSpPr>
          <p:nvPr>
            <p:ph type="ctrTitle"/>
          </p:nvPr>
        </p:nvSpPr>
        <p:spPr>
          <a:xfrm>
            <a:off x="1767718" y="529052"/>
            <a:ext cx="7200000" cy="540000"/>
          </a:xfrm>
        </p:spPr>
        <p:txBody>
          <a:bodyPr anchor="b">
            <a:normAutofit/>
          </a:bodyPr>
          <a:lstStyle>
            <a:lvl1pPr algn="l">
              <a:defRPr sz="3200" b="1" i="0">
                <a:solidFill>
                  <a:srgbClr val="009650"/>
                </a:solidFill>
                <a:latin typeface="BIZ UDPゴシック" panose="020B0400000000000000" pitchFamily="50" charset="-128"/>
                <a:ea typeface="BIZ UDPゴシック" panose="020B0400000000000000" pitchFamily="50" charset="-128"/>
                <a:cs typeface="BIZ UDPゴシック" panose="020B0400000000000000" pitchFamily="50" charset="-128"/>
              </a:defRPr>
            </a:lvl1pPr>
          </a:lstStyle>
          <a:p>
            <a:r>
              <a:rPr lang="ja-JP" altLang="en-US" dirty="0"/>
              <a:t>マスター タイトルの書式設定</a:t>
            </a:r>
            <a:endParaRPr lang="en-US" dirty="0"/>
          </a:p>
        </p:txBody>
      </p:sp>
      <p:sp>
        <p:nvSpPr>
          <p:cNvPr id="3" name="Subtitle 2"/>
          <p:cNvSpPr>
            <a:spLocks noGrp="1"/>
          </p:cNvSpPr>
          <p:nvPr>
            <p:ph type="subTitle" idx="1"/>
          </p:nvPr>
        </p:nvSpPr>
        <p:spPr>
          <a:xfrm>
            <a:off x="1771210" y="1459133"/>
            <a:ext cx="6858000" cy="1655762"/>
          </a:xfrm>
        </p:spPr>
        <p:txBody>
          <a:bodyPr/>
          <a:lstStyle>
            <a:lvl1pPr marL="0" indent="0" algn="l">
              <a:buNone/>
              <a:defRPr sz="2400" b="1" i="0">
                <a:latin typeface="BIZ UDPゴシック" panose="020B0400000000000000" pitchFamily="50" charset="-128"/>
                <a:ea typeface="BIZ UDPゴシック" panose="020B0400000000000000" pitchFamily="50" charset="-128"/>
                <a:cs typeface="BIZ UDPゴシック" panose="020B0400000000000000" pitchFamily="50" charset="-128"/>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dirty="0"/>
              <a:t>マスター サブタイトルの書式設定</a:t>
            </a:r>
            <a:endParaRPr lang="en-US" dirty="0"/>
          </a:p>
        </p:txBody>
      </p:sp>
      <p:cxnSp>
        <p:nvCxnSpPr>
          <p:cNvPr id="11" name="直線コネクタ 10"/>
          <p:cNvCxnSpPr/>
          <p:nvPr userDrawn="1"/>
        </p:nvCxnSpPr>
        <p:spPr>
          <a:xfrm>
            <a:off x="251289" y="1268413"/>
            <a:ext cx="8640000" cy="0"/>
          </a:xfrm>
          <a:prstGeom prst="line">
            <a:avLst/>
          </a:prstGeom>
          <a:ln w="19050">
            <a:solidFill>
              <a:srgbClr val="009650"/>
            </a:solidFill>
          </a:ln>
        </p:spPr>
        <p:style>
          <a:lnRef idx="1">
            <a:schemeClr val="accent1"/>
          </a:lnRef>
          <a:fillRef idx="0">
            <a:schemeClr val="accent1"/>
          </a:fillRef>
          <a:effectRef idx="0">
            <a:schemeClr val="accent1"/>
          </a:effectRef>
          <a:fontRef idx="minor">
            <a:schemeClr val="tx1"/>
          </a:fontRef>
        </p:style>
      </p:cxnSp>
      <p:cxnSp>
        <p:nvCxnSpPr>
          <p:cNvPr id="14" name="直線コネクタ 13"/>
          <p:cNvCxnSpPr/>
          <p:nvPr userDrawn="1"/>
        </p:nvCxnSpPr>
        <p:spPr>
          <a:xfrm>
            <a:off x="1692275" y="1269700"/>
            <a:ext cx="0" cy="5220000"/>
          </a:xfrm>
          <a:prstGeom prst="line">
            <a:avLst/>
          </a:prstGeom>
          <a:ln w="19050">
            <a:solidFill>
              <a:srgbClr val="009650"/>
            </a:solidFill>
          </a:ln>
        </p:spPr>
        <p:style>
          <a:lnRef idx="1">
            <a:schemeClr val="accent1"/>
          </a:lnRef>
          <a:fillRef idx="0">
            <a:schemeClr val="accent1"/>
          </a:fillRef>
          <a:effectRef idx="0">
            <a:schemeClr val="accent1"/>
          </a:effectRef>
          <a:fontRef idx="minor">
            <a:schemeClr val="tx1"/>
          </a:fontRef>
        </p:style>
      </p:cxnSp>
      <p:sp>
        <p:nvSpPr>
          <p:cNvPr id="16" name="Slide Number Placeholder 5"/>
          <p:cNvSpPr txBox="1">
            <a:spLocks/>
          </p:cNvSpPr>
          <p:nvPr userDrawn="1"/>
        </p:nvSpPr>
        <p:spPr>
          <a:xfrm>
            <a:off x="4221932" y="6328430"/>
            <a:ext cx="720000" cy="360000"/>
          </a:xfrm>
          <a:prstGeom prst="rect">
            <a:avLst/>
          </a:prstGeom>
        </p:spPr>
        <p:txBody>
          <a:bodyPr vert="horz" lIns="91440" tIns="45720" rIns="91440" bIns="45720" rtlCol="0" anchor="ctr"/>
          <a:lstStyle>
            <a:defPPr>
              <a:defRPr lang="ja-JP"/>
            </a:defPPr>
            <a:lvl1pPr marL="0" algn="ctr" defTabSz="914400" rtl="0" eaLnBrk="1" latinLnBrk="0" hangingPunct="1">
              <a:defRPr kumimoji="1" sz="1600" b="1" i="0" kern="1200">
                <a:solidFill>
                  <a:srgbClr val="009650"/>
                </a:solidFill>
                <a:latin typeface="Meiryo" charset="-128"/>
                <a:ea typeface="Meiryo" charset="-128"/>
                <a:cs typeface="Meiryo"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BD61DC6C-4581-DC44-8E22-5B060113FAEC}" type="slidenum">
              <a:rPr lang="ja-JP" altLang="en-US" smtClean="0">
                <a:latin typeface="BIZ UDPゴシック" panose="020B0400000000000000" pitchFamily="50" charset="-128"/>
                <a:ea typeface="BIZ UDPゴシック" panose="020B0400000000000000" pitchFamily="50" charset="-128"/>
              </a:rPr>
              <a:pPr/>
              <a:t>‹#›</a:t>
            </a:fld>
            <a:endParaRPr lang="ja-JP" altLang="en-US" dirty="0">
              <a:latin typeface="BIZ UDPゴシック" panose="020B0400000000000000" pitchFamily="50" charset="-128"/>
              <a:ea typeface="BIZ UDPゴシック" panose="020B0400000000000000" pitchFamily="50" charset="-128"/>
            </a:endParaRPr>
          </a:p>
        </p:txBody>
      </p:sp>
    </p:spTree>
  </p:cSld>
  <p:clrMapOvr>
    <a:masterClrMapping/>
  </p:clrMapOvr>
  <p:extLst>
    <p:ext uri="{DCECCB84-F9BA-43D5-87BE-67443E8EF086}">
      <p15:sldGuideLst xmlns:p15="http://schemas.microsoft.com/office/powerpoint/2012/main">
        <p15:guide id="1" orient="horz" pos="2160" userDrawn="1">
          <p15:clr>
            <a:srgbClr val="FBAE40"/>
          </p15:clr>
        </p15:guide>
        <p15:guide id="2" pos="2880" userDrawn="1">
          <p15:clr>
            <a:srgbClr val="FBAE40"/>
          </p15:clr>
        </p15:guide>
        <p15:guide id="3" pos="158" userDrawn="1">
          <p15:clr>
            <a:srgbClr val="FBAE40"/>
          </p15:clr>
        </p15:guide>
        <p15:guide id="4" pos="5602" userDrawn="1">
          <p15:clr>
            <a:srgbClr val="FBAE40"/>
          </p15:clr>
        </p15:guide>
        <p15:guide id="5" orient="horz" pos="119" userDrawn="1">
          <p15:clr>
            <a:srgbClr val="FBAE40"/>
          </p15:clr>
        </p15:guide>
        <p15:guide id="6" orient="horz" pos="4088" userDrawn="1">
          <p15:clr>
            <a:srgbClr val="FBAE40"/>
          </p15:clr>
        </p15:guide>
        <p15:guide id="7" orient="horz" pos="799" userDrawn="1">
          <p15:clr>
            <a:srgbClr val="FBAE40"/>
          </p15:clr>
        </p15:guide>
        <p15:guide id="8" pos="1066" userDrawn="1">
          <p15:clr>
            <a:srgbClr val="FBAE40"/>
          </p15:clr>
        </p15:guide>
        <p15:guide id="9" orient="horz" pos="572" userDrawn="1">
          <p15:clr>
            <a:srgbClr val="FBAE40"/>
          </p15:clr>
        </p15:guide>
        <p15:guide id="11" orient="horz" pos="346" userDrawn="1">
          <p15:clr>
            <a:srgbClr val="FBAE40"/>
          </p15:clr>
        </p15:guide>
        <p15:guide id="12" pos="385" userDrawn="1">
          <p15:clr>
            <a:srgbClr val="FBAE40"/>
          </p15:clr>
        </p15:guide>
        <p15:guide id="13" pos="1179" userDrawn="1">
          <p15:clr>
            <a:srgbClr val="FBAE40"/>
          </p15:clr>
        </p15:guide>
        <p15:guide id="14" orient="horz" pos="913" userDrawn="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type="title" preserve="1">
  <p:cSld name="1_タイトル スライド">
    <p:spTree>
      <p:nvGrpSpPr>
        <p:cNvPr id="1" name=""/>
        <p:cNvGrpSpPr/>
        <p:nvPr/>
      </p:nvGrpSpPr>
      <p:grpSpPr>
        <a:xfrm>
          <a:off x="0" y="0"/>
          <a:ext cx="0" cy="0"/>
          <a:chOff x="0" y="0"/>
          <a:chExt cx="0" cy="0"/>
        </a:xfrm>
      </p:grpSpPr>
      <p:sp>
        <p:nvSpPr>
          <p:cNvPr id="7" name="角丸四角形 6"/>
          <p:cNvSpPr/>
          <p:nvPr userDrawn="1"/>
        </p:nvSpPr>
        <p:spPr>
          <a:xfrm>
            <a:off x="251289" y="188465"/>
            <a:ext cx="8640000" cy="6300000"/>
          </a:xfrm>
          <a:prstGeom prst="roundRect">
            <a:avLst>
              <a:gd name="adj" fmla="val 11066"/>
            </a:avLst>
          </a:prstGeom>
          <a:noFill/>
          <a:ln w="19050">
            <a:solidFill>
              <a:srgbClr val="00965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dirty="0">
              <a:latin typeface="Abadi" panose="020B0604020104020204" pitchFamily="34" charset="0"/>
            </a:endParaRPr>
          </a:p>
        </p:txBody>
      </p:sp>
      <p:sp>
        <p:nvSpPr>
          <p:cNvPr id="8" name="円/楕円 7"/>
          <p:cNvSpPr/>
          <p:nvPr userDrawn="1"/>
        </p:nvSpPr>
        <p:spPr>
          <a:xfrm>
            <a:off x="4397496" y="6317066"/>
            <a:ext cx="360000" cy="360000"/>
          </a:xfrm>
          <a:prstGeom prst="ellipse">
            <a:avLst/>
          </a:prstGeom>
          <a:solidFill>
            <a:schemeClr val="bg1"/>
          </a:solidFill>
          <a:ln w="19050">
            <a:solidFill>
              <a:srgbClr val="0096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latin typeface="Abadi" panose="020B0604020104020204" pitchFamily="34" charset="0"/>
            </a:endParaRPr>
          </a:p>
        </p:txBody>
      </p:sp>
      <p:sp>
        <p:nvSpPr>
          <p:cNvPr id="2" name="Title 1"/>
          <p:cNvSpPr>
            <a:spLocks noGrp="1"/>
          </p:cNvSpPr>
          <p:nvPr>
            <p:ph type="ctrTitle"/>
          </p:nvPr>
        </p:nvSpPr>
        <p:spPr>
          <a:xfrm>
            <a:off x="1767718" y="529052"/>
            <a:ext cx="7200000" cy="540000"/>
          </a:xfrm>
        </p:spPr>
        <p:txBody>
          <a:bodyPr anchor="b">
            <a:normAutofit/>
          </a:bodyPr>
          <a:lstStyle>
            <a:lvl1pPr algn="l">
              <a:defRPr sz="3200" b="1" i="0">
                <a:solidFill>
                  <a:srgbClr val="009650"/>
                </a:solidFill>
                <a:latin typeface="BIZ UDPゴシック" panose="020B0400000000000000" pitchFamily="50" charset="-128"/>
                <a:ea typeface="BIZ UDPゴシック" panose="020B0400000000000000" pitchFamily="50" charset="-128"/>
                <a:cs typeface="BIZ UDPゴシック" panose="020B0400000000000000" pitchFamily="50" charset="-128"/>
              </a:defRPr>
            </a:lvl1pPr>
          </a:lstStyle>
          <a:p>
            <a:r>
              <a:rPr lang="ja-JP" altLang="en-US" dirty="0"/>
              <a:t>マスター タイトルの書式設定</a:t>
            </a:r>
            <a:endParaRPr lang="en-US" dirty="0"/>
          </a:p>
        </p:txBody>
      </p:sp>
      <p:sp>
        <p:nvSpPr>
          <p:cNvPr id="3" name="Subtitle 2"/>
          <p:cNvSpPr>
            <a:spLocks noGrp="1"/>
          </p:cNvSpPr>
          <p:nvPr>
            <p:ph type="subTitle" idx="1"/>
          </p:nvPr>
        </p:nvSpPr>
        <p:spPr>
          <a:xfrm>
            <a:off x="507804" y="1459133"/>
            <a:ext cx="8280000" cy="1655762"/>
          </a:xfrm>
        </p:spPr>
        <p:txBody>
          <a:bodyPr/>
          <a:lstStyle>
            <a:lvl1pPr marL="0" indent="0" algn="l">
              <a:buNone/>
              <a:defRPr sz="2400" b="1" i="0">
                <a:latin typeface="BIZ UDPゴシック" panose="020B0400000000000000" pitchFamily="50" charset="-128"/>
                <a:ea typeface="BIZ UDPゴシック" panose="020B0400000000000000" pitchFamily="50" charset="-128"/>
                <a:cs typeface="BIZ UDPゴシック" panose="020B0400000000000000" pitchFamily="50" charset="-128"/>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dirty="0"/>
              <a:t>マスター サブタイトルの書式設定</a:t>
            </a:r>
            <a:endParaRPr lang="en-US" dirty="0"/>
          </a:p>
        </p:txBody>
      </p:sp>
      <p:cxnSp>
        <p:nvCxnSpPr>
          <p:cNvPr id="11" name="直線コネクタ 10"/>
          <p:cNvCxnSpPr/>
          <p:nvPr userDrawn="1"/>
        </p:nvCxnSpPr>
        <p:spPr>
          <a:xfrm>
            <a:off x="251289" y="1268413"/>
            <a:ext cx="8640000" cy="0"/>
          </a:xfrm>
          <a:prstGeom prst="line">
            <a:avLst/>
          </a:prstGeom>
          <a:ln w="19050">
            <a:solidFill>
              <a:srgbClr val="009650"/>
            </a:solidFill>
          </a:ln>
        </p:spPr>
        <p:style>
          <a:lnRef idx="1">
            <a:schemeClr val="accent1"/>
          </a:lnRef>
          <a:fillRef idx="0">
            <a:schemeClr val="accent1"/>
          </a:fillRef>
          <a:effectRef idx="0">
            <a:schemeClr val="accent1"/>
          </a:effectRef>
          <a:fontRef idx="minor">
            <a:schemeClr val="tx1"/>
          </a:fontRef>
        </p:style>
      </p:cxnSp>
      <p:sp>
        <p:nvSpPr>
          <p:cNvPr id="16" name="Slide Number Placeholder 5"/>
          <p:cNvSpPr txBox="1">
            <a:spLocks/>
          </p:cNvSpPr>
          <p:nvPr userDrawn="1"/>
        </p:nvSpPr>
        <p:spPr>
          <a:xfrm>
            <a:off x="4221932" y="6328430"/>
            <a:ext cx="720000" cy="360000"/>
          </a:xfrm>
          <a:prstGeom prst="rect">
            <a:avLst/>
          </a:prstGeom>
        </p:spPr>
        <p:txBody>
          <a:bodyPr vert="horz" lIns="91440" tIns="45720" rIns="91440" bIns="45720" rtlCol="0" anchor="ctr"/>
          <a:lstStyle>
            <a:defPPr>
              <a:defRPr lang="ja-JP"/>
            </a:defPPr>
            <a:lvl1pPr marL="0" algn="ctr" defTabSz="914400" rtl="0" eaLnBrk="1" latinLnBrk="0" hangingPunct="1">
              <a:defRPr kumimoji="1" sz="1600" b="1" i="0" kern="1200">
                <a:solidFill>
                  <a:srgbClr val="009650"/>
                </a:solidFill>
                <a:latin typeface="Meiryo" charset="-128"/>
                <a:ea typeface="Meiryo" charset="-128"/>
                <a:cs typeface="Meiryo"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BD61DC6C-4581-DC44-8E22-5B060113FAEC}" type="slidenum">
              <a:rPr lang="ja-JP" altLang="en-US" smtClean="0">
                <a:latin typeface="BIZ UDPゴシック" panose="020B0400000000000000" pitchFamily="50" charset="-128"/>
                <a:ea typeface="BIZ UDPゴシック" panose="020B0400000000000000" pitchFamily="50" charset="-128"/>
              </a:rPr>
              <a:pPr/>
              <a:t>‹#›</a:t>
            </a:fld>
            <a:endParaRPr lang="ja-JP" altLang="en-US" dirty="0">
              <a:latin typeface="BIZ UDPゴシック" panose="020B0400000000000000" pitchFamily="50" charset="-128"/>
              <a:ea typeface="BIZ UDPゴシック" panose="020B0400000000000000" pitchFamily="50" charset="-128"/>
            </a:endParaRPr>
          </a:p>
        </p:txBody>
      </p:sp>
    </p:spTree>
  </p:cSld>
  <p:clrMapOvr>
    <a:masterClrMapping/>
  </p:clrMapOvr>
  <p:extLst>
    <p:ext uri="{DCECCB84-F9BA-43D5-87BE-67443E8EF086}">
      <p15:sldGuideLst xmlns:p15="http://schemas.microsoft.com/office/powerpoint/2012/main">
        <p15:guide id="1" orient="horz" pos="2160">
          <p15:clr>
            <a:srgbClr val="FBAE40"/>
          </p15:clr>
        </p15:guide>
        <p15:guide id="2" pos="2880">
          <p15:clr>
            <a:srgbClr val="FBAE40"/>
          </p15:clr>
        </p15:guide>
        <p15:guide id="3" pos="158">
          <p15:clr>
            <a:srgbClr val="FBAE40"/>
          </p15:clr>
        </p15:guide>
        <p15:guide id="4" pos="5602">
          <p15:clr>
            <a:srgbClr val="FBAE40"/>
          </p15:clr>
        </p15:guide>
        <p15:guide id="5" orient="horz" pos="119">
          <p15:clr>
            <a:srgbClr val="FBAE40"/>
          </p15:clr>
        </p15:guide>
        <p15:guide id="6" orient="horz" pos="4088">
          <p15:clr>
            <a:srgbClr val="FBAE40"/>
          </p15:clr>
        </p15:guide>
        <p15:guide id="7" orient="horz" pos="799">
          <p15:clr>
            <a:srgbClr val="FBAE40"/>
          </p15:clr>
        </p15:guide>
        <p15:guide id="8" pos="1066">
          <p15:clr>
            <a:srgbClr val="FBAE40"/>
          </p15:clr>
        </p15:guide>
        <p15:guide id="9" orient="horz" pos="572">
          <p15:clr>
            <a:srgbClr val="FBAE40"/>
          </p15:clr>
        </p15:guide>
        <p15:guide id="11" orient="horz" pos="346">
          <p15:clr>
            <a:srgbClr val="FBAE40"/>
          </p15:clr>
        </p15:guide>
        <p15:guide id="12" pos="385">
          <p15:clr>
            <a:srgbClr val="FBAE40"/>
          </p15:clr>
        </p15:guide>
        <p15:guide id="13" pos="1179">
          <p15:clr>
            <a:srgbClr val="FBAE40"/>
          </p15:clr>
        </p15:guide>
        <p15:guide id="14" orient="horz" pos="913">
          <p15:clr>
            <a:srgbClr val="FBAE40"/>
          </p15:clr>
        </p15:guide>
        <p15:guide id="15" pos="2086" userDrawn="1">
          <p15:clr>
            <a:srgbClr val="FBAE40"/>
          </p15:clr>
        </p15:guide>
        <p15:guide id="16" pos="4127" userDrawn="1">
          <p15:clr>
            <a:srgbClr val="FBAE40"/>
          </p15:clr>
        </p15:guide>
        <p15:guide id="17" pos="5375" userDrawn="1">
          <p15:clr>
            <a:srgbClr val="FBAE40"/>
          </p15:clr>
        </p15:guide>
        <p15:guide id="18" pos="2767" userDrawn="1">
          <p15:clr>
            <a:srgbClr val="FBAE40"/>
          </p15:clr>
        </p15:guide>
        <p15:guide id="19" pos="2993" userDrawn="1">
          <p15:clr>
            <a:srgbClr val="FBAE40"/>
          </p15:clr>
        </p15:guide>
        <p15:guide id="20" orient="horz" pos="1933" userDrawn="1">
          <p15:clr>
            <a:srgbClr val="FBAE40"/>
          </p15:clr>
        </p15:guide>
        <p15:guide id="21" orient="horz" pos="1706" userDrawn="1">
          <p15:clr>
            <a:srgbClr val="FBAE40"/>
          </p15:clr>
        </p15:guide>
        <p15:guide id="22" orient="horz" pos="1480" userDrawn="1">
          <p15:clr>
            <a:srgbClr val="FBAE40"/>
          </p15:clr>
        </p15:guide>
        <p15:guide id="23" orient="horz" pos="1253" userDrawn="1">
          <p15:clr>
            <a:srgbClr val="FBAE40"/>
          </p15:clr>
        </p15:guide>
        <p15:guide id="24" orient="horz" pos="2387" userDrawn="1">
          <p15:clr>
            <a:srgbClr val="FBAE40"/>
          </p15:clr>
        </p15:guide>
        <p15:guide id="25" orient="horz" pos="2614" userDrawn="1">
          <p15:clr>
            <a:srgbClr val="FBAE40"/>
          </p15:clr>
        </p15:guide>
        <p15:guide id="26" orient="horz" pos="3861" userDrawn="1">
          <p15:clr>
            <a:srgbClr val="FBAE40"/>
          </p15:clr>
        </p15:guide>
        <p15:guide id="27" pos="4354" userDrawn="1">
          <p15:clr>
            <a:srgbClr val="FBAE40"/>
          </p15:clr>
        </p15:guide>
        <p15:guide id="28" pos="3107" userDrawn="1">
          <p15:clr>
            <a:srgbClr val="FBAE40"/>
          </p15:clr>
        </p15:guide>
        <p15:guide id="29" pos="3334" userDrawn="1">
          <p15:clr>
            <a:srgbClr val="FBAE40"/>
          </p15:clr>
        </p15:guide>
        <p15:guide id="30" pos="2653" userDrawn="1">
          <p15:clr>
            <a:srgbClr val="FBAE40"/>
          </p15:clr>
        </p15:guide>
        <p15:guide id="31" pos="1859" userDrawn="1">
          <p15:clr>
            <a:srgbClr val="FBAE40"/>
          </p15:clr>
        </p15:guide>
        <p15:guide id="32" pos="4468" userDrawn="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BIZ UDPゴシック" panose="020B0400000000000000" pitchFamily="50" charset="-128"/>
              </a:defRPr>
            </a:lvl1pPr>
          </a:lstStyle>
          <a:p>
            <a:r>
              <a:rPr lang="ja-JP" altLang="en-US" dirty="0"/>
              <a:t>マスター タイトルの書式設定</a:t>
            </a:r>
            <a:endParaRPr lang="en-US" dirty="0"/>
          </a:p>
        </p:txBody>
      </p:sp>
      <p:sp>
        <p:nvSpPr>
          <p:cNvPr id="3" name="Content Placeholder 2"/>
          <p:cNvSpPr>
            <a:spLocks noGrp="1"/>
          </p:cNvSpPr>
          <p:nvPr>
            <p:ph idx="1"/>
          </p:nvPr>
        </p:nvSpPr>
        <p:spPr/>
        <p:txBody>
          <a:bodyPr/>
          <a:lstStyle>
            <a:lvl1pPr>
              <a:defRPr>
                <a:latin typeface="Abadi" panose="020B0604020104020204" pitchFamily="34" charset="0"/>
              </a:defRPr>
            </a:lvl1pPr>
            <a:lvl2pPr>
              <a:defRPr>
                <a:latin typeface="Abadi" panose="020B0604020104020204" pitchFamily="34" charset="0"/>
              </a:defRPr>
            </a:lvl2pPr>
            <a:lvl3pPr>
              <a:defRPr>
                <a:latin typeface="Abadi" panose="020B0604020104020204" pitchFamily="34" charset="0"/>
              </a:defRPr>
            </a:lvl3pPr>
            <a:lvl4pPr>
              <a:defRPr>
                <a:latin typeface="Abadi" panose="020B0604020104020204" pitchFamily="34" charset="0"/>
              </a:defRPr>
            </a:lvl4pPr>
            <a:lvl5pPr>
              <a:defRPr>
                <a:latin typeface="Abadi" panose="020B0604020104020204" pitchFamily="34" charset="0"/>
              </a:defRPr>
            </a:lvl5pPr>
          </a:lstStyle>
          <a:p>
            <a:pPr lvl="0"/>
            <a:r>
              <a:rPr lang="ja-JP" altLang="en-US" dirty="0"/>
              <a:t>マスター テキストの書式設定</a:t>
            </a:r>
          </a:p>
          <a:p>
            <a:pPr lvl="1"/>
            <a:r>
              <a:rPr lang="ja-JP" altLang="en-US" dirty="0"/>
              <a:t>第 </a:t>
            </a:r>
            <a:r>
              <a:rPr lang="en-US" altLang="ja-JP" dirty="0"/>
              <a:t>2 </a:t>
            </a:r>
            <a:r>
              <a:rPr lang="ja-JP" altLang="en-US" dirty="0"/>
              <a:t>レベル</a:t>
            </a:r>
          </a:p>
          <a:p>
            <a:pPr lvl="2"/>
            <a:r>
              <a:rPr lang="ja-JP" altLang="en-US" dirty="0"/>
              <a:t>第 </a:t>
            </a:r>
            <a:r>
              <a:rPr lang="en-US" altLang="ja-JP" dirty="0"/>
              <a:t>3 </a:t>
            </a:r>
            <a:r>
              <a:rPr lang="ja-JP" altLang="en-US" dirty="0"/>
              <a:t>レベル</a:t>
            </a:r>
          </a:p>
          <a:p>
            <a:pPr lvl="3"/>
            <a:r>
              <a:rPr lang="ja-JP" altLang="en-US" dirty="0"/>
              <a:t>第 </a:t>
            </a:r>
            <a:r>
              <a:rPr lang="en-US" altLang="ja-JP" dirty="0"/>
              <a:t>4 </a:t>
            </a:r>
            <a:r>
              <a:rPr lang="ja-JP" altLang="en-US" dirty="0"/>
              <a:t>レベル</a:t>
            </a:r>
          </a:p>
          <a:p>
            <a:pPr lvl="4"/>
            <a:r>
              <a:rPr lang="ja-JP" altLang="en-US" dirty="0"/>
              <a:t>第 </a:t>
            </a:r>
            <a:r>
              <a:rPr lang="en-US" altLang="ja-JP" dirty="0"/>
              <a:t>5 </a:t>
            </a:r>
            <a:r>
              <a:rPr lang="ja-JP" altLang="en-US" dirty="0"/>
              <a:t>レベル</a:t>
            </a:r>
            <a:endParaRPr lang="en-US" dirty="0"/>
          </a:p>
        </p:txBody>
      </p:sp>
      <p:sp>
        <p:nvSpPr>
          <p:cNvPr id="4" name="Date Placeholder 3"/>
          <p:cNvSpPr>
            <a:spLocks noGrp="1"/>
          </p:cNvSpPr>
          <p:nvPr>
            <p:ph type="dt" sz="half" idx="10"/>
          </p:nvPr>
        </p:nvSpPr>
        <p:spPr/>
        <p:txBody>
          <a:bodyPr/>
          <a:lstStyle>
            <a:lvl1pPr>
              <a:defRPr>
                <a:latin typeface="Abadi" panose="020B0604020104020204" pitchFamily="34" charset="0"/>
              </a:defRPr>
            </a:lvl1pPr>
          </a:lstStyle>
          <a:p>
            <a:fld id="{764C1CBF-02BE-C949-8A80-6278B6932A94}" type="datetimeFigureOut">
              <a:rPr lang="ja-JP" altLang="en-US" smtClean="0"/>
              <a:pPr/>
              <a:t>2026/3/17</a:t>
            </a:fld>
            <a:endParaRPr lang="ja-JP" altLang="en-US" dirty="0"/>
          </a:p>
        </p:txBody>
      </p:sp>
      <p:sp>
        <p:nvSpPr>
          <p:cNvPr id="5" name="Footer Placeholder 4"/>
          <p:cNvSpPr>
            <a:spLocks noGrp="1"/>
          </p:cNvSpPr>
          <p:nvPr>
            <p:ph type="ftr" sz="quarter" idx="11"/>
          </p:nvPr>
        </p:nvSpPr>
        <p:spPr/>
        <p:txBody>
          <a:bodyPr/>
          <a:lstStyle>
            <a:lvl1pPr>
              <a:defRPr>
                <a:latin typeface="Abadi" panose="020B0604020104020204" pitchFamily="34" charset="0"/>
              </a:defRPr>
            </a:lvl1pPr>
          </a:lstStyle>
          <a:p>
            <a:endParaRPr lang="ja-JP" altLang="en-US" dirty="0"/>
          </a:p>
        </p:txBody>
      </p:sp>
      <p:sp>
        <p:nvSpPr>
          <p:cNvPr id="6" name="Slide Number Placeholder 5"/>
          <p:cNvSpPr>
            <a:spLocks noGrp="1"/>
          </p:cNvSpPr>
          <p:nvPr>
            <p:ph type="sldNum" sz="quarter" idx="12"/>
          </p:nvPr>
        </p:nvSpPr>
        <p:spPr/>
        <p:txBody>
          <a:bodyPr/>
          <a:lstStyle>
            <a:lvl1pPr>
              <a:defRPr>
                <a:latin typeface="Abadi" panose="020B0604020104020204" pitchFamily="34" charset="0"/>
              </a:defRPr>
            </a:lvl1pPr>
          </a:lstStyle>
          <a:p>
            <a:fld id="{BD61DC6C-4581-DC44-8E22-5B060113FAEC}" type="slidenum">
              <a:rPr lang="ja-JP" altLang="en-US" smtClean="0"/>
              <a:pPr/>
              <a:t>‹#›</a:t>
            </a:fld>
            <a:endParaRPr lang="ja-JP" alt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em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ags" Target="../tags/tag2.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8" name="オブジェクト 7" hidden="1">
            <a:extLst>
              <a:ext uri="{FF2B5EF4-FFF2-40B4-BE49-F238E27FC236}">
                <a16:creationId xmlns:a16="http://schemas.microsoft.com/office/drawing/2014/main" id="{3A4B5AD0-CDA6-4BE0-927E-7B562244D7C5}"/>
              </a:ext>
            </a:extLst>
          </p:cNvPr>
          <p:cNvGraphicFramePr>
            <a:graphicFrameLocks noChangeAspect="1"/>
          </p:cNvGraphicFramePr>
          <p:nvPr userDrawn="1">
            <p:custDataLst>
              <p:tags r:id="rId11"/>
            </p:custDataLst>
            <p:extLst>
              <p:ext uri="{D42A27DB-BD31-4B8C-83A1-F6EECF244321}">
                <p14:modId xmlns:p14="http://schemas.microsoft.com/office/powerpoint/2010/main" val="400227933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12" imgW="554" imgH="551" progId="TCLayout.ActiveDocument.1">
                  <p:embed/>
                </p:oleObj>
              </mc:Choice>
              <mc:Fallback>
                <p:oleObj name="think-cell スライド" r:id="rId12" imgW="554" imgH="551" progId="TCLayout.ActiveDocument.1">
                  <p:embed/>
                  <p:pic>
                    <p:nvPicPr>
                      <p:cNvPr id="8" name="オブジェクト 7" hidden="1">
                        <a:extLst>
                          <a:ext uri="{FF2B5EF4-FFF2-40B4-BE49-F238E27FC236}">
                            <a16:creationId xmlns:a16="http://schemas.microsoft.com/office/drawing/2014/main" id="{3A4B5AD0-CDA6-4BE0-927E-7B562244D7C5}"/>
                          </a:ext>
                        </a:extLst>
                      </p:cNvPr>
                      <p:cNvPicPr/>
                      <p:nvPr/>
                    </p:nvPicPr>
                    <p:blipFill>
                      <a:blip r:embed="rId13"/>
                      <a:stretch>
                        <a:fillRect/>
                      </a:stretch>
                    </p:blipFill>
                    <p:spPr>
                      <a:xfrm>
                        <a:off x="1588" y="1588"/>
                        <a:ext cx="1588" cy="1588"/>
                      </a:xfrm>
                      <a:prstGeom prst="rect">
                        <a:avLst/>
                      </a:prstGeom>
                    </p:spPr>
                  </p:pic>
                </p:oleObj>
              </mc:Fallback>
            </mc:AlternateContent>
          </a:graphicData>
        </a:graphic>
      </p:graphicFrame>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ja-JP" altLang="en-US" dirty="0"/>
              <a:t>マスター タイトルの書式設定</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ja-JP" altLang="en-US" dirty="0"/>
              <a:t>マスター テキストの書式設定</a:t>
            </a:r>
          </a:p>
          <a:p>
            <a:pPr lvl="1"/>
            <a:r>
              <a:rPr lang="ja-JP" altLang="en-US" dirty="0"/>
              <a:t>第 </a:t>
            </a:r>
            <a:r>
              <a:rPr lang="en-US" altLang="ja-JP" dirty="0"/>
              <a:t>2 </a:t>
            </a:r>
            <a:r>
              <a:rPr lang="ja-JP" altLang="en-US" dirty="0"/>
              <a:t>レベル</a:t>
            </a:r>
          </a:p>
          <a:p>
            <a:pPr lvl="2"/>
            <a:r>
              <a:rPr lang="ja-JP" altLang="en-US" dirty="0"/>
              <a:t>第 </a:t>
            </a:r>
            <a:r>
              <a:rPr lang="en-US" altLang="ja-JP" dirty="0"/>
              <a:t>3 </a:t>
            </a:r>
            <a:r>
              <a:rPr lang="ja-JP" altLang="en-US" dirty="0"/>
              <a:t>レベル</a:t>
            </a:r>
          </a:p>
          <a:p>
            <a:pPr lvl="3"/>
            <a:r>
              <a:rPr lang="ja-JP" altLang="en-US" dirty="0"/>
              <a:t>第 </a:t>
            </a:r>
            <a:r>
              <a:rPr lang="en-US" altLang="ja-JP" dirty="0"/>
              <a:t>4 </a:t>
            </a:r>
            <a:r>
              <a:rPr lang="ja-JP" altLang="en-US" dirty="0"/>
              <a:t>レベル</a:t>
            </a:r>
          </a:p>
          <a:p>
            <a:pPr lvl="4"/>
            <a:r>
              <a:rPr lang="ja-JP" altLang="en-US" dirty="0"/>
              <a:t>第 </a:t>
            </a:r>
            <a:r>
              <a:rPr lang="en-US" altLang="ja-JP" dirty="0"/>
              <a:t>5 </a:t>
            </a:r>
            <a:r>
              <a:rPr lang="ja-JP" altLang="en-US" dirty="0"/>
              <a:t>レベル</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latin typeface="Abadi" panose="020B0604020104020204" pitchFamily="34" charset="0"/>
              </a:defRPr>
            </a:lvl1pPr>
          </a:lstStyle>
          <a:p>
            <a:fld id="{764C1CBF-02BE-C949-8A80-6278B6932A94}" type="datetimeFigureOut">
              <a:rPr lang="ja-JP" altLang="en-US" smtClean="0"/>
              <a:pPr/>
              <a:t>2026/3/17</a:t>
            </a:fld>
            <a:endParaRPr lang="ja-JP" altLang="en-US" dirty="0"/>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latin typeface="Abadi" panose="020B0604020104020204" pitchFamily="34" charset="0"/>
              </a:defRPr>
            </a:lvl1pPr>
          </a:lstStyle>
          <a:p>
            <a:endParaRPr lang="ja-JP" altLang="en-US" dirty="0"/>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latin typeface="Abadi" panose="020B0604020104020204" pitchFamily="34" charset="0"/>
              </a:defRPr>
            </a:lvl1pPr>
          </a:lstStyle>
          <a:p>
            <a:fld id="{BD61DC6C-4581-DC44-8E22-5B060113FAEC}" type="slidenum">
              <a:rPr lang="ja-JP" altLang="en-US" smtClean="0"/>
              <a:pPr/>
              <a:t>‹#›</a:t>
            </a:fld>
            <a:endParaRPr lang="ja-JP" altLang="en-US" dirty="0"/>
          </a:p>
        </p:txBody>
      </p:sp>
    </p:spTree>
    <p:extLst>
      <p:ext uri="{BB962C8B-B14F-4D97-AF65-F5344CB8AC3E}">
        <p14:creationId xmlns:p14="http://schemas.microsoft.com/office/powerpoint/2010/main" val="1141903494"/>
      </p:ext>
    </p:extLst>
  </p:cSld>
  <p:clrMap bg1="lt1" tx1="dk1" bg2="lt2" tx2="dk2" accent1="accent1" accent2="accent2" accent3="accent3" accent4="accent4" accent5="accent5" accent6="accent6" hlink="hlink" folHlink="folHlink"/>
  <p:sldLayoutIdLst>
    <p:sldLayoutId id="2147483666" r:id="rId1"/>
    <p:sldLayoutId id="2147483667" r:id="rId2"/>
    <p:sldLayoutId id="2147483668" r:id="rId3"/>
    <p:sldLayoutId id="2147483669" r:id="rId4"/>
    <p:sldLayoutId id="2147483665" r:id="rId5"/>
    <p:sldLayoutId id="2147483664" r:id="rId6"/>
    <p:sldLayoutId id="2147483661" r:id="rId7"/>
    <p:sldLayoutId id="2147483663" r:id="rId8"/>
    <p:sldLayoutId id="2147483662" r:id="rId9"/>
  </p:sldLayoutIdLst>
  <p:txStyles>
    <p:titleStyle>
      <a:lvl1pPr algn="l" defTabSz="914400" rtl="0" eaLnBrk="1" latinLnBrk="0" hangingPunct="1">
        <a:lnSpc>
          <a:spcPct val="90000"/>
        </a:lnSpc>
        <a:spcBef>
          <a:spcPct val="0"/>
        </a:spcBef>
        <a:buNone/>
        <a:defRPr kumimoji="1" sz="4400" kern="1200">
          <a:solidFill>
            <a:schemeClr val="tx1"/>
          </a:solidFill>
          <a:latin typeface="BIZ UDPゴシック" panose="020B0400000000000000" pitchFamily="50" charset="-128"/>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Abadi" panose="020B0604020104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Abadi" panose="020B0604020104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Abadi" panose="020B0604020104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6.xml"/><Relationship Id="rId1" Type="http://schemas.openxmlformats.org/officeDocument/2006/relationships/tags" Target="../tags/tag8.xml"/><Relationship Id="rId6" Type="http://schemas.openxmlformats.org/officeDocument/2006/relationships/image" Target="../media/image11.JPG"/><Relationship Id="rId5" Type="http://schemas.openxmlformats.org/officeDocument/2006/relationships/image" Target="../media/image1.emf"/><Relationship Id="rId4" Type="http://schemas.openxmlformats.org/officeDocument/2006/relationships/oleObject" Target="../embeddings/oleObject3.bin"/></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6.xml"/><Relationship Id="rId1" Type="http://schemas.openxmlformats.org/officeDocument/2006/relationships/tags" Target="../tags/tag9.xml"/><Relationship Id="rId6" Type="http://schemas.openxmlformats.org/officeDocument/2006/relationships/image" Target="../media/image12.JPG"/><Relationship Id="rId5" Type="http://schemas.openxmlformats.org/officeDocument/2006/relationships/image" Target="../media/image1.emf"/><Relationship Id="rId4" Type="http://schemas.openxmlformats.org/officeDocument/2006/relationships/oleObject" Target="../embeddings/oleObject3.bin"/></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6.xml"/><Relationship Id="rId1" Type="http://schemas.openxmlformats.org/officeDocument/2006/relationships/tags" Target="../tags/tag10.xml"/><Relationship Id="rId6" Type="http://schemas.openxmlformats.org/officeDocument/2006/relationships/image" Target="../media/image13.JPG"/><Relationship Id="rId5" Type="http://schemas.openxmlformats.org/officeDocument/2006/relationships/image" Target="../media/image1.emf"/><Relationship Id="rId4" Type="http://schemas.openxmlformats.org/officeDocument/2006/relationships/oleObject" Target="../embeddings/oleObject4.bin"/></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6.xml"/><Relationship Id="rId1" Type="http://schemas.openxmlformats.org/officeDocument/2006/relationships/tags" Target="../tags/tag11.xml"/><Relationship Id="rId6" Type="http://schemas.openxmlformats.org/officeDocument/2006/relationships/image" Target="../media/image14.JPG"/><Relationship Id="rId5" Type="http://schemas.openxmlformats.org/officeDocument/2006/relationships/image" Target="../media/image1.emf"/><Relationship Id="rId4" Type="http://schemas.openxmlformats.org/officeDocument/2006/relationships/oleObject" Target="../embeddings/oleObject4.bin"/></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6.xml"/><Relationship Id="rId1" Type="http://schemas.openxmlformats.org/officeDocument/2006/relationships/tags" Target="../tags/tag12.xml"/><Relationship Id="rId6" Type="http://schemas.openxmlformats.org/officeDocument/2006/relationships/image" Target="../media/image15.JPG"/><Relationship Id="rId5" Type="http://schemas.openxmlformats.org/officeDocument/2006/relationships/image" Target="../media/image1.emf"/><Relationship Id="rId4" Type="http://schemas.openxmlformats.org/officeDocument/2006/relationships/oleObject" Target="../embeddings/oleObject4.bin"/></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6.xml"/><Relationship Id="rId1" Type="http://schemas.openxmlformats.org/officeDocument/2006/relationships/tags" Target="../tags/tag13.xml"/><Relationship Id="rId6" Type="http://schemas.openxmlformats.org/officeDocument/2006/relationships/image" Target="../media/image16.JPG"/><Relationship Id="rId5" Type="http://schemas.openxmlformats.org/officeDocument/2006/relationships/image" Target="../media/image1.emf"/><Relationship Id="rId4" Type="http://schemas.openxmlformats.org/officeDocument/2006/relationships/oleObject" Target="../embeddings/oleObject3.bin"/></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6.xml"/><Relationship Id="rId1" Type="http://schemas.openxmlformats.org/officeDocument/2006/relationships/tags" Target="../tags/tag14.xml"/><Relationship Id="rId6" Type="http://schemas.openxmlformats.org/officeDocument/2006/relationships/image" Target="../media/image17.JPG"/><Relationship Id="rId5" Type="http://schemas.openxmlformats.org/officeDocument/2006/relationships/image" Target="../media/image1.emf"/><Relationship Id="rId4" Type="http://schemas.openxmlformats.org/officeDocument/2006/relationships/oleObject" Target="../embeddings/oleObject3.bin"/></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6.xml"/><Relationship Id="rId1" Type="http://schemas.openxmlformats.org/officeDocument/2006/relationships/tags" Target="../tags/tag15.xml"/><Relationship Id="rId6" Type="http://schemas.openxmlformats.org/officeDocument/2006/relationships/image" Target="../media/image18.JPG"/><Relationship Id="rId5" Type="http://schemas.openxmlformats.org/officeDocument/2006/relationships/image" Target="../media/image1.emf"/><Relationship Id="rId4" Type="http://schemas.openxmlformats.org/officeDocument/2006/relationships/oleObject" Target="../embeddings/oleObject3.bin"/></Relationships>
</file>

<file path=ppt/slides/_rels/slide18.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6.xml"/><Relationship Id="rId1" Type="http://schemas.openxmlformats.org/officeDocument/2006/relationships/tags" Target="../tags/tag16.xml"/><Relationship Id="rId6" Type="http://schemas.openxmlformats.org/officeDocument/2006/relationships/image" Target="../media/image20.JPG"/><Relationship Id="rId5" Type="http://schemas.openxmlformats.org/officeDocument/2006/relationships/image" Target="../media/image1.emf"/><Relationship Id="rId4" Type="http://schemas.openxmlformats.org/officeDocument/2006/relationships/oleObject" Target="../embeddings/oleObject3.bin"/></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6.xml"/><Relationship Id="rId1" Type="http://schemas.openxmlformats.org/officeDocument/2006/relationships/tags" Target="../tags/tag17.xml"/><Relationship Id="rId6" Type="http://schemas.openxmlformats.org/officeDocument/2006/relationships/image" Target="../media/image21.JPG"/><Relationship Id="rId5" Type="http://schemas.openxmlformats.org/officeDocument/2006/relationships/image" Target="../media/image1.emf"/><Relationship Id="rId4" Type="http://schemas.openxmlformats.org/officeDocument/2006/relationships/oleObject" Target="../embeddings/oleObject3.bin"/></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6.xml"/><Relationship Id="rId1" Type="http://schemas.openxmlformats.org/officeDocument/2006/relationships/tags" Target="../tags/tag18.xml"/><Relationship Id="rId6" Type="http://schemas.openxmlformats.org/officeDocument/2006/relationships/image" Target="../media/image22.JPG"/><Relationship Id="rId5" Type="http://schemas.openxmlformats.org/officeDocument/2006/relationships/image" Target="../media/image1.emf"/><Relationship Id="rId4" Type="http://schemas.openxmlformats.org/officeDocument/2006/relationships/oleObject" Target="../embeddings/oleObject3.bin"/></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6.xml"/><Relationship Id="rId1" Type="http://schemas.openxmlformats.org/officeDocument/2006/relationships/tags" Target="../tags/tag19.xml"/><Relationship Id="rId6" Type="http://schemas.openxmlformats.org/officeDocument/2006/relationships/image" Target="../media/image23.JPG"/><Relationship Id="rId5" Type="http://schemas.openxmlformats.org/officeDocument/2006/relationships/image" Target="../media/image1.emf"/><Relationship Id="rId4" Type="http://schemas.openxmlformats.org/officeDocument/2006/relationships/oleObject" Target="../embeddings/oleObject3.bin"/></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6.xml"/><Relationship Id="rId1" Type="http://schemas.openxmlformats.org/officeDocument/2006/relationships/tags" Target="../tags/tag20.xml"/><Relationship Id="rId6" Type="http://schemas.openxmlformats.org/officeDocument/2006/relationships/image" Target="../media/image24.JPG"/><Relationship Id="rId5" Type="http://schemas.openxmlformats.org/officeDocument/2006/relationships/image" Target="../media/image1.emf"/><Relationship Id="rId4" Type="http://schemas.openxmlformats.org/officeDocument/2006/relationships/oleObject" Target="../embeddings/oleObject3.bin"/></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6.xml"/><Relationship Id="rId1" Type="http://schemas.openxmlformats.org/officeDocument/2006/relationships/tags" Target="../tags/tag21.xml"/><Relationship Id="rId6" Type="http://schemas.openxmlformats.org/officeDocument/2006/relationships/image" Target="../media/image25.JPG"/><Relationship Id="rId5" Type="http://schemas.openxmlformats.org/officeDocument/2006/relationships/image" Target="../media/image1.emf"/><Relationship Id="rId4" Type="http://schemas.openxmlformats.org/officeDocument/2006/relationships/oleObject" Target="../embeddings/oleObject3.bin"/></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6.xml"/><Relationship Id="rId1" Type="http://schemas.openxmlformats.org/officeDocument/2006/relationships/tags" Target="../tags/tag22.xml"/><Relationship Id="rId6" Type="http://schemas.openxmlformats.org/officeDocument/2006/relationships/image" Target="../media/image26.JPG"/><Relationship Id="rId5" Type="http://schemas.openxmlformats.org/officeDocument/2006/relationships/image" Target="../media/image1.emf"/><Relationship Id="rId4" Type="http://schemas.openxmlformats.org/officeDocument/2006/relationships/oleObject" Target="../embeddings/oleObject3.bin"/></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26.xml"/><Relationship Id="rId2" Type="http://schemas.openxmlformats.org/officeDocument/2006/relationships/slideLayout" Target="../slideLayouts/slideLayout6.xml"/><Relationship Id="rId1" Type="http://schemas.openxmlformats.org/officeDocument/2006/relationships/tags" Target="../tags/tag23.xml"/><Relationship Id="rId6" Type="http://schemas.openxmlformats.org/officeDocument/2006/relationships/image" Target="../media/image27.JPG"/><Relationship Id="rId5" Type="http://schemas.openxmlformats.org/officeDocument/2006/relationships/image" Target="../media/image1.emf"/><Relationship Id="rId4" Type="http://schemas.openxmlformats.org/officeDocument/2006/relationships/oleObject" Target="../embeddings/oleObject2.bin"/></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27.xml"/><Relationship Id="rId2" Type="http://schemas.openxmlformats.org/officeDocument/2006/relationships/slideLayout" Target="../slideLayouts/slideLayout6.xml"/><Relationship Id="rId1" Type="http://schemas.openxmlformats.org/officeDocument/2006/relationships/tags" Target="../tags/tag24.xml"/><Relationship Id="rId6" Type="http://schemas.openxmlformats.org/officeDocument/2006/relationships/image" Target="../media/image28.JPG"/><Relationship Id="rId5" Type="http://schemas.openxmlformats.org/officeDocument/2006/relationships/image" Target="../media/image1.emf"/><Relationship Id="rId4" Type="http://schemas.openxmlformats.org/officeDocument/2006/relationships/oleObject" Target="../embeddings/oleObject3.bin"/></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28.xml"/><Relationship Id="rId2" Type="http://schemas.openxmlformats.org/officeDocument/2006/relationships/slideLayout" Target="../slideLayouts/slideLayout6.xml"/><Relationship Id="rId1" Type="http://schemas.openxmlformats.org/officeDocument/2006/relationships/tags" Target="../tags/tag25.xml"/><Relationship Id="rId6" Type="http://schemas.openxmlformats.org/officeDocument/2006/relationships/image" Target="../media/image29.JPG"/><Relationship Id="rId5" Type="http://schemas.openxmlformats.org/officeDocument/2006/relationships/image" Target="../media/image1.emf"/><Relationship Id="rId4" Type="http://schemas.openxmlformats.org/officeDocument/2006/relationships/oleObject" Target="../embeddings/oleObject3.bin"/></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29.xml"/><Relationship Id="rId2" Type="http://schemas.openxmlformats.org/officeDocument/2006/relationships/slideLayout" Target="../slideLayouts/slideLayout6.xml"/><Relationship Id="rId1" Type="http://schemas.openxmlformats.org/officeDocument/2006/relationships/tags" Target="../tags/tag26.xml"/><Relationship Id="rId6" Type="http://schemas.openxmlformats.org/officeDocument/2006/relationships/image" Target="../media/image30.JPG"/><Relationship Id="rId5" Type="http://schemas.openxmlformats.org/officeDocument/2006/relationships/image" Target="../media/image1.emf"/><Relationship Id="rId4" Type="http://schemas.openxmlformats.org/officeDocument/2006/relationships/oleObject" Target="../embeddings/oleObject3.bin"/></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30.xml"/><Relationship Id="rId2" Type="http://schemas.openxmlformats.org/officeDocument/2006/relationships/slideLayout" Target="../slideLayouts/slideLayout6.xml"/><Relationship Id="rId1" Type="http://schemas.openxmlformats.org/officeDocument/2006/relationships/tags" Target="../tags/tag27.xml"/><Relationship Id="rId6" Type="http://schemas.openxmlformats.org/officeDocument/2006/relationships/image" Target="../media/image31.JPG"/><Relationship Id="rId5" Type="http://schemas.openxmlformats.org/officeDocument/2006/relationships/image" Target="../media/image1.emf"/><Relationship Id="rId4" Type="http://schemas.openxmlformats.org/officeDocument/2006/relationships/oleObject" Target="../embeddings/oleObject3.bin"/></Relationships>
</file>

<file path=ppt/slides/_rels/slide31.xml.rels><?xml version="1.0" encoding="UTF-8" standalone="yes"?>
<Relationships xmlns="http://schemas.openxmlformats.org/package/2006/relationships"><Relationship Id="rId3" Type="http://schemas.openxmlformats.org/officeDocument/2006/relationships/notesSlide" Target="../notesSlides/notesSlide31.xml"/><Relationship Id="rId2" Type="http://schemas.openxmlformats.org/officeDocument/2006/relationships/slideLayout" Target="../slideLayouts/slideLayout6.xml"/><Relationship Id="rId1" Type="http://schemas.openxmlformats.org/officeDocument/2006/relationships/tags" Target="../tags/tag28.xml"/><Relationship Id="rId6" Type="http://schemas.openxmlformats.org/officeDocument/2006/relationships/image" Target="../media/image32.JPG"/><Relationship Id="rId5" Type="http://schemas.openxmlformats.org/officeDocument/2006/relationships/image" Target="../media/image1.emf"/><Relationship Id="rId4" Type="http://schemas.openxmlformats.org/officeDocument/2006/relationships/oleObject" Target="../embeddings/oleObject3.bin"/></Relationships>
</file>

<file path=ppt/slides/_rels/slide32.xml.rels><?xml version="1.0" encoding="UTF-8" standalone="yes"?>
<Relationships xmlns="http://schemas.openxmlformats.org/package/2006/relationships"><Relationship Id="rId3" Type="http://schemas.openxmlformats.org/officeDocument/2006/relationships/notesSlide" Target="../notesSlides/notesSlide32.xml"/><Relationship Id="rId2" Type="http://schemas.openxmlformats.org/officeDocument/2006/relationships/slideLayout" Target="../slideLayouts/slideLayout6.xml"/><Relationship Id="rId1" Type="http://schemas.openxmlformats.org/officeDocument/2006/relationships/tags" Target="../tags/tag29.xml"/><Relationship Id="rId6" Type="http://schemas.openxmlformats.org/officeDocument/2006/relationships/image" Target="../media/image33.JPG"/><Relationship Id="rId5" Type="http://schemas.openxmlformats.org/officeDocument/2006/relationships/image" Target="../media/image1.emf"/><Relationship Id="rId4" Type="http://schemas.openxmlformats.org/officeDocument/2006/relationships/oleObject" Target="../embeddings/oleObject3.bin"/></Relationships>
</file>

<file path=ppt/slides/_rels/slide33.xml.rels><?xml version="1.0" encoding="UTF-8" standalone="yes"?>
<Relationships xmlns="http://schemas.openxmlformats.org/package/2006/relationships"><Relationship Id="rId3" Type="http://schemas.openxmlformats.org/officeDocument/2006/relationships/notesSlide" Target="../notesSlides/notesSlide33.xml"/><Relationship Id="rId2" Type="http://schemas.openxmlformats.org/officeDocument/2006/relationships/slideLayout" Target="../slideLayouts/slideLayout6.xml"/><Relationship Id="rId1" Type="http://schemas.openxmlformats.org/officeDocument/2006/relationships/tags" Target="../tags/tag30.xml"/><Relationship Id="rId6" Type="http://schemas.openxmlformats.org/officeDocument/2006/relationships/image" Target="../media/image34.JPG"/><Relationship Id="rId5" Type="http://schemas.openxmlformats.org/officeDocument/2006/relationships/image" Target="../media/image1.emf"/><Relationship Id="rId4" Type="http://schemas.openxmlformats.org/officeDocument/2006/relationships/oleObject" Target="../embeddings/oleObject3.bin"/></Relationships>
</file>

<file path=ppt/slides/_rels/slide34.xml.rels><?xml version="1.0" encoding="UTF-8" standalone="yes"?>
<Relationships xmlns="http://schemas.openxmlformats.org/package/2006/relationships"><Relationship Id="rId3" Type="http://schemas.openxmlformats.org/officeDocument/2006/relationships/notesSlide" Target="../notesSlides/notesSlide34.xml"/><Relationship Id="rId2" Type="http://schemas.openxmlformats.org/officeDocument/2006/relationships/slideLayout" Target="../slideLayouts/slideLayout6.xml"/><Relationship Id="rId1" Type="http://schemas.openxmlformats.org/officeDocument/2006/relationships/tags" Target="../tags/tag31.xml"/><Relationship Id="rId6" Type="http://schemas.openxmlformats.org/officeDocument/2006/relationships/image" Target="../media/image35.JPG"/><Relationship Id="rId5" Type="http://schemas.openxmlformats.org/officeDocument/2006/relationships/image" Target="../media/image1.emf"/><Relationship Id="rId4" Type="http://schemas.openxmlformats.org/officeDocument/2006/relationships/oleObject" Target="../embeddings/oleObject3.bin"/></Relationships>
</file>

<file path=ppt/slides/_rels/slide35.xml.rels><?xml version="1.0" encoding="UTF-8" standalone="yes"?>
<Relationships xmlns="http://schemas.openxmlformats.org/package/2006/relationships"><Relationship Id="rId3" Type="http://schemas.openxmlformats.org/officeDocument/2006/relationships/notesSlide" Target="../notesSlides/notesSlide35.xml"/><Relationship Id="rId2" Type="http://schemas.openxmlformats.org/officeDocument/2006/relationships/slideLayout" Target="../slideLayouts/slideLayout6.xml"/><Relationship Id="rId1" Type="http://schemas.openxmlformats.org/officeDocument/2006/relationships/tags" Target="../tags/tag32.xml"/><Relationship Id="rId6" Type="http://schemas.openxmlformats.org/officeDocument/2006/relationships/image" Target="../media/image36.JPG"/><Relationship Id="rId5" Type="http://schemas.openxmlformats.org/officeDocument/2006/relationships/image" Target="../media/image1.emf"/><Relationship Id="rId4" Type="http://schemas.openxmlformats.org/officeDocument/2006/relationships/oleObject" Target="../embeddings/oleObject3.bin"/></Relationships>
</file>

<file path=ppt/slides/_rels/slide36.xml.rels><?xml version="1.0" encoding="UTF-8" standalone="yes"?>
<Relationships xmlns="http://schemas.openxmlformats.org/package/2006/relationships"><Relationship Id="rId3" Type="http://schemas.openxmlformats.org/officeDocument/2006/relationships/notesSlide" Target="../notesSlides/notesSlide36.xml"/><Relationship Id="rId2" Type="http://schemas.openxmlformats.org/officeDocument/2006/relationships/slideLayout" Target="../slideLayouts/slideLayout6.xml"/><Relationship Id="rId1" Type="http://schemas.openxmlformats.org/officeDocument/2006/relationships/tags" Target="../tags/tag33.xml"/><Relationship Id="rId6" Type="http://schemas.openxmlformats.org/officeDocument/2006/relationships/image" Target="../media/image37.JPG"/><Relationship Id="rId5" Type="http://schemas.openxmlformats.org/officeDocument/2006/relationships/image" Target="../media/image1.emf"/><Relationship Id="rId4" Type="http://schemas.openxmlformats.org/officeDocument/2006/relationships/oleObject" Target="../embeddings/oleObject3.bin"/></Relationships>
</file>

<file path=ppt/slides/_rels/slide37.xml.rels><?xml version="1.0" encoding="UTF-8" standalone="yes"?>
<Relationships xmlns="http://schemas.openxmlformats.org/package/2006/relationships"><Relationship Id="rId3" Type="http://schemas.openxmlformats.org/officeDocument/2006/relationships/notesSlide" Target="../notesSlides/notesSlide37.xml"/><Relationship Id="rId2" Type="http://schemas.openxmlformats.org/officeDocument/2006/relationships/slideLayout" Target="../slideLayouts/slideLayout6.xml"/><Relationship Id="rId1" Type="http://schemas.openxmlformats.org/officeDocument/2006/relationships/tags" Target="../tags/tag34.xml"/><Relationship Id="rId6" Type="http://schemas.openxmlformats.org/officeDocument/2006/relationships/image" Target="../media/image38.JPG"/><Relationship Id="rId5" Type="http://schemas.openxmlformats.org/officeDocument/2006/relationships/image" Target="../media/image1.emf"/><Relationship Id="rId4" Type="http://schemas.openxmlformats.org/officeDocument/2006/relationships/oleObject" Target="../embeddings/oleObject3.bin"/></Relationships>
</file>

<file path=ppt/slides/_rels/slide38.xml.rels><?xml version="1.0" encoding="UTF-8" standalone="yes"?>
<Relationships xmlns="http://schemas.openxmlformats.org/package/2006/relationships"><Relationship Id="rId3" Type="http://schemas.openxmlformats.org/officeDocument/2006/relationships/notesSlide" Target="../notesSlides/notesSlide38.xml"/><Relationship Id="rId2" Type="http://schemas.openxmlformats.org/officeDocument/2006/relationships/slideLayout" Target="../slideLayouts/slideLayout6.xml"/><Relationship Id="rId1" Type="http://schemas.openxmlformats.org/officeDocument/2006/relationships/tags" Target="../tags/tag35.xml"/><Relationship Id="rId6" Type="http://schemas.openxmlformats.org/officeDocument/2006/relationships/image" Target="../media/image39.JPG"/><Relationship Id="rId5" Type="http://schemas.openxmlformats.org/officeDocument/2006/relationships/image" Target="../media/image1.emf"/><Relationship Id="rId4" Type="http://schemas.openxmlformats.org/officeDocument/2006/relationships/oleObject" Target="../embeddings/oleObject3.bin"/></Relationships>
</file>

<file path=ppt/slides/_rels/slide39.xml.rels><?xml version="1.0" encoding="UTF-8" standalone="yes"?>
<Relationships xmlns="http://schemas.openxmlformats.org/package/2006/relationships"><Relationship Id="rId3" Type="http://schemas.openxmlformats.org/officeDocument/2006/relationships/notesSlide" Target="../notesSlides/notesSlide39.xml"/><Relationship Id="rId2" Type="http://schemas.openxmlformats.org/officeDocument/2006/relationships/slideLayout" Target="../slideLayouts/slideLayout6.xml"/><Relationship Id="rId1" Type="http://schemas.openxmlformats.org/officeDocument/2006/relationships/tags" Target="../tags/tag36.xml"/><Relationship Id="rId6" Type="http://schemas.openxmlformats.org/officeDocument/2006/relationships/image" Target="../media/image40.JPG"/><Relationship Id="rId5" Type="http://schemas.openxmlformats.org/officeDocument/2006/relationships/image" Target="../media/image1.emf"/><Relationship Id="rId4" Type="http://schemas.openxmlformats.org/officeDocument/2006/relationships/oleObject" Target="../embeddings/oleObject3.bin"/></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6.xml"/><Relationship Id="rId1" Type="http://schemas.openxmlformats.org/officeDocument/2006/relationships/tags" Target="../tags/tag3.xml"/><Relationship Id="rId6" Type="http://schemas.openxmlformats.org/officeDocument/2006/relationships/image" Target="../media/image5.JPG"/><Relationship Id="rId5" Type="http://schemas.openxmlformats.org/officeDocument/2006/relationships/image" Target="../media/image1.emf"/><Relationship Id="rId4" Type="http://schemas.openxmlformats.org/officeDocument/2006/relationships/oleObject" Target="../embeddings/oleObject2.bin"/></Relationships>
</file>

<file path=ppt/slides/_rels/slide40.xml.rels><?xml version="1.0" encoding="UTF-8" standalone="yes"?>
<Relationships xmlns="http://schemas.openxmlformats.org/package/2006/relationships"><Relationship Id="rId3" Type="http://schemas.openxmlformats.org/officeDocument/2006/relationships/notesSlide" Target="../notesSlides/notesSlide40.xml"/><Relationship Id="rId2" Type="http://schemas.openxmlformats.org/officeDocument/2006/relationships/slideLayout" Target="../slideLayouts/slideLayout6.xml"/><Relationship Id="rId1" Type="http://schemas.openxmlformats.org/officeDocument/2006/relationships/tags" Target="../tags/tag37.xml"/><Relationship Id="rId6" Type="http://schemas.openxmlformats.org/officeDocument/2006/relationships/image" Target="../media/image41.JPG"/><Relationship Id="rId5" Type="http://schemas.openxmlformats.org/officeDocument/2006/relationships/image" Target="../media/image1.emf"/><Relationship Id="rId4" Type="http://schemas.openxmlformats.org/officeDocument/2006/relationships/oleObject" Target="../embeddings/oleObject3.bin"/></Relationships>
</file>

<file path=ppt/slides/_rels/slide41.xml.rels><?xml version="1.0" encoding="UTF-8" standalone="yes"?>
<Relationships xmlns="http://schemas.openxmlformats.org/package/2006/relationships"><Relationship Id="rId3" Type="http://schemas.openxmlformats.org/officeDocument/2006/relationships/notesSlide" Target="../notesSlides/notesSlide41.xml"/><Relationship Id="rId2" Type="http://schemas.openxmlformats.org/officeDocument/2006/relationships/slideLayout" Target="../slideLayouts/slideLayout6.xml"/><Relationship Id="rId1" Type="http://schemas.openxmlformats.org/officeDocument/2006/relationships/tags" Target="../tags/tag38.xml"/><Relationship Id="rId6" Type="http://schemas.openxmlformats.org/officeDocument/2006/relationships/image" Target="../media/image42.JPG"/><Relationship Id="rId5" Type="http://schemas.openxmlformats.org/officeDocument/2006/relationships/image" Target="../media/image1.emf"/><Relationship Id="rId4" Type="http://schemas.openxmlformats.org/officeDocument/2006/relationships/oleObject" Target="../embeddings/oleObject3.bin"/></Relationships>
</file>

<file path=ppt/slides/_rels/slide42.xml.rels><?xml version="1.0" encoding="UTF-8" standalone="yes"?>
<Relationships xmlns="http://schemas.openxmlformats.org/package/2006/relationships"><Relationship Id="rId3" Type="http://schemas.openxmlformats.org/officeDocument/2006/relationships/notesSlide" Target="../notesSlides/notesSlide42.xml"/><Relationship Id="rId2" Type="http://schemas.openxmlformats.org/officeDocument/2006/relationships/slideLayout" Target="../slideLayouts/slideLayout6.xml"/><Relationship Id="rId1" Type="http://schemas.openxmlformats.org/officeDocument/2006/relationships/tags" Target="../tags/tag39.xml"/><Relationship Id="rId6" Type="http://schemas.openxmlformats.org/officeDocument/2006/relationships/image" Target="../media/image43.JPG"/><Relationship Id="rId5" Type="http://schemas.openxmlformats.org/officeDocument/2006/relationships/image" Target="../media/image1.emf"/><Relationship Id="rId4" Type="http://schemas.openxmlformats.org/officeDocument/2006/relationships/oleObject" Target="../embeddings/oleObject3.bin"/></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6.xml"/><Relationship Id="rId1" Type="http://schemas.openxmlformats.org/officeDocument/2006/relationships/tags" Target="../tags/tag4.xml"/><Relationship Id="rId6" Type="http://schemas.openxmlformats.org/officeDocument/2006/relationships/image" Target="../media/image6.JPG"/><Relationship Id="rId5" Type="http://schemas.openxmlformats.org/officeDocument/2006/relationships/image" Target="../media/image1.emf"/><Relationship Id="rId4" Type="http://schemas.openxmlformats.org/officeDocument/2006/relationships/oleObject" Target="../embeddings/oleObject2.bin"/></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6.xml"/><Relationship Id="rId1" Type="http://schemas.openxmlformats.org/officeDocument/2006/relationships/tags" Target="../tags/tag5.xml"/><Relationship Id="rId6" Type="http://schemas.openxmlformats.org/officeDocument/2006/relationships/image" Target="../media/image7.JPG"/><Relationship Id="rId5" Type="http://schemas.openxmlformats.org/officeDocument/2006/relationships/image" Target="../media/image1.emf"/><Relationship Id="rId4" Type="http://schemas.openxmlformats.org/officeDocument/2006/relationships/oleObject" Target="../embeddings/oleObject2.bin"/></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6.xml"/><Relationship Id="rId1" Type="http://schemas.openxmlformats.org/officeDocument/2006/relationships/tags" Target="../tags/tag6.xml"/><Relationship Id="rId6" Type="http://schemas.openxmlformats.org/officeDocument/2006/relationships/image" Target="../media/image8.JPG"/><Relationship Id="rId5" Type="http://schemas.openxmlformats.org/officeDocument/2006/relationships/image" Target="../media/image1.emf"/><Relationship Id="rId4" Type="http://schemas.openxmlformats.org/officeDocument/2006/relationships/oleObject" Target="../embeddings/oleObject2.bin"/></Relationships>
</file>

<file path=ppt/slides/_rels/slide8.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6.xml"/><Relationship Id="rId1" Type="http://schemas.openxmlformats.org/officeDocument/2006/relationships/tags" Target="../tags/tag7.xml"/><Relationship Id="rId6" Type="http://schemas.openxmlformats.org/officeDocument/2006/relationships/image" Target="../media/image10.JPG"/><Relationship Id="rId5" Type="http://schemas.openxmlformats.org/officeDocument/2006/relationships/image" Target="../media/image1.emf"/><Relationship Id="rId4" Type="http://schemas.openxmlformats.org/officeDocument/2006/relationships/oleObject" Target="../embeddings/oleObject3.bin"/></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descr="テキスト, 手紙&#10;&#10;AI 生成コンテンツは誤りを含む可能性があります。">
            <a:extLst>
              <a:ext uri="{FF2B5EF4-FFF2-40B4-BE49-F238E27FC236}">
                <a16:creationId xmlns:a16="http://schemas.microsoft.com/office/drawing/2014/main" id="{0AF58F04-FD43-3E46-2CF2-6C73619B7A6F}"/>
              </a:ext>
            </a:extLst>
          </p:cNvPr>
          <p:cNvPicPr>
            <a:picLocks noChangeAspect="1"/>
          </p:cNvPicPr>
          <p:nvPr/>
        </p:nvPicPr>
        <p:blipFill>
          <a:blip r:embed="rId3"/>
          <a:stretch>
            <a:fillRect/>
          </a:stretch>
        </p:blipFill>
        <p:spPr>
          <a:xfrm>
            <a:off x="0" y="0"/>
            <a:ext cx="9144000" cy="6858000"/>
          </a:xfrm>
          <a:prstGeom prst="rect">
            <a:avLst/>
          </a:prstGeom>
        </p:spPr>
      </p:pic>
    </p:spTree>
    <p:extLst>
      <p:ext uri="{BB962C8B-B14F-4D97-AF65-F5344CB8AC3E}">
        <p14:creationId xmlns:p14="http://schemas.microsoft.com/office/powerpoint/2010/main" val="779728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5" name="オブジェクト 14" hidden="1">
            <a:extLst>
              <a:ext uri="{FF2B5EF4-FFF2-40B4-BE49-F238E27FC236}">
                <a16:creationId xmlns:a16="http://schemas.microsoft.com/office/drawing/2014/main" id="{E8F64B7A-0587-4BB9-A9F2-3E374062BDDD}"/>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4" imgW="554" imgH="551" progId="TCLayout.ActiveDocument.1">
                  <p:embed/>
                </p:oleObj>
              </mc:Choice>
              <mc:Fallback>
                <p:oleObj name="think-cell スライド" r:id="rId4" imgW="554" imgH="551" progId="TCLayout.ActiveDocument.1">
                  <p:embed/>
                  <p:pic>
                    <p:nvPicPr>
                      <p:cNvPr id="15" name="オブジェクト 14" hidden="1">
                        <a:extLst>
                          <a:ext uri="{FF2B5EF4-FFF2-40B4-BE49-F238E27FC236}">
                            <a16:creationId xmlns:a16="http://schemas.microsoft.com/office/drawing/2014/main" id="{E8F64B7A-0587-4BB9-A9F2-3E374062BDDD}"/>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pic>
        <p:nvPicPr>
          <p:cNvPr id="6" name="図 5" descr="カレンダー&#10;&#10;AI 生成コンテンツは誤りを含む可能性があります。">
            <a:extLst>
              <a:ext uri="{FF2B5EF4-FFF2-40B4-BE49-F238E27FC236}">
                <a16:creationId xmlns:a16="http://schemas.microsoft.com/office/drawing/2014/main" id="{CDDEF8CF-5624-22F4-D892-0B83F969B089}"/>
              </a:ext>
            </a:extLst>
          </p:cNvPr>
          <p:cNvPicPr>
            <a:picLocks noChangeAspect="1"/>
          </p:cNvPicPr>
          <p:nvPr/>
        </p:nvPicPr>
        <p:blipFill>
          <a:blip r:embed="rId6"/>
          <a:stretch>
            <a:fillRect/>
          </a:stretch>
        </p:blipFill>
        <p:spPr>
          <a:xfrm>
            <a:off x="0" y="0"/>
            <a:ext cx="9144000" cy="6858000"/>
          </a:xfrm>
          <a:prstGeom prst="rect">
            <a:avLst/>
          </a:prstGeom>
        </p:spPr>
      </p:pic>
    </p:spTree>
    <p:extLst>
      <p:ext uri="{BB962C8B-B14F-4D97-AF65-F5344CB8AC3E}">
        <p14:creationId xmlns:p14="http://schemas.microsoft.com/office/powerpoint/2010/main" val="387766871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5" name="オブジェクト 14" hidden="1">
            <a:extLst>
              <a:ext uri="{FF2B5EF4-FFF2-40B4-BE49-F238E27FC236}">
                <a16:creationId xmlns:a16="http://schemas.microsoft.com/office/drawing/2014/main" id="{E8F64B7A-0587-4BB9-A9F2-3E374062BDDD}"/>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4" imgW="554" imgH="551" progId="TCLayout.ActiveDocument.1">
                  <p:embed/>
                </p:oleObj>
              </mc:Choice>
              <mc:Fallback>
                <p:oleObj name="think-cell スライド" r:id="rId4" imgW="554" imgH="551" progId="TCLayout.ActiveDocument.1">
                  <p:embed/>
                  <p:pic>
                    <p:nvPicPr>
                      <p:cNvPr id="15" name="オブジェクト 14" hidden="1">
                        <a:extLst>
                          <a:ext uri="{FF2B5EF4-FFF2-40B4-BE49-F238E27FC236}">
                            <a16:creationId xmlns:a16="http://schemas.microsoft.com/office/drawing/2014/main" id="{E8F64B7A-0587-4BB9-A9F2-3E374062BDDD}"/>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pic>
        <p:nvPicPr>
          <p:cNvPr id="7" name="図 6" descr="グラフィカル ユーザー インターフェイス, アプリケーション&#10;&#10;AI 生成コンテンツは誤りを含む可能性があります。">
            <a:extLst>
              <a:ext uri="{FF2B5EF4-FFF2-40B4-BE49-F238E27FC236}">
                <a16:creationId xmlns:a16="http://schemas.microsoft.com/office/drawing/2014/main" id="{5BEC5870-37DD-E0D2-12BB-7ACA80A153E6}"/>
              </a:ext>
            </a:extLst>
          </p:cNvPr>
          <p:cNvPicPr>
            <a:picLocks noChangeAspect="1"/>
          </p:cNvPicPr>
          <p:nvPr/>
        </p:nvPicPr>
        <p:blipFill>
          <a:blip r:embed="rId6"/>
          <a:stretch>
            <a:fillRect/>
          </a:stretch>
        </p:blipFill>
        <p:spPr>
          <a:xfrm>
            <a:off x="0" y="0"/>
            <a:ext cx="9144000" cy="6858000"/>
          </a:xfrm>
          <a:prstGeom prst="rect">
            <a:avLst/>
          </a:prstGeom>
        </p:spPr>
      </p:pic>
    </p:spTree>
    <p:extLst>
      <p:ext uri="{BB962C8B-B14F-4D97-AF65-F5344CB8AC3E}">
        <p14:creationId xmlns:p14="http://schemas.microsoft.com/office/powerpoint/2010/main" val="79955804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オブジェクト 6" hidden="1">
            <a:extLst>
              <a:ext uri="{FF2B5EF4-FFF2-40B4-BE49-F238E27FC236}">
                <a16:creationId xmlns:a16="http://schemas.microsoft.com/office/drawing/2014/main" id="{582A7969-8303-417F-8528-3376DF1C0EB5}"/>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4" imgW="554" imgH="551" progId="TCLayout.ActiveDocument.1">
                  <p:embed/>
                </p:oleObj>
              </mc:Choice>
              <mc:Fallback>
                <p:oleObj name="think-cell スライド" r:id="rId4" imgW="554" imgH="551" progId="TCLayout.ActiveDocument.1">
                  <p:embed/>
                  <p:pic>
                    <p:nvPicPr>
                      <p:cNvPr id="7" name="オブジェクト 6" hidden="1">
                        <a:extLst>
                          <a:ext uri="{FF2B5EF4-FFF2-40B4-BE49-F238E27FC236}">
                            <a16:creationId xmlns:a16="http://schemas.microsoft.com/office/drawing/2014/main" id="{582A7969-8303-417F-8528-3376DF1C0EB5}"/>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pic>
        <p:nvPicPr>
          <p:cNvPr id="5" name="図 4" descr="グラフィカル ユーザー インターフェイス, アプリケーション&#10;&#10;AI 生成コンテンツは誤りを含む可能性があります。">
            <a:extLst>
              <a:ext uri="{FF2B5EF4-FFF2-40B4-BE49-F238E27FC236}">
                <a16:creationId xmlns:a16="http://schemas.microsoft.com/office/drawing/2014/main" id="{C55BC4C1-3836-BED6-6B31-CDC46409CF7C}"/>
              </a:ext>
            </a:extLst>
          </p:cNvPr>
          <p:cNvPicPr>
            <a:picLocks noChangeAspect="1"/>
          </p:cNvPicPr>
          <p:nvPr/>
        </p:nvPicPr>
        <p:blipFill>
          <a:blip r:embed="rId6"/>
          <a:stretch>
            <a:fillRect/>
          </a:stretch>
        </p:blipFill>
        <p:spPr>
          <a:xfrm>
            <a:off x="0" y="0"/>
            <a:ext cx="9144000" cy="6858000"/>
          </a:xfrm>
          <a:prstGeom prst="rect">
            <a:avLst/>
          </a:prstGeom>
        </p:spPr>
      </p:pic>
    </p:spTree>
    <p:extLst>
      <p:ext uri="{BB962C8B-B14F-4D97-AF65-F5344CB8AC3E}">
        <p14:creationId xmlns:p14="http://schemas.microsoft.com/office/powerpoint/2010/main" val="2913425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オブジェクト 6" hidden="1">
            <a:extLst>
              <a:ext uri="{FF2B5EF4-FFF2-40B4-BE49-F238E27FC236}">
                <a16:creationId xmlns:a16="http://schemas.microsoft.com/office/drawing/2014/main" id="{582A7969-8303-417F-8528-3376DF1C0EB5}"/>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4" imgW="554" imgH="551" progId="TCLayout.ActiveDocument.1">
                  <p:embed/>
                </p:oleObj>
              </mc:Choice>
              <mc:Fallback>
                <p:oleObj name="think-cell スライド" r:id="rId4" imgW="554" imgH="551" progId="TCLayout.ActiveDocument.1">
                  <p:embed/>
                  <p:pic>
                    <p:nvPicPr>
                      <p:cNvPr id="7" name="オブジェクト 6" hidden="1">
                        <a:extLst>
                          <a:ext uri="{FF2B5EF4-FFF2-40B4-BE49-F238E27FC236}">
                            <a16:creationId xmlns:a16="http://schemas.microsoft.com/office/drawing/2014/main" id="{582A7969-8303-417F-8528-3376DF1C0EB5}"/>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pic>
        <p:nvPicPr>
          <p:cNvPr id="6" name="図 5" descr="グラフィカル ユーザー インターフェイス, アプリケーション&#10;&#10;AI 生成コンテンツは誤りを含む可能性があります。">
            <a:extLst>
              <a:ext uri="{FF2B5EF4-FFF2-40B4-BE49-F238E27FC236}">
                <a16:creationId xmlns:a16="http://schemas.microsoft.com/office/drawing/2014/main" id="{AE09BA4E-2B82-FDF7-5F1C-B07AF94CE841}"/>
              </a:ext>
            </a:extLst>
          </p:cNvPr>
          <p:cNvPicPr>
            <a:picLocks noChangeAspect="1"/>
          </p:cNvPicPr>
          <p:nvPr/>
        </p:nvPicPr>
        <p:blipFill>
          <a:blip r:embed="rId6"/>
          <a:stretch>
            <a:fillRect/>
          </a:stretch>
        </p:blipFill>
        <p:spPr>
          <a:xfrm>
            <a:off x="0" y="0"/>
            <a:ext cx="9144000" cy="6858000"/>
          </a:xfrm>
          <a:prstGeom prst="rect">
            <a:avLst/>
          </a:prstGeom>
        </p:spPr>
      </p:pic>
    </p:spTree>
    <p:extLst>
      <p:ext uri="{BB962C8B-B14F-4D97-AF65-F5344CB8AC3E}">
        <p14:creationId xmlns:p14="http://schemas.microsoft.com/office/powerpoint/2010/main" val="368067032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オブジェクト 6" hidden="1">
            <a:extLst>
              <a:ext uri="{FF2B5EF4-FFF2-40B4-BE49-F238E27FC236}">
                <a16:creationId xmlns:a16="http://schemas.microsoft.com/office/drawing/2014/main" id="{582A7969-8303-417F-8528-3376DF1C0EB5}"/>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4" imgW="554" imgH="551" progId="TCLayout.ActiveDocument.1">
                  <p:embed/>
                </p:oleObj>
              </mc:Choice>
              <mc:Fallback>
                <p:oleObj name="think-cell スライド" r:id="rId4" imgW="554" imgH="551" progId="TCLayout.ActiveDocument.1">
                  <p:embed/>
                  <p:pic>
                    <p:nvPicPr>
                      <p:cNvPr id="7" name="オブジェクト 6" hidden="1">
                        <a:extLst>
                          <a:ext uri="{FF2B5EF4-FFF2-40B4-BE49-F238E27FC236}">
                            <a16:creationId xmlns:a16="http://schemas.microsoft.com/office/drawing/2014/main" id="{582A7969-8303-417F-8528-3376DF1C0EB5}"/>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pic>
        <p:nvPicPr>
          <p:cNvPr id="9" name="図 8" descr="グラフィカル ユーザー インターフェイス, アプリケーション&#10;&#10;AI 生成コンテンツは誤りを含む可能性があります。">
            <a:extLst>
              <a:ext uri="{FF2B5EF4-FFF2-40B4-BE49-F238E27FC236}">
                <a16:creationId xmlns:a16="http://schemas.microsoft.com/office/drawing/2014/main" id="{26438567-3023-9FC1-FE9D-3FEA07F9BD9F}"/>
              </a:ext>
            </a:extLst>
          </p:cNvPr>
          <p:cNvPicPr>
            <a:picLocks noChangeAspect="1"/>
          </p:cNvPicPr>
          <p:nvPr/>
        </p:nvPicPr>
        <p:blipFill>
          <a:blip r:embed="rId6"/>
          <a:stretch>
            <a:fillRect/>
          </a:stretch>
        </p:blipFill>
        <p:spPr>
          <a:xfrm>
            <a:off x="0" y="0"/>
            <a:ext cx="9144000" cy="6858000"/>
          </a:xfrm>
          <a:prstGeom prst="rect">
            <a:avLst/>
          </a:prstGeom>
        </p:spPr>
      </p:pic>
    </p:spTree>
    <p:extLst>
      <p:ext uri="{BB962C8B-B14F-4D97-AF65-F5344CB8AC3E}">
        <p14:creationId xmlns:p14="http://schemas.microsoft.com/office/powerpoint/2010/main" val="225292762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5" name="オブジェクト 14" hidden="1">
            <a:extLst>
              <a:ext uri="{FF2B5EF4-FFF2-40B4-BE49-F238E27FC236}">
                <a16:creationId xmlns:a16="http://schemas.microsoft.com/office/drawing/2014/main" id="{E8F64B7A-0587-4BB9-A9F2-3E374062BDDD}"/>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4" imgW="554" imgH="551" progId="TCLayout.ActiveDocument.1">
                  <p:embed/>
                </p:oleObj>
              </mc:Choice>
              <mc:Fallback>
                <p:oleObj name="think-cell スライド" r:id="rId4" imgW="554" imgH="551" progId="TCLayout.ActiveDocument.1">
                  <p:embed/>
                  <p:pic>
                    <p:nvPicPr>
                      <p:cNvPr id="15" name="オブジェクト 14" hidden="1">
                        <a:extLst>
                          <a:ext uri="{FF2B5EF4-FFF2-40B4-BE49-F238E27FC236}">
                            <a16:creationId xmlns:a16="http://schemas.microsoft.com/office/drawing/2014/main" id="{E8F64B7A-0587-4BB9-A9F2-3E374062BDDD}"/>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pic>
        <p:nvPicPr>
          <p:cNvPr id="11" name="図 10" descr="グラフィカル ユーザー インターフェイス&#10;&#10;AI 生成コンテンツは誤りを含む可能性があります。">
            <a:extLst>
              <a:ext uri="{FF2B5EF4-FFF2-40B4-BE49-F238E27FC236}">
                <a16:creationId xmlns:a16="http://schemas.microsoft.com/office/drawing/2014/main" id="{236635B5-A0F5-D242-121D-7B8CD1275131}"/>
              </a:ext>
            </a:extLst>
          </p:cNvPr>
          <p:cNvPicPr>
            <a:picLocks noChangeAspect="1"/>
          </p:cNvPicPr>
          <p:nvPr/>
        </p:nvPicPr>
        <p:blipFill>
          <a:blip r:embed="rId6"/>
          <a:stretch>
            <a:fillRect/>
          </a:stretch>
        </p:blipFill>
        <p:spPr>
          <a:xfrm>
            <a:off x="0" y="0"/>
            <a:ext cx="9144000" cy="6858000"/>
          </a:xfrm>
          <a:prstGeom prst="rect">
            <a:avLst/>
          </a:prstGeom>
        </p:spPr>
      </p:pic>
    </p:spTree>
    <p:extLst>
      <p:ext uri="{BB962C8B-B14F-4D97-AF65-F5344CB8AC3E}">
        <p14:creationId xmlns:p14="http://schemas.microsoft.com/office/powerpoint/2010/main" val="113662339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5" name="オブジェクト 14" hidden="1">
            <a:extLst>
              <a:ext uri="{FF2B5EF4-FFF2-40B4-BE49-F238E27FC236}">
                <a16:creationId xmlns:a16="http://schemas.microsoft.com/office/drawing/2014/main" id="{E8F64B7A-0587-4BB9-A9F2-3E374062BDDD}"/>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4" imgW="554" imgH="551" progId="TCLayout.ActiveDocument.1">
                  <p:embed/>
                </p:oleObj>
              </mc:Choice>
              <mc:Fallback>
                <p:oleObj name="think-cell スライド" r:id="rId4" imgW="554" imgH="551" progId="TCLayout.ActiveDocument.1">
                  <p:embed/>
                  <p:pic>
                    <p:nvPicPr>
                      <p:cNvPr id="15" name="オブジェクト 14" hidden="1">
                        <a:extLst>
                          <a:ext uri="{FF2B5EF4-FFF2-40B4-BE49-F238E27FC236}">
                            <a16:creationId xmlns:a16="http://schemas.microsoft.com/office/drawing/2014/main" id="{E8F64B7A-0587-4BB9-A9F2-3E374062BDDD}"/>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pic>
        <p:nvPicPr>
          <p:cNvPr id="13" name="図 12" descr="グラフィカル ユーザー インターフェイス, アプリケーション&#10;&#10;AI 生成コンテンツは誤りを含む可能性があります。">
            <a:extLst>
              <a:ext uri="{FF2B5EF4-FFF2-40B4-BE49-F238E27FC236}">
                <a16:creationId xmlns:a16="http://schemas.microsoft.com/office/drawing/2014/main" id="{D1DED9C7-2E27-07F4-35DE-D55C262068AC}"/>
              </a:ext>
            </a:extLst>
          </p:cNvPr>
          <p:cNvPicPr>
            <a:picLocks noChangeAspect="1"/>
          </p:cNvPicPr>
          <p:nvPr/>
        </p:nvPicPr>
        <p:blipFill>
          <a:blip r:embed="rId6"/>
          <a:stretch>
            <a:fillRect/>
          </a:stretch>
        </p:blipFill>
        <p:spPr>
          <a:xfrm>
            <a:off x="0" y="0"/>
            <a:ext cx="9144000" cy="6858000"/>
          </a:xfrm>
          <a:prstGeom prst="rect">
            <a:avLst/>
          </a:prstGeom>
        </p:spPr>
      </p:pic>
    </p:spTree>
    <p:extLst>
      <p:ext uri="{BB962C8B-B14F-4D97-AF65-F5344CB8AC3E}">
        <p14:creationId xmlns:p14="http://schemas.microsoft.com/office/powerpoint/2010/main" val="196130304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5" name="オブジェクト 14" hidden="1">
            <a:extLst>
              <a:ext uri="{FF2B5EF4-FFF2-40B4-BE49-F238E27FC236}">
                <a16:creationId xmlns:a16="http://schemas.microsoft.com/office/drawing/2014/main" id="{E8F64B7A-0587-4BB9-A9F2-3E374062BDDD}"/>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4" imgW="554" imgH="551" progId="TCLayout.ActiveDocument.1">
                  <p:embed/>
                </p:oleObj>
              </mc:Choice>
              <mc:Fallback>
                <p:oleObj name="think-cell スライド" r:id="rId4" imgW="554" imgH="551" progId="TCLayout.ActiveDocument.1">
                  <p:embed/>
                  <p:pic>
                    <p:nvPicPr>
                      <p:cNvPr id="15" name="オブジェクト 14" hidden="1">
                        <a:extLst>
                          <a:ext uri="{FF2B5EF4-FFF2-40B4-BE49-F238E27FC236}">
                            <a16:creationId xmlns:a16="http://schemas.microsoft.com/office/drawing/2014/main" id="{E8F64B7A-0587-4BB9-A9F2-3E374062BDDD}"/>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pic>
        <p:nvPicPr>
          <p:cNvPr id="11" name="図 10" descr="グラフィカル ユーザー インターフェイス, アプリケーション&#10;&#10;AI 生成コンテンツは誤りを含む可能性があります。">
            <a:extLst>
              <a:ext uri="{FF2B5EF4-FFF2-40B4-BE49-F238E27FC236}">
                <a16:creationId xmlns:a16="http://schemas.microsoft.com/office/drawing/2014/main" id="{D8BCFD38-7E7F-9014-BB35-38A978EA0419}"/>
              </a:ext>
            </a:extLst>
          </p:cNvPr>
          <p:cNvPicPr>
            <a:picLocks noChangeAspect="1"/>
          </p:cNvPicPr>
          <p:nvPr/>
        </p:nvPicPr>
        <p:blipFill>
          <a:blip r:embed="rId6"/>
          <a:stretch>
            <a:fillRect/>
          </a:stretch>
        </p:blipFill>
        <p:spPr>
          <a:xfrm>
            <a:off x="0" y="0"/>
            <a:ext cx="9144000" cy="6858000"/>
          </a:xfrm>
          <a:prstGeom prst="rect">
            <a:avLst/>
          </a:prstGeom>
        </p:spPr>
      </p:pic>
    </p:spTree>
    <p:extLst>
      <p:ext uri="{BB962C8B-B14F-4D97-AF65-F5344CB8AC3E}">
        <p14:creationId xmlns:p14="http://schemas.microsoft.com/office/powerpoint/2010/main" val="267741159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図 5" descr="テキスト&#10;&#10;AI 生成コンテンツは誤りを含む可能性があります。">
            <a:extLst>
              <a:ext uri="{FF2B5EF4-FFF2-40B4-BE49-F238E27FC236}">
                <a16:creationId xmlns:a16="http://schemas.microsoft.com/office/drawing/2014/main" id="{218966D6-1CE8-2655-6B4B-B04836E4C2C8}"/>
              </a:ext>
            </a:extLst>
          </p:cNvPr>
          <p:cNvPicPr>
            <a:picLocks noChangeAspect="1"/>
          </p:cNvPicPr>
          <p:nvPr/>
        </p:nvPicPr>
        <p:blipFill>
          <a:blip r:embed="rId3"/>
          <a:stretch>
            <a:fillRect/>
          </a:stretch>
        </p:blipFill>
        <p:spPr>
          <a:xfrm>
            <a:off x="0" y="0"/>
            <a:ext cx="9144000" cy="6858000"/>
          </a:xfrm>
          <a:prstGeom prst="rect">
            <a:avLst/>
          </a:prstGeom>
        </p:spPr>
      </p:pic>
    </p:spTree>
    <p:extLst>
      <p:ext uri="{BB962C8B-B14F-4D97-AF65-F5344CB8AC3E}">
        <p14:creationId xmlns:p14="http://schemas.microsoft.com/office/powerpoint/2010/main" val="263538066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5" name="オブジェクト 14" hidden="1">
            <a:extLst>
              <a:ext uri="{FF2B5EF4-FFF2-40B4-BE49-F238E27FC236}">
                <a16:creationId xmlns:a16="http://schemas.microsoft.com/office/drawing/2014/main" id="{E8F64B7A-0587-4BB9-A9F2-3E374062BDDD}"/>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4" imgW="554" imgH="551" progId="TCLayout.ActiveDocument.1">
                  <p:embed/>
                </p:oleObj>
              </mc:Choice>
              <mc:Fallback>
                <p:oleObj name="think-cell スライド" r:id="rId4" imgW="554" imgH="551" progId="TCLayout.ActiveDocument.1">
                  <p:embed/>
                  <p:pic>
                    <p:nvPicPr>
                      <p:cNvPr id="15" name="オブジェクト 14" hidden="1">
                        <a:extLst>
                          <a:ext uri="{FF2B5EF4-FFF2-40B4-BE49-F238E27FC236}">
                            <a16:creationId xmlns:a16="http://schemas.microsoft.com/office/drawing/2014/main" id="{E8F64B7A-0587-4BB9-A9F2-3E374062BDDD}"/>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pic>
        <p:nvPicPr>
          <p:cNvPr id="14" name="図 13" descr="グラフィカル ユーザー インターフェイス, アプリケーション, Word&#10;&#10;AI 生成コンテンツは誤りを含む可能性があります。">
            <a:extLst>
              <a:ext uri="{FF2B5EF4-FFF2-40B4-BE49-F238E27FC236}">
                <a16:creationId xmlns:a16="http://schemas.microsoft.com/office/drawing/2014/main" id="{9768D984-B416-ABF8-9C93-444036BA0F58}"/>
              </a:ext>
            </a:extLst>
          </p:cNvPr>
          <p:cNvPicPr>
            <a:picLocks noChangeAspect="1"/>
          </p:cNvPicPr>
          <p:nvPr/>
        </p:nvPicPr>
        <p:blipFill>
          <a:blip r:embed="rId6"/>
          <a:stretch>
            <a:fillRect/>
          </a:stretch>
        </p:blipFill>
        <p:spPr>
          <a:xfrm>
            <a:off x="0" y="0"/>
            <a:ext cx="9144000" cy="6858000"/>
          </a:xfrm>
          <a:prstGeom prst="rect">
            <a:avLst/>
          </a:prstGeom>
        </p:spPr>
      </p:pic>
    </p:spTree>
    <p:extLst>
      <p:ext uri="{BB962C8B-B14F-4D97-AF65-F5344CB8AC3E}">
        <p14:creationId xmlns:p14="http://schemas.microsoft.com/office/powerpoint/2010/main" val="392946307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図 16" descr="テーブル&#10;&#10;AI 生成コンテンツは誤りを含む可能性があります。">
            <a:extLst>
              <a:ext uri="{FF2B5EF4-FFF2-40B4-BE49-F238E27FC236}">
                <a16:creationId xmlns:a16="http://schemas.microsoft.com/office/drawing/2014/main" id="{98957E22-2522-92ED-B10C-724BDCB9ADB1}"/>
              </a:ext>
            </a:extLst>
          </p:cNvPr>
          <p:cNvPicPr>
            <a:picLocks noChangeAspect="1"/>
          </p:cNvPicPr>
          <p:nvPr/>
        </p:nvPicPr>
        <p:blipFill>
          <a:blip r:embed="rId3"/>
          <a:stretch>
            <a:fillRect/>
          </a:stretch>
        </p:blipFill>
        <p:spPr>
          <a:xfrm>
            <a:off x="0" y="0"/>
            <a:ext cx="9144000" cy="6858000"/>
          </a:xfrm>
          <a:prstGeom prst="rect">
            <a:avLst/>
          </a:prstGeom>
        </p:spPr>
      </p:pic>
    </p:spTree>
    <p:extLst>
      <p:ext uri="{BB962C8B-B14F-4D97-AF65-F5344CB8AC3E}">
        <p14:creationId xmlns:p14="http://schemas.microsoft.com/office/powerpoint/2010/main" val="139539936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5" name="オブジェクト 14" hidden="1">
            <a:extLst>
              <a:ext uri="{FF2B5EF4-FFF2-40B4-BE49-F238E27FC236}">
                <a16:creationId xmlns:a16="http://schemas.microsoft.com/office/drawing/2014/main" id="{E8F64B7A-0587-4BB9-A9F2-3E374062BDDD}"/>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4" imgW="554" imgH="551" progId="TCLayout.ActiveDocument.1">
                  <p:embed/>
                </p:oleObj>
              </mc:Choice>
              <mc:Fallback>
                <p:oleObj name="think-cell スライド" r:id="rId4" imgW="554" imgH="551" progId="TCLayout.ActiveDocument.1">
                  <p:embed/>
                  <p:pic>
                    <p:nvPicPr>
                      <p:cNvPr id="15" name="オブジェクト 14" hidden="1">
                        <a:extLst>
                          <a:ext uri="{FF2B5EF4-FFF2-40B4-BE49-F238E27FC236}">
                            <a16:creationId xmlns:a16="http://schemas.microsoft.com/office/drawing/2014/main" id="{E8F64B7A-0587-4BB9-A9F2-3E374062BDDD}"/>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pic>
        <p:nvPicPr>
          <p:cNvPr id="13" name="図 12" descr="グラフィカル ユーザー インターフェイス, テキスト&#10;&#10;AI 生成コンテンツは誤りを含む可能性があります。">
            <a:extLst>
              <a:ext uri="{FF2B5EF4-FFF2-40B4-BE49-F238E27FC236}">
                <a16:creationId xmlns:a16="http://schemas.microsoft.com/office/drawing/2014/main" id="{EB71A75C-4C4C-3E5B-1F1B-2D57B8534EC2}"/>
              </a:ext>
            </a:extLst>
          </p:cNvPr>
          <p:cNvPicPr>
            <a:picLocks noChangeAspect="1"/>
          </p:cNvPicPr>
          <p:nvPr/>
        </p:nvPicPr>
        <p:blipFill>
          <a:blip r:embed="rId6"/>
          <a:stretch>
            <a:fillRect/>
          </a:stretch>
        </p:blipFill>
        <p:spPr>
          <a:xfrm>
            <a:off x="0" y="0"/>
            <a:ext cx="9144000" cy="6858000"/>
          </a:xfrm>
          <a:prstGeom prst="rect">
            <a:avLst/>
          </a:prstGeom>
        </p:spPr>
      </p:pic>
    </p:spTree>
    <p:extLst>
      <p:ext uri="{BB962C8B-B14F-4D97-AF65-F5344CB8AC3E}">
        <p14:creationId xmlns:p14="http://schemas.microsoft.com/office/powerpoint/2010/main" val="183670647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5" name="オブジェクト 14" hidden="1">
            <a:extLst>
              <a:ext uri="{FF2B5EF4-FFF2-40B4-BE49-F238E27FC236}">
                <a16:creationId xmlns:a16="http://schemas.microsoft.com/office/drawing/2014/main" id="{E8F64B7A-0587-4BB9-A9F2-3E374062BDDD}"/>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4" imgW="554" imgH="551" progId="TCLayout.ActiveDocument.1">
                  <p:embed/>
                </p:oleObj>
              </mc:Choice>
              <mc:Fallback>
                <p:oleObj name="think-cell スライド" r:id="rId4" imgW="554" imgH="551" progId="TCLayout.ActiveDocument.1">
                  <p:embed/>
                  <p:pic>
                    <p:nvPicPr>
                      <p:cNvPr id="15" name="オブジェクト 14" hidden="1">
                        <a:extLst>
                          <a:ext uri="{FF2B5EF4-FFF2-40B4-BE49-F238E27FC236}">
                            <a16:creationId xmlns:a16="http://schemas.microsoft.com/office/drawing/2014/main" id="{E8F64B7A-0587-4BB9-A9F2-3E374062BDDD}"/>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pic>
        <p:nvPicPr>
          <p:cNvPr id="12" name="図 11" descr="グラフィカル ユーザー インターフェイス, テキスト&#10;&#10;AI 生成コンテンツは誤りを含む可能性があります。">
            <a:extLst>
              <a:ext uri="{FF2B5EF4-FFF2-40B4-BE49-F238E27FC236}">
                <a16:creationId xmlns:a16="http://schemas.microsoft.com/office/drawing/2014/main" id="{3ED86737-CCC8-F7E9-3B88-4B2E34F535F7}"/>
              </a:ext>
            </a:extLst>
          </p:cNvPr>
          <p:cNvPicPr>
            <a:picLocks noChangeAspect="1"/>
          </p:cNvPicPr>
          <p:nvPr/>
        </p:nvPicPr>
        <p:blipFill>
          <a:blip r:embed="rId6"/>
          <a:stretch>
            <a:fillRect/>
          </a:stretch>
        </p:blipFill>
        <p:spPr>
          <a:xfrm>
            <a:off x="0" y="0"/>
            <a:ext cx="9144000" cy="6858000"/>
          </a:xfrm>
          <a:prstGeom prst="rect">
            <a:avLst/>
          </a:prstGeom>
        </p:spPr>
      </p:pic>
    </p:spTree>
    <p:extLst>
      <p:ext uri="{BB962C8B-B14F-4D97-AF65-F5344CB8AC3E}">
        <p14:creationId xmlns:p14="http://schemas.microsoft.com/office/powerpoint/2010/main" val="231280415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5" name="オブジェクト 14" hidden="1">
            <a:extLst>
              <a:ext uri="{FF2B5EF4-FFF2-40B4-BE49-F238E27FC236}">
                <a16:creationId xmlns:a16="http://schemas.microsoft.com/office/drawing/2014/main" id="{E8F64B7A-0587-4BB9-A9F2-3E374062BDDD}"/>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4" imgW="554" imgH="551" progId="TCLayout.ActiveDocument.1">
                  <p:embed/>
                </p:oleObj>
              </mc:Choice>
              <mc:Fallback>
                <p:oleObj name="think-cell スライド" r:id="rId4" imgW="554" imgH="551" progId="TCLayout.ActiveDocument.1">
                  <p:embed/>
                  <p:pic>
                    <p:nvPicPr>
                      <p:cNvPr id="15" name="オブジェクト 14" hidden="1">
                        <a:extLst>
                          <a:ext uri="{FF2B5EF4-FFF2-40B4-BE49-F238E27FC236}">
                            <a16:creationId xmlns:a16="http://schemas.microsoft.com/office/drawing/2014/main" id="{E8F64B7A-0587-4BB9-A9F2-3E374062BDDD}"/>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pic>
        <p:nvPicPr>
          <p:cNvPr id="14" name="図 13" descr="グラフィカル ユーザー インターフェイス, アプリケーション, Word&#10;&#10;AI 生成コンテンツは誤りを含む可能性があります。">
            <a:extLst>
              <a:ext uri="{FF2B5EF4-FFF2-40B4-BE49-F238E27FC236}">
                <a16:creationId xmlns:a16="http://schemas.microsoft.com/office/drawing/2014/main" id="{D1DC40AC-7DF7-4553-3A19-8FD75FB4AF06}"/>
              </a:ext>
            </a:extLst>
          </p:cNvPr>
          <p:cNvPicPr>
            <a:picLocks noChangeAspect="1"/>
          </p:cNvPicPr>
          <p:nvPr/>
        </p:nvPicPr>
        <p:blipFill>
          <a:blip r:embed="rId6"/>
          <a:stretch>
            <a:fillRect/>
          </a:stretch>
        </p:blipFill>
        <p:spPr>
          <a:xfrm>
            <a:off x="0" y="0"/>
            <a:ext cx="9144000" cy="6858000"/>
          </a:xfrm>
          <a:prstGeom prst="rect">
            <a:avLst/>
          </a:prstGeom>
        </p:spPr>
      </p:pic>
    </p:spTree>
    <p:extLst>
      <p:ext uri="{BB962C8B-B14F-4D97-AF65-F5344CB8AC3E}">
        <p14:creationId xmlns:p14="http://schemas.microsoft.com/office/powerpoint/2010/main" val="211748172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5" name="オブジェクト 14" hidden="1">
            <a:extLst>
              <a:ext uri="{FF2B5EF4-FFF2-40B4-BE49-F238E27FC236}">
                <a16:creationId xmlns:a16="http://schemas.microsoft.com/office/drawing/2014/main" id="{E8F64B7A-0587-4BB9-A9F2-3E374062BDDD}"/>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4" imgW="554" imgH="551" progId="TCLayout.ActiveDocument.1">
                  <p:embed/>
                </p:oleObj>
              </mc:Choice>
              <mc:Fallback>
                <p:oleObj name="think-cell スライド" r:id="rId4" imgW="554" imgH="551" progId="TCLayout.ActiveDocument.1">
                  <p:embed/>
                  <p:pic>
                    <p:nvPicPr>
                      <p:cNvPr id="15" name="オブジェクト 14" hidden="1">
                        <a:extLst>
                          <a:ext uri="{FF2B5EF4-FFF2-40B4-BE49-F238E27FC236}">
                            <a16:creationId xmlns:a16="http://schemas.microsoft.com/office/drawing/2014/main" id="{E8F64B7A-0587-4BB9-A9F2-3E374062BDDD}"/>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pic>
        <p:nvPicPr>
          <p:cNvPr id="16" name="図 15" descr="グラフィカル ユーザー インターフェイス, アプリケーション, Word&#10;&#10;AI 生成コンテンツは誤りを含む可能性があります。">
            <a:extLst>
              <a:ext uri="{FF2B5EF4-FFF2-40B4-BE49-F238E27FC236}">
                <a16:creationId xmlns:a16="http://schemas.microsoft.com/office/drawing/2014/main" id="{45692E3A-C35A-BA30-777F-719DE2E2D16F}"/>
              </a:ext>
            </a:extLst>
          </p:cNvPr>
          <p:cNvPicPr>
            <a:picLocks noChangeAspect="1"/>
          </p:cNvPicPr>
          <p:nvPr/>
        </p:nvPicPr>
        <p:blipFill>
          <a:blip r:embed="rId6"/>
          <a:stretch>
            <a:fillRect/>
          </a:stretch>
        </p:blipFill>
        <p:spPr>
          <a:xfrm>
            <a:off x="0" y="0"/>
            <a:ext cx="9144000" cy="6858000"/>
          </a:xfrm>
          <a:prstGeom prst="rect">
            <a:avLst/>
          </a:prstGeom>
        </p:spPr>
      </p:pic>
    </p:spTree>
    <p:extLst>
      <p:ext uri="{BB962C8B-B14F-4D97-AF65-F5344CB8AC3E}">
        <p14:creationId xmlns:p14="http://schemas.microsoft.com/office/powerpoint/2010/main" val="122525128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5" name="オブジェクト 14" hidden="1">
            <a:extLst>
              <a:ext uri="{FF2B5EF4-FFF2-40B4-BE49-F238E27FC236}">
                <a16:creationId xmlns:a16="http://schemas.microsoft.com/office/drawing/2014/main" id="{E8F64B7A-0587-4BB9-A9F2-3E374062BDDD}"/>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4" imgW="554" imgH="551" progId="TCLayout.ActiveDocument.1">
                  <p:embed/>
                </p:oleObj>
              </mc:Choice>
              <mc:Fallback>
                <p:oleObj name="think-cell スライド" r:id="rId4" imgW="554" imgH="551" progId="TCLayout.ActiveDocument.1">
                  <p:embed/>
                  <p:pic>
                    <p:nvPicPr>
                      <p:cNvPr id="15" name="オブジェクト 14" hidden="1">
                        <a:extLst>
                          <a:ext uri="{FF2B5EF4-FFF2-40B4-BE49-F238E27FC236}">
                            <a16:creationId xmlns:a16="http://schemas.microsoft.com/office/drawing/2014/main" id="{E8F64B7A-0587-4BB9-A9F2-3E374062BDDD}"/>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pic>
        <p:nvPicPr>
          <p:cNvPr id="17" name="図 16" descr="グラフィカル ユーザー インターフェイス, アプリケーション, メール&#10;&#10;AI 生成コンテンツは誤りを含む可能性があります。">
            <a:extLst>
              <a:ext uri="{FF2B5EF4-FFF2-40B4-BE49-F238E27FC236}">
                <a16:creationId xmlns:a16="http://schemas.microsoft.com/office/drawing/2014/main" id="{2D7D9617-B343-9892-0BED-47AF09AF3835}"/>
              </a:ext>
            </a:extLst>
          </p:cNvPr>
          <p:cNvPicPr>
            <a:picLocks noChangeAspect="1"/>
          </p:cNvPicPr>
          <p:nvPr/>
        </p:nvPicPr>
        <p:blipFill>
          <a:blip r:embed="rId6"/>
          <a:stretch>
            <a:fillRect/>
          </a:stretch>
        </p:blipFill>
        <p:spPr>
          <a:xfrm>
            <a:off x="0" y="0"/>
            <a:ext cx="9144000" cy="6858000"/>
          </a:xfrm>
          <a:prstGeom prst="rect">
            <a:avLst/>
          </a:prstGeom>
        </p:spPr>
      </p:pic>
    </p:spTree>
    <p:extLst>
      <p:ext uri="{BB962C8B-B14F-4D97-AF65-F5344CB8AC3E}">
        <p14:creationId xmlns:p14="http://schemas.microsoft.com/office/powerpoint/2010/main" val="208466153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5" name="オブジェクト 14" hidden="1">
            <a:extLst>
              <a:ext uri="{FF2B5EF4-FFF2-40B4-BE49-F238E27FC236}">
                <a16:creationId xmlns:a16="http://schemas.microsoft.com/office/drawing/2014/main" id="{E8F64B7A-0587-4BB9-A9F2-3E374062BDDD}"/>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4" imgW="554" imgH="551" progId="TCLayout.ActiveDocument.1">
                  <p:embed/>
                </p:oleObj>
              </mc:Choice>
              <mc:Fallback>
                <p:oleObj name="think-cell スライド" r:id="rId4" imgW="554" imgH="551" progId="TCLayout.ActiveDocument.1">
                  <p:embed/>
                  <p:pic>
                    <p:nvPicPr>
                      <p:cNvPr id="15" name="オブジェクト 14" hidden="1">
                        <a:extLst>
                          <a:ext uri="{FF2B5EF4-FFF2-40B4-BE49-F238E27FC236}">
                            <a16:creationId xmlns:a16="http://schemas.microsoft.com/office/drawing/2014/main" id="{E8F64B7A-0587-4BB9-A9F2-3E374062BDDD}"/>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pic>
        <p:nvPicPr>
          <p:cNvPr id="16" name="図 15" descr="グラフィカル ユーザー インターフェイス, アプリケーション&#10;&#10;AI 生成コンテンツは誤りを含む可能性があります。">
            <a:extLst>
              <a:ext uri="{FF2B5EF4-FFF2-40B4-BE49-F238E27FC236}">
                <a16:creationId xmlns:a16="http://schemas.microsoft.com/office/drawing/2014/main" id="{6C7DA851-DCEC-72CC-BAFC-F4CEBA10EF67}"/>
              </a:ext>
            </a:extLst>
          </p:cNvPr>
          <p:cNvPicPr>
            <a:picLocks noChangeAspect="1"/>
          </p:cNvPicPr>
          <p:nvPr/>
        </p:nvPicPr>
        <p:blipFill>
          <a:blip r:embed="rId6"/>
          <a:stretch>
            <a:fillRect/>
          </a:stretch>
        </p:blipFill>
        <p:spPr>
          <a:xfrm>
            <a:off x="0" y="0"/>
            <a:ext cx="9144000" cy="6858000"/>
          </a:xfrm>
          <a:prstGeom prst="rect">
            <a:avLst/>
          </a:prstGeom>
        </p:spPr>
      </p:pic>
    </p:spTree>
    <p:extLst>
      <p:ext uri="{BB962C8B-B14F-4D97-AF65-F5344CB8AC3E}">
        <p14:creationId xmlns:p14="http://schemas.microsoft.com/office/powerpoint/2010/main" val="74809683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0" name="オブジェクト 19" hidden="1">
            <a:extLst>
              <a:ext uri="{FF2B5EF4-FFF2-40B4-BE49-F238E27FC236}">
                <a16:creationId xmlns:a16="http://schemas.microsoft.com/office/drawing/2014/main" id="{1D28762B-E78F-40AB-BCE6-D0ED9B40A96A}"/>
              </a:ext>
            </a:extLst>
          </p:cNvPr>
          <p:cNvGraphicFramePr>
            <a:graphicFrameLocks noChangeAspect="1"/>
          </p:cNvGraphicFramePr>
          <p:nvPr>
            <p:custDataLst>
              <p:tags r:id="rId1"/>
            </p:custDataLst>
          </p:nvPr>
        </p:nvGraphicFramePr>
        <p:xfrm>
          <a:off x="2068" y="1948"/>
          <a:ext cx="1587" cy="1587"/>
        </p:xfrm>
        <a:graphic>
          <a:graphicData uri="http://schemas.openxmlformats.org/presentationml/2006/ole">
            <mc:AlternateContent xmlns:mc="http://schemas.openxmlformats.org/markup-compatibility/2006">
              <mc:Choice xmlns:v="urn:schemas-microsoft-com:vml" Requires="v">
                <p:oleObj name="think-cell スライド" r:id="rId4" imgW="554" imgH="551" progId="TCLayout.ActiveDocument.1">
                  <p:embed/>
                </p:oleObj>
              </mc:Choice>
              <mc:Fallback>
                <p:oleObj name="think-cell スライド" r:id="rId4" imgW="554" imgH="551" progId="TCLayout.ActiveDocument.1">
                  <p:embed/>
                  <p:pic>
                    <p:nvPicPr>
                      <p:cNvPr id="20" name="オブジェクト 19" hidden="1">
                        <a:extLst>
                          <a:ext uri="{FF2B5EF4-FFF2-40B4-BE49-F238E27FC236}">
                            <a16:creationId xmlns:a16="http://schemas.microsoft.com/office/drawing/2014/main" id="{1D28762B-E78F-40AB-BCE6-D0ED9B40A96A}"/>
                          </a:ext>
                        </a:extLst>
                      </p:cNvPr>
                      <p:cNvPicPr/>
                      <p:nvPr/>
                    </p:nvPicPr>
                    <p:blipFill>
                      <a:blip r:embed="rId5"/>
                      <a:stretch>
                        <a:fillRect/>
                      </a:stretch>
                    </p:blipFill>
                    <p:spPr>
                      <a:xfrm>
                        <a:off x="2068" y="1948"/>
                        <a:ext cx="1587" cy="1587"/>
                      </a:xfrm>
                      <a:prstGeom prst="rect">
                        <a:avLst/>
                      </a:prstGeom>
                    </p:spPr>
                  </p:pic>
                </p:oleObj>
              </mc:Fallback>
            </mc:AlternateContent>
          </a:graphicData>
        </a:graphic>
      </p:graphicFrame>
      <p:pic>
        <p:nvPicPr>
          <p:cNvPr id="8" name="図 7" descr="テキスト&#10;&#10;AI 生成コンテンツは誤りを含む可能性があります。">
            <a:extLst>
              <a:ext uri="{FF2B5EF4-FFF2-40B4-BE49-F238E27FC236}">
                <a16:creationId xmlns:a16="http://schemas.microsoft.com/office/drawing/2014/main" id="{FA08386D-3872-C638-1E8A-D9F7EE061CBC}"/>
              </a:ext>
            </a:extLst>
          </p:cNvPr>
          <p:cNvPicPr>
            <a:picLocks noChangeAspect="1"/>
          </p:cNvPicPr>
          <p:nvPr/>
        </p:nvPicPr>
        <p:blipFill>
          <a:blip r:embed="rId6"/>
          <a:stretch>
            <a:fillRect/>
          </a:stretch>
        </p:blipFill>
        <p:spPr>
          <a:xfrm>
            <a:off x="0" y="0"/>
            <a:ext cx="9144000" cy="6858000"/>
          </a:xfrm>
          <a:prstGeom prst="rect">
            <a:avLst/>
          </a:prstGeom>
        </p:spPr>
      </p:pic>
    </p:spTree>
    <p:extLst>
      <p:ext uri="{BB962C8B-B14F-4D97-AF65-F5344CB8AC3E}">
        <p14:creationId xmlns:p14="http://schemas.microsoft.com/office/powerpoint/2010/main" val="114008225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5" name="オブジェクト 14" hidden="1">
            <a:extLst>
              <a:ext uri="{FF2B5EF4-FFF2-40B4-BE49-F238E27FC236}">
                <a16:creationId xmlns:a16="http://schemas.microsoft.com/office/drawing/2014/main" id="{E8F64B7A-0587-4BB9-A9F2-3E374062BDDD}"/>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4" imgW="554" imgH="551" progId="TCLayout.ActiveDocument.1">
                  <p:embed/>
                </p:oleObj>
              </mc:Choice>
              <mc:Fallback>
                <p:oleObj name="think-cell スライド" r:id="rId4" imgW="554" imgH="551" progId="TCLayout.ActiveDocument.1">
                  <p:embed/>
                  <p:pic>
                    <p:nvPicPr>
                      <p:cNvPr id="15" name="オブジェクト 14" hidden="1">
                        <a:extLst>
                          <a:ext uri="{FF2B5EF4-FFF2-40B4-BE49-F238E27FC236}">
                            <a16:creationId xmlns:a16="http://schemas.microsoft.com/office/drawing/2014/main" id="{E8F64B7A-0587-4BB9-A9F2-3E374062BDDD}"/>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pic>
        <p:nvPicPr>
          <p:cNvPr id="12" name="図 11" descr="グラフィカル ユーザー インターフェイス, アプリケーション&#10;&#10;AI 生成コンテンツは誤りを含む可能性があります。">
            <a:extLst>
              <a:ext uri="{FF2B5EF4-FFF2-40B4-BE49-F238E27FC236}">
                <a16:creationId xmlns:a16="http://schemas.microsoft.com/office/drawing/2014/main" id="{F8CCD1B0-860F-DE2F-1F67-01EFE749D16A}"/>
              </a:ext>
            </a:extLst>
          </p:cNvPr>
          <p:cNvPicPr>
            <a:picLocks noChangeAspect="1"/>
          </p:cNvPicPr>
          <p:nvPr/>
        </p:nvPicPr>
        <p:blipFill>
          <a:blip r:embed="rId6"/>
          <a:stretch>
            <a:fillRect/>
          </a:stretch>
        </p:blipFill>
        <p:spPr>
          <a:xfrm>
            <a:off x="0" y="0"/>
            <a:ext cx="9144000" cy="6858000"/>
          </a:xfrm>
          <a:prstGeom prst="rect">
            <a:avLst/>
          </a:prstGeom>
        </p:spPr>
      </p:pic>
    </p:spTree>
    <p:extLst>
      <p:ext uri="{BB962C8B-B14F-4D97-AF65-F5344CB8AC3E}">
        <p14:creationId xmlns:p14="http://schemas.microsoft.com/office/powerpoint/2010/main" val="119934629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5" name="オブジェクト 14" hidden="1">
            <a:extLst>
              <a:ext uri="{FF2B5EF4-FFF2-40B4-BE49-F238E27FC236}">
                <a16:creationId xmlns:a16="http://schemas.microsoft.com/office/drawing/2014/main" id="{E8F64B7A-0587-4BB9-A9F2-3E374062BDDD}"/>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4" imgW="554" imgH="551" progId="TCLayout.ActiveDocument.1">
                  <p:embed/>
                </p:oleObj>
              </mc:Choice>
              <mc:Fallback>
                <p:oleObj name="think-cell スライド" r:id="rId4" imgW="554" imgH="551" progId="TCLayout.ActiveDocument.1">
                  <p:embed/>
                  <p:pic>
                    <p:nvPicPr>
                      <p:cNvPr id="15" name="オブジェクト 14" hidden="1">
                        <a:extLst>
                          <a:ext uri="{FF2B5EF4-FFF2-40B4-BE49-F238E27FC236}">
                            <a16:creationId xmlns:a16="http://schemas.microsoft.com/office/drawing/2014/main" id="{E8F64B7A-0587-4BB9-A9F2-3E374062BDDD}"/>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pic>
        <p:nvPicPr>
          <p:cNvPr id="18" name="図 17" descr="グラフィカル ユーザー インターフェイス, テキスト, アプリケーション&#10;&#10;AI 生成コンテンツは誤りを含む可能性があります。">
            <a:extLst>
              <a:ext uri="{FF2B5EF4-FFF2-40B4-BE49-F238E27FC236}">
                <a16:creationId xmlns:a16="http://schemas.microsoft.com/office/drawing/2014/main" id="{18E2A127-18DC-734E-917D-706DC5E52F4B}"/>
              </a:ext>
            </a:extLst>
          </p:cNvPr>
          <p:cNvPicPr>
            <a:picLocks noChangeAspect="1"/>
          </p:cNvPicPr>
          <p:nvPr/>
        </p:nvPicPr>
        <p:blipFill>
          <a:blip r:embed="rId6"/>
          <a:stretch>
            <a:fillRect/>
          </a:stretch>
        </p:blipFill>
        <p:spPr>
          <a:xfrm>
            <a:off x="0" y="0"/>
            <a:ext cx="9144000" cy="6858000"/>
          </a:xfrm>
          <a:prstGeom prst="rect">
            <a:avLst/>
          </a:prstGeom>
        </p:spPr>
      </p:pic>
    </p:spTree>
    <p:extLst>
      <p:ext uri="{BB962C8B-B14F-4D97-AF65-F5344CB8AC3E}">
        <p14:creationId xmlns:p14="http://schemas.microsoft.com/office/powerpoint/2010/main" val="305767981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5" name="オブジェクト 14" hidden="1">
            <a:extLst>
              <a:ext uri="{FF2B5EF4-FFF2-40B4-BE49-F238E27FC236}">
                <a16:creationId xmlns:a16="http://schemas.microsoft.com/office/drawing/2014/main" id="{E8F64B7A-0587-4BB9-A9F2-3E374062BDDD}"/>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4" imgW="554" imgH="551" progId="TCLayout.ActiveDocument.1">
                  <p:embed/>
                </p:oleObj>
              </mc:Choice>
              <mc:Fallback>
                <p:oleObj name="think-cell スライド" r:id="rId4" imgW="554" imgH="551" progId="TCLayout.ActiveDocument.1">
                  <p:embed/>
                  <p:pic>
                    <p:nvPicPr>
                      <p:cNvPr id="15" name="オブジェクト 14" hidden="1">
                        <a:extLst>
                          <a:ext uri="{FF2B5EF4-FFF2-40B4-BE49-F238E27FC236}">
                            <a16:creationId xmlns:a16="http://schemas.microsoft.com/office/drawing/2014/main" id="{E8F64B7A-0587-4BB9-A9F2-3E374062BDDD}"/>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pic>
        <p:nvPicPr>
          <p:cNvPr id="12" name="図 11" descr="グラフィカル ユーザー インターフェイス, テキスト, アプリケーション&#10;&#10;AI 生成コンテンツは誤りを含む可能性があります。">
            <a:extLst>
              <a:ext uri="{FF2B5EF4-FFF2-40B4-BE49-F238E27FC236}">
                <a16:creationId xmlns:a16="http://schemas.microsoft.com/office/drawing/2014/main" id="{AC552256-49C7-0A23-C0B7-B0EAD2D72DEA}"/>
              </a:ext>
            </a:extLst>
          </p:cNvPr>
          <p:cNvPicPr>
            <a:picLocks noChangeAspect="1"/>
          </p:cNvPicPr>
          <p:nvPr/>
        </p:nvPicPr>
        <p:blipFill>
          <a:blip r:embed="rId6"/>
          <a:stretch>
            <a:fillRect/>
          </a:stretch>
        </p:blipFill>
        <p:spPr>
          <a:xfrm>
            <a:off x="0" y="0"/>
            <a:ext cx="9144000" cy="6858000"/>
          </a:xfrm>
          <a:prstGeom prst="rect">
            <a:avLst/>
          </a:prstGeom>
        </p:spPr>
      </p:pic>
    </p:spTree>
    <p:extLst>
      <p:ext uri="{BB962C8B-B14F-4D97-AF65-F5344CB8AC3E}">
        <p14:creationId xmlns:p14="http://schemas.microsoft.com/office/powerpoint/2010/main" val="137474489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図 5" descr="テキスト&#10;&#10;AI 生成コンテンツは誤りを含む可能性があります。">
            <a:extLst>
              <a:ext uri="{FF2B5EF4-FFF2-40B4-BE49-F238E27FC236}">
                <a16:creationId xmlns:a16="http://schemas.microsoft.com/office/drawing/2014/main" id="{48C75CF1-4B76-2C18-8E71-2B893394D846}"/>
              </a:ext>
            </a:extLst>
          </p:cNvPr>
          <p:cNvPicPr>
            <a:picLocks noChangeAspect="1"/>
          </p:cNvPicPr>
          <p:nvPr/>
        </p:nvPicPr>
        <p:blipFill>
          <a:blip r:embed="rId3"/>
          <a:stretch>
            <a:fillRect/>
          </a:stretch>
        </p:blipFill>
        <p:spPr>
          <a:xfrm>
            <a:off x="0" y="0"/>
            <a:ext cx="9144000" cy="6858000"/>
          </a:xfrm>
          <a:prstGeom prst="rect">
            <a:avLst/>
          </a:prstGeom>
        </p:spPr>
      </p:pic>
    </p:spTree>
    <p:extLst>
      <p:ext uri="{BB962C8B-B14F-4D97-AF65-F5344CB8AC3E}">
        <p14:creationId xmlns:p14="http://schemas.microsoft.com/office/powerpoint/2010/main" val="327902337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5" name="オブジェクト 14" hidden="1">
            <a:extLst>
              <a:ext uri="{FF2B5EF4-FFF2-40B4-BE49-F238E27FC236}">
                <a16:creationId xmlns:a16="http://schemas.microsoft.com/office/drawing/2014/main" id="{E8F64B7A-0587-4BB9-A9F2-3E374062BDDD}"/>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4" imgW="554" imgH="551" progId="TCLayout.ActiveDocument.1">
                  <p:embed/>
                </p:oleObj>
              </mc:Choice>
              <mc:Fallback>
                <p:oleObj name="think-cell スライド" r:id="rId4" imgW="554" imgH="551" progId="TCLayout.ActiveDocument.1">
                  <p:embed/>
                  <p:pic>
                    <p:nvPicPr>
                      <p:cNvPr id="15" name="オブジェクト 14" hidden="1">
                        <a:extLst>
                          <a:ext uri="{FF2B5EF4-FFF2-40B4-BE49-F238E27FC236}">
                            <a16:creationId xmlns:a16="http://schemas.microsoft.com/office/drawing/2014/main" id="{E8F64B7A-0587-4BB9-A9F2-3E374062BDDD}"/>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pic>
        <p:nvPicPr>
          <p:cNvPr id="18" name="図 17" descr="グラフィカル ユーザー インターフェイス, テキスト&#10;&#10;AI 生成コンテンツは誤りを含む可能性があります。">
            <a:extLst>
              <a:ext uri="{FF2B5EF4-FFF2-40B4-BE49-F238E27FC236}">
                <a16:creationId xmlns:a16="http://schemas.microsoft.com/office/drawing/2014/main" id="{84C97F17-5F12-D933-882F-E2122944C0D1}"/>
              </a:ext>
            </a:extLst>
          </p:cNvPr>
          <p:cNvPicPr>
            <a:picLocks noChangeAspect="1"/>
          </p:cNvPicPr>
          <p:nvPr/>
        </p:nvPicPr>
        <p:blipFill>
          <a:blip r:embed="rId6"/>
          <a:stretch>
            <a:fillRect/>
          </a:stretch>
        </p:blipFill>
        <p:spPr>
          <a:xfrm>
            <a:off x="0" y="0"/>
            <a:ext cx="9144000" cy="6858000"/>
          </a:xfrm>
          <a:prstGeom prst="rect">
            <a:avLst/>
          </a:prstGeom>
        </p:spPr>
      </p:pic>
    </p:spTree>
    <p:extLst>
      <p:ext uri="{BB962C8B-B14F-4D97-AF65-F5344CB8AC3E}">
        <p14:creationId xmlns:p14="http://schemas.microsoft.com/office/powerpoint/2010/main" val="41542508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5" name="オブジェクト 14" hidden="1">
            <a:extLst>
              <a:ext uri="{FF2B5EF4-FFF2-40B4-BE49-F238E27FC236}">
                <a16:creationId xmlns:a16="http://schemas.microsoft.com/office/drawing/2014/main" id="{E8F64B7A-0587-4BB9-A9F2-3E374062BDDD}"/>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4" imgW="554" imgH="551" progId="TCLayout.ActiveDocument.1">
                  <p:embed/>
                </p:oleObj>
              </mc:Choice>
              <mc:Fallback>
                <p:oleObj name="think-cell スライド" r:id="rId4" imgW="554" imgH="551" progId="TCLayout.ActiveDocument.1">
                  <p:embed/>
                  <p:pic>
                    <p:nvPicPr>
                      <p:cNvPr id="15" name="オブジェクト 14" hidden="1">
                        <a:extLst>
                          <a:ext uri="{FF2B5EF4-FFF2-40B4-BE49-F238E27FC236}">
                            <a16:creationId xmlns:a16="http://schemas.microsoft.com/office/drawing/2014/main" id="{E8F64B7A-0587-4BB9-A9F2-3E374062BDDD}"/>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pic>
        <p:nvPicPr>
          <p:cNvPr id="21" name="図 20" descr="グラフィカル ユーザー インターフェイス, テキスト&#10;&#10;AI 生成コンテンツは誤りを含む可能性があります。">
            <a:extLst>
              <a:ext uri="{FF2B5EF4-FFF2-40B4-BE49-F238E27FC236}">
                <a16:creationId xmlns:a16="http://schemas.microsoft.com/office/drawing/2014/main" id="{BEA6B589-668F-5274-4F8B-47C1AAA5963C}"/>
              </a:ext>
            </a:extLst>
          </p:cNvPr>
          <p:cNvPicPr>
            <a:picLocks noChangeAspect="1"/>
          </p:cNvPicPr>
          <p:nvPr/>
        </p:nvPicPr>
        <p:blipFill>
          <a:blip r:embed="rId6"/>
          <a:stretch>
            <a:fillRect/>
          </a:stretch>
        </p:blipFill>
        <p:spPr>
          <a:xfrm>
            <a:off x="0" y="0"/>
            <a:ext cx="9144000" cy="6858000"/>
          </a:xfrm>
          <a:prstGeom prst="rect">
            <a:avLst/>
          </a:prstGeom>
        </p:spPr>
      </p:pic>
    </p:spTree>
    <p:extLst>
      <p:ext uri="{BB962C8B-B14F-4D97-AF65-F5344CB8AC3E}">
        <p14:creationId xmlns:p14="http://schemas.microsoft.com/office/powerpoint/2010/main" val="4476534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5" name="オブジェクト 14" hidden="1">
            <a:extLst>
              <a:ext uri="{FF2B5EF4-FFF2-40B4-BE49-F238E27FC236}">
                <a16:creationId xmlns:a16="http://schemas.microsoft.com/office/drawing/2014/main" id="{E8F64B7A-0587-4BB9-A9F2-3E374062BDDD}"/>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4" imgW="554" imgH="551" progId="TCLayout.ActiveDocument.1">
                  <p:embed/>
                </p:oleObj>
              </mc:Choice>
              <mc:Fallback>
                <p:oleObj name="think-cell スライド" r:id="rId4" imgW="554" imgH="551" progId="TCLayout.ActiveDocument.1">
                  <p:embed/>
                  <p:pic>
                    <p:nvPicPr>
                      <p:cNvPr id="15" name="オブジェクト 14" hidden="1">
                        <a:extLst>
                          <a:ext uri="{FF2B5EF4-FFF2-40B4-BE49-F238E27FC236}">
                            <a16:creationId xmlns:a16="http://schemas.microsoft.com/office/drawing/2014/main" id="{E8F64B7A-0587-4BB9-A9F2-3E374062BDDD}"/>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pic>
        <p:nvPicPr>
          <p:cNvPr id="19" name="図 18" descr="グラフィカル ユーザー インターフェイス, テキスト, アプリケーション&#10;&#10;AI 生成コンテンツは誤りを含む可能性があります。">
            <a:extLst>
              <a:ext uri="{FF2B5EF4-FFF2-40B4-BE49-F238E27FC236}">
                <a16:creationId xmlns:a16="http://schemas.microsoft.com/office/drawing/2014/main" id="{F8BD31C2-DD5A-78DD-2BD8-FD9362A609BF}"/>
              </a:ext>
            </a:extLst>
          </p:cNvPr>
          <p:cNvPicPr>
            <a:picLocks noChangeAspect="1"/>
          </p:cNvPicPr>
          <p:nvPr/>
        </p:nvPicPr>
        <p:blipFill>
          <a:blip r:embed="rId6"/>
          <a:stretch>
            <a:fillRect/>
          </a:stretch>
        </p:blipFill>
        <p:spPr>
          <a:xfrm>
            <a:off x="0" y="0"/>
            <a:ext cx="9144000" cy="6858000"/>
          </a:xfrm>
          <a:prstGeom prst="rect">
            <a:avLst/>
          </a:prstGeom>
        </p:spPr>
      </p:pic>
    </p:spTree>
    <p:extLst>
      <p:ext uri="{BB962C8B-B14F-4D97-AF65-F5344CB8AC3E}">
        <p14:creationId xmlns:p14="http://schemas.microsoft.com/office/powerpoint/2010/main" val="308121166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5" name="オブジェクト 14" hidden="1">
            <a:extLst>
              <a:ext uri="{FF2B5EF4-FFF2-40B4-BE49-F238E27FC236}">
                <a16:creationId xmlns:a16="http://schemas.microsoft.com/office/drawing/2014/main" id="{E8F64B7A-0587-4BB9-A9F2-3E374062BDDD}"/>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4" imgW="554" imgH="551" progId="TCLayout.ActiveDocument.1">
                  <p:embed/>
                </p:oleObj>
              </mc:Choice>
              <mc:Fallback>
                <p:oleObj name="think-cell スライド" r:id="rId4" imgW="554" imgH="551" progId="TCLayout.ActiveDocument.1">
                  <p:embed/>
                  <p:pic>
                    <p:nvPicPr>
                      <p:cNvPr id="15" name="オブジェクト 14" hidden="1">
                        <a:extLst>
                          <a:ext uri="{FF2B5EF4-FFF2-40B4-BE49-F238E27FC236}">
                            <a16:creationId xmlns:a16="http://schemas.microsoft.com/office/drawing/2014/main" id="{E8F64B7A-0587-4BB9-A9F2-3E374062BDDD}"/>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pic>
        <p:nvPicPr>
          <p:cNvPr id="12" name="図 11" descr="グラフィカル ユーザー インターフェイス&#10;&#10;AI 生成コンテンツは誤りを含む可能性があります。">
            <a:extLst>
              <a:ext uri="{FF2B5EF4-FFF2-40B4-BE49-F238E27FC236}">
                <a16:creationId xmlns:a16="http://schemas.microsoft.com/office/drawing/2014/main" id="{AAD91718-483C-EEF7-C245-BAEC0FE0C3A0}"/>
              </a:ext>
            </a:extLst>
          </p:cNvPr>
          <p:cNvPicPr>
            <a:picLocks noChangeAspect="1"/>
          </p:cNvPicPr>
          <p:nvPr/>
        </p:nvPicPr>
        <p:blipFill>
          <a:blip r:embed="rId6"/>
          <a:stretch>
            <a:fillRect/>
          </a:stretch>
        </p:blipFill>
        <p:spPr>
          <a:xfrm>
            <a:off x="0" y="0"/>
            <a:ext cx="9144000" cy="6858000"/>
          </a:xfrm>
          <a:prstGeom prst="rect">
            <a:avLst/>
          </a:prstGeom>
        </p:spPr>
      </p:pic>
    </p:spTree>
    <p:extLst>
      <p:ext uri="{BB962C8B-B14F-4D97-AF65-F5344CB8AC3E}">
        <p14:creationId xmlns:p14="http://schemas.microsoft.com/office/powerpoint/2010/main" val="386664262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5" name="オブジェクト 14" hidden="1">
            <a:extLst>
              <a:ext uri="{FF2B5EF4-FFF2-40B4-BE49-F238E27FC236}">
                <a16:creationId xmlns:a16="http://schemas.microsoft.com/office/drawing/2014/main" id="{E8F64B7A-0587-4BB9-A9F2-3E374062BDDD}"/>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4" imgW="554" imgH="551" progId="TCLayout.ActiveDocument.1">
                  <p:embed/>
                </p:oleObj>
              </mc:Choice>
              <mc:Fallback>
                <p:oleObj name="think-cell スライド" r:id="rId4" imgW="554" imgH="551" progId="TCLayout.ActiveDocument.1">
                  <p:embed/>
                  <p:pic>
                    <p:nvPicPr>
                      <p:cNvPr id="15" name="オブジェクト 14" hidden="1">
                        <a:extLst>
                          <a:ext uri="{FF2B5EF4-FFF2-40B4-BE49-F238E27FC236}">
                            <a16:creationId xmlns:a16="http://schemas.microsoft.com/office/drawing/2014/main" id="{E8F64B7A-0587-4BB9-A9F2-3E374062BDDD}"/>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pic>
        <p:nvPicPr>
          <p:cNvPr id="6" name="図 5" descr="グラフィカル ユーザー インターフェイス, アプリケーション, Word&#10;&#10;AI 生成コンテンツは誤りを含む可能性があります。">
            <a:extLst>
              <a:ext uri="{FF2B5EF4-FFF2-40B4-BE49-F238E27FC236}">
                <a16:creationId xmlns:a16="http://schemas.microsoft.com/office/drawing/2014/main" id="{6D1B57C4-954A-5147-700E-314897B97C76}"/>
              </a:ext>
            </a:extLst>
          </p:cNvPr>
          <p:cNvPicPr>
            <a:picLocks noChangeAspect="1"/>
          </p:cNvPicPr>
          <p:nvPr/>
        </p:nvPicPr>
        <p:blipFill>
          <a:blip r:embed="rId6"/>
          <a:stretch>
            <a:fillRect/>
          </a:stretch>
        </p:blipFill>
        <p:spPr>
          <a:xfrm>
            <a:off x="0" y="0"/>
            <a:ext cx="9144000" cy="6858000"/>
          </a:xfrm>
          <a:prstGeom prst="rect">
            <a:avLst/>
          </a:prstGeom>
        </p:spPr>
      </p:pic>
    </p:spTree>
    <p:extLst>
      <p:ext uri="{BB962C8B-B14F-4D97-AF65-F5344CB8AC3E}">
        <p14:creationId xmlns:p14="http://schemas.microsoft.com/office/powerpoint/2010/main" val="397815799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5" name="オブジェクト 14" hidden="1">
            <a:extLst>
              <a:ext uri="{FF2B5EF4-FFF2-40B4-BE49-F238E27FC236}">
                <a16:creationId xmlns:a16="http://schemas.microsoft.com/office/drawing/2014/main" id="{E8F64B7A-0587-4BB9-A9F2-3E374062BDDD}"/>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4" imgW="554" imgH="551" progId="TCLayout.ActiveDocument.1">
                  <p:embed/>
                </p:oleObj>
              </mc:Choice>
              <mc:Fallback>
                <p:oleObj name="think-cell スライド" r:id="rId4" imgW="554" imgH="551" progId="TCLayout.ActiveDocument.1">
                  <p:embed/>
                  <p:pic>
                    <p:nvPicPr>
                      <p:cNvPr id="15" name="オブジェクト 14" hidden="1">
                        <a:extLst>
                          <a:ext uri="{FF2B5EF4-FFF2-40B4-BE49-F238E27FC236}">
                            <a16:creationId xmlns:a16="http://schemas.microsoft.com/office/drawing/2014/main" id="{E8F64B7A-0587-4BB9-A9F2-3E374062BDDD}"/>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pic>
        <p:nvPicPr>
          <p:cNvPr id="12" name="図 11" descr="グラフィカル ユーザー インターフェイス&#10;&#10;AI 生成コンテンツは誤りを含む可能性があります。">
            <a:extLst>
              <a:ext uri="{FF2B5EF4-FFF2-40B4-BE49-F238E27FC236}">
                <a16:creationId xmlns:a16="http://schemas.microsoft.com/office/drawing/2014/main" id="{3D10C47B-D28E-5DA9-67FC-4FF02FB640AE}"/>
              </a:ext>
            </a:extLst>
          </p:cNvPr>
          <p:cNvPicPr>
            <a:picLocks noChangeAspect="1"/>
          </p:cNvPicPr>
          <p:nvPr/>
        </p:nvPicPr>
        <p:blipFill>
          <a:blip r:embed="rId6"/>
          <a:stretch>
            <a:fillRect/>
          </a:stretch>
        </p:blipFill>
        <p:spPr>
          <a:xfrm>
            <a:off x="0" y="0"/>
            <a:ext cx="9144000" cy="6858000"/>
          </a:xfrm>
          <a:prstGeom prst="rect">
            <a:avLst/>
          </a:prstGeom>
        </p:spPr>
      </p:pic>
    </p:spTree>
    <p:extLst>
      <p:ext uri="{BB962C8B-B14F-4D97-AF65-F5344CB8AC3E}">
        <p14:creationId xmlns:p14="http://schemas.microsoft.com/office/powerpoint/2010/main" val="227834755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5" name="オブジェクト 14" hidden="1">
            <a:extLst>
              <a:ext uri="{FF2B5EF4-FFF2-40B4-BE49-F238E27FC236}">
                <a16:creationId xmlns:a16="http://schemas.microsoft.com/office/drawing/2014/main" id="{E8F64B7A-0587-4BB9-A9F2-3E374062BDDD}"/>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4" imgW="554" imgH="551" progId="TCLayout.ActiveDocument.1">
                  <p:embed/>
                </p:oleObj>
              </mc:Choice>
              <mc:Fallback>
                <p:oleObj name="think-cell スライド" r:id="rId4" imgW="554" imgH="551" progId="TCLayout.ActiveDocument.1">
                  <p:embed/>
                  <p:pic>
                    <p:nvPicPr>
                      <p:cNvPr id="15" name="オブジェクト 14" hidden="1">
                        <a:extLst>
                          <a:ext uri="{FF2B5EF4-FFF2-40B4-BE49-F238E27FC236}">
                            <a16:creationId xmlns:a16="http://schemas.microsoft.com/office/drawing/2014/main" id="{E8F64B7A-0587-4BB9-A9F2-3E374062BDDD}"/>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pic>
        <p:nvPicPr>
          <p:cNvPr id="5" name="図 4" descr="テキスト&#10;&#10;AI 生成コンテンツは誤りを含む可能性があります。">
            <a:extLst>
              <a:ext uri="{FF2B5EF4-FFF2-40B4-BE49-F238E27FC236}">
                <a16:creationId xmlns:a16="http://schemas.microsoft.com/office/drawing/2014/main" id="{DB43838C-BF8D-F146-2438-1186CD369C1E}"/>
              </a:ext>
            </a:extLst>
          </p:cNvPr>
          <p:cNvPicPr>
            <a:picLocks noChangeAspect="1"/>
          </p:cNvPicPr>
          <p:nvPr/>
        </p:nvPicPr>
        <p:blipFill>
          <a:blip r:embed="rId6"/>
          <a:stretch>
            <a:fillRect/>
          </a:stretch>
        </p:blipFill>
        <p:spPr>
          <a:xfrm>
            <a:off x="0" y="0"/>
            <a:ext cx="9144000" cy="6858000"/>
          </a:xfrm>
          <a:prstGeom prst="rect">
            <a:avLst/>
          </a:prstGeom>
        </p:spPr>
      </p:pic>
    </p:spTree>
    <p:extLst>
      <p:ext uri="{BB962C8B-B14F-4D97-AF65-F5344CB8AC3E}">
        <p14:creationId xmlns:p14="http://schemas.microsoft.com/office/powerpoint/2010/main" val="256916769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5" name="オブジェクト 14" hidden="1">
            <a:extLst>
              <a:ext uri="{FF2B5EF4-FFF2-40B4-BE49-F238E27FC236}">
                <a16:creationId xmlns:a16="http://schemas.microsoft.com/office/drawing/2014/main" id="{E8F64B7A-0587-4BB9-A9F2-3E374062BDDD}"/>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4" imgW="554" imgH="551" progId="TCLayout.ActiveDocument.1">
                  <p:embed/>
                </p:oleObj>
              </mc:Choice>
              <mc:Fallback>
                <p:oleObj name="think-cell スライド" r:id="rId4" imgW="554" imgH="551" progId="TCLayout.ActiveDocument.1">
                  <p:embed/>
                  <p:pic>
                    <p:nvPicPr>
                      <p:cNvPr id="15" name="オブジェクト 14" hidden="1">
                        <a:extLst>
                          <a:ext uri="{FF2B5EF4-FFF2-40B4-BE49-F238E27FC236}">
                            <a16:creationId xmlns:a16="http://schemas.microsoft.com/office/drawing/2014/main" id="{E8F64B7A-0587-4BB9-A9F2-3E374062BDDD}"/>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pic>
        <p:nvPicPr>
          <p:cNvPr id="5" name="図 4" descr="タイムライン が含まれている画像&#10;&#10;AI 生成コンテンツは誤りを含む可能性があります。">
            <a:extLst>
              <a:ext uri="{FF2B5EF4-FFF2-40B4-BE49-F238E27FC236}">
                <a16:creationId xmlns:a16="http://schemas.microsoft.com/office/drawing/2014/main" id="{B19FA645-9FE1-821F-864E-D49EC0A5A89A}"/>
              </a:ext>
            </a:extLst>
          </p:cNvPr>
          <p:cNvPicPr>
            <a:picLocks noChangeAspect="1"/>
          </p:cNvPicPr>
          <p:nvPr/>
        </p:nvPicPr>
        <p:blipFill>
          <a:blip r:embed="rId6"/>
          <a:stretch>
            <a:fillRect/>
          </a:stretch>
        </p:blipFill>
        <p:spPr>
          <a:xfrm>
            <a:off x="0" y="0"/>
            <a:ext cx="9144000" cy="6858000"/>
          </a:xfrm>
          <a:prstGeom prst="rect">
            <a:avLst/>
          </a:prstGeom>
        </p:spPr>
      </p:pic>
    </p:spTree>
    <p:extLst>
      <p:ext uri="{BB962C8B-B14F-4D97-AF65-F5344CB8AC3E}">
        <p14:creationId xmlns:p14="http://schemas.microsoft.com/office/powerpoint/2010/main" val="193386216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5" name="オブジェクト 14" hidden="1">
            <a:extLst>
              <a:ext uri="{FF2B5EF4-FFF2-40B4-BE49-F238E27FC236}">
                <a16:creationId xmlns:a16="http://schemas.microsoft.com/office/drawing/2014/main" id="{E8F64B7A-0587-4BB9-A9F2-3E374062BDDD}"/>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4" imgW="554" imgH="551" progId="TCLayout.ActiveDocument.1">
                  <p:embed/>
                </p:oleObj>
              </mc:Choice>
              <mc:Fallback>
                <p:oleObj name="think-cell スライド" r:id="rId4" imgW="554" imgH="551" progId="TCLayout.ActiveDocument.1">
                  <p:embed/>
                  <p:pic>
                    <p:nvPicPr>
                      <p:cNvPr id="15" name="オブジェクト 14" hidden="1">
                        <a:extLst>
                          <a:ext uri="{FF2B5EF4-FFF2-40B4-BE49-F238E27FC236}">
                            <a16:creationId xmlns:a16="http://schemas.microsoft.com/office/drawing/2014/main" id="{E8F64B7A-0587-4BB9-A9F2-3E374062BDDD}"/>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pic>
        <p:nvPicPr>
          <p:cNvPr id="7" name="図 6" descr="グラフィカル ユーザー インターフェイス, テキスト, アプリケーション&#10;&#10;AI 生成コンテンツは誤りを含む可能性があります。">
            <a:extLst>
              <a:ext uri="{FF2B5EF4-FFF2-40B4-BE49-F238E27FC236}">
                <a16:creationId xmlns:a16="http://schemas.microsoft.com/office/drawing/2014/main" id="{08CBD23F-B13E-E651-2AA5-DA4F1E7364FF}"/>
              </a:ext>
            </a:extLst>
          </p:cNvPr>
          <p:cNvPicPr>
            <a:picLocks noChangeAspect="1"/>
          </p:cNvPicPr>
          <p:nvPr/>
        </p:nvPicPr>
        <p:blipFill>
          <a:blip r:embed="rId6"/>
          <a:stretch>
            <a:fillRect/>
          </a:stretch>
        </p:blipFill>
        <p:spPr>
          <a:xfrm>
            <a:off x="0" y="0"/>
            <a:ext cx="9144000" cy="6858000"/>
          </a:xfrm>
          <a:prstGeom prst="rect">
            <a:avLst/>
          </a:prstGeom>
        </p:spPr>
      </p:pic>
    </p:spTree>
    <p:extLst>
      <p:ext uri="{BB962C8B-B14F-4D97-AF65-F5344CB8AC3E}">
        <p14:creationId xmlns:p14="http://schemas.microsoft.com/office/powerpoint/2010/main" val="248268285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5" name="オブジェクト 14" hidden="1">
            <a:extLst>
              <a:ext uri="{FF2B5EF4-FFF2-40B4-BE49-F238E27FC236}">
                <a16:creationId xmlns:a16="http://schemas.microsoft.com/office/drawing/2014/main" id="{E8F64B7A-0587-4BB9-A9F2-3E374062BDDD}"/>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4" imgW="554" imgH="551" progId="TCLayout.ActiveDocument.1">
                  <p:embed/>
                </p:oleObj>
              </mc:Choice>
              <mc:Fallback>
                <p:oleObj name="think-cell スライド" r:id="rId4" imgW="554" imgH="551" progId="TCLayout.ActiveDocument.1">
                  <p:embed/>
                  <p:pic>
                    <p:nvPicPr>
                      <p:cNvPr id="15" name="オブジェクト 14" hidden="1">
                        <a:extLst>
                          <a:ext uri="{FF2B5EF4-FFF2-40B4-BE49-F238E27FC236}">
                            <a16:creationId xmlns:a16="http://schemas.microsoft.com/office/drawing/2014/main" id="{E8F64B7A-0587-4BB9-A9F2-3E374062BDDD}"/>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pic>
        <p:nvPicPr>
          <p:cNvPr id="7" name="図 6" descr="グラフィカル ユーザー インターフェイス, テキスト, アプリケーション, チャットまたはテキスト メッセージ&#10;&#10;AI 生成コンテンツは誤りを含む可能性があります。">
            <a:extLst>
              <a:ext uri="{FF2B5EF4-FFF2-40B4-BE49-F238E27FC236}">
                <a16:creationId xmlns:a16="http://schemas.microsoft.com/office/drawing/2014/main" id="{A420CB8B-9546-7C36-9A14-E6FBBA4B170A}"/>
              </a:ext>
            </a:extLst>
          </p:cNvPr>
          <p:cNvPicPr>
            <a:picLocks noChangeAspect="1"/>
          </p:cNvPicPr>
          <p:nvPr/>
        </p:nvPicPr>
        <p:blipFill>
          <a:blip r:embed="rId6"/>
          <a:stretch>
            <a:fillRect/>
          </a:stretch>
        </p:blipFill>
        <p:spPr>
          <a:xfrm>
            <a:off x="0" y="0"/>
            <a:ext cx="9144000" cy="6858000"/>
          </a:xfrm>
          <a:prstGeom prst="rect">
            <a:avLst/>
          </a:prstGeom>
        </p:spPr>
      </p:pic>
    </p:spTree>
    <p:extLst>
      <p:ext uri="{BB962C8B-B14F-4D97-AF65-F5344CB8AC3E}">
        <p14:creationId xmlns:p14="http://schemas.microsoft.com/office/powerpoint/2010/main" val="418575458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0" name="オブジェクト 19" hidden="1">
            <a:extLst>
              <a:ext uri="{FF2B5EF4-FFF2-40B4-BE49-F238E27FC236}">
                <a16:creationId xmlns:a16="http://schemas.microsoft.com/office/drawing/2014/main" id="{1D28762B-E78F-40AB-BCE6-D0ED9B40A96A}"/>
              </a:ext>
            </a:extLst>
          </p:cNvPr>
          <p:cNvGraphicFramePr>
            <a:graphicFrameLocks noChangeAspect="1"/>
          </p:cNvGraphicFramePr>
          <p:nvPr>
            <p:custDataLst>
              <p:tags r:id="rId1"/>
            </p:custDataLst>
          </p:nvPr>
        </p:nvGraphicFramePr>
        <p:xfrm>
          <a:off x="2068" y="1948"/>
          <a:ext cx="1587" cy="1587"/>
        </p:xfrm>
        <a:graphic>
          <a:graphicData uri="http://schemas.openxmlformats.org/presentationml/2006/ole">
            <mc:AlternateContent xmlns:mc="http://schemas.openxmlformats.org/markup-compatibility/2006">
              <mc:Choice xmlns:v="urn:schemas-microsoft-com:vml" Requires="v">
                <p:oleObj name="think-cell スライド" r:id="rId4" imgW="554" imgH="551" progId="TCLayout.ActiveDocument.1">
                  <p:embed/>
                </p:oleObj>
              </mc:Choice>
              <mc:Fallback>
                <p:oleObj name="think-cell スライド" r:id="rId4" imgW="554" imgH="551" progId="TCLayout.ActiveDocument.1">
                  <p:embed/>
                  <p:pic>
                    <p:nvPicPr>
                      <p:cNvPr id="20" name="オブジェクト 19" hidden="1">
                        <a:extLst>
                          <a:ext uri="{FF2B5EF4-FFF2-40B4-BE49-F238E27FC236}">
                            <a16:creationId xmlns:a16="http://schemas.microsoft.com/office/drawing/2014/main" id="{1D28762B-E78F-40AB-BCE6-D0ED9B40A96A}"/>
                          </a:ext>
                        </a:extLst>
                      </p:cNvPr>
                      <p:cNvPicPr/>
                      <p:nvPr/>
                    </p:nvPicPr>
                    <p:blipFill>
                      <a:blip r:embed="rId5"/>
                      <a:stretch>
                        <a:fillRect/>
                      </a:stretch>
                    </p:blipFill>
                    <p:spPr>
                      <a:xfrm>
                        <a:off x="2068" y="1948"/>
                        <a:ext cx="1587" cy="1587"/>
                      </a:xfrm>
                      <a:prstGeom prst="rect">
                        <a:avLst/>
                      </a:prstGeom>
                    </p:spPr>
                  </p:pic>
                </p:oleObj>
              </mc:Fallback>
            </mc:AlternateContent>
          </a:graphicData>
        </a:graphic>
      </p:graphicFrame>
      <p:pic>
        <p:nvPicPr>
          <p:cNvPr id="8" name="図 7" descr="グラフィカル ユーザー インターフェイス&#10;&#10;AI 生成コンテンツは誤りを含む可能性があります。">
            <a:extLst>
              <a:ext uri="{FF2B5EF4-FFF2-40B4-BE49-F238E27FC236}">
                <a16:creationId xmlns:a16="http://schemas.microsoft.com/office/drawing/2014/main" id="{E3D670B5-A0C9-876C-7C78-E75BC396C086}"/>
              </a:ext>
            </a:extLst>
          </p:cNvPr>
          <p:cNvPicPr>
            <a:picLocks noChangeAspect="1"/>
          </p:cNvPicPr>
          <p:nvPr/>
        </p:nvPicPr>
        <p:blipFill>
          <a:blip r:embed="rId6"/>
          <a:stretch>
            <a:fillRect/>
          </a:stretch>
        </p:blipFill>
        <p:spPr>
          <a:xfrm>
            <a:off x="0" y="0"/>
            <a:ext cx="9144000" cy="6858000"/>
          </a:xfrm>
          <a:prstGeom prst="rect">
            <a:avLst/>
          </a:prstGeom>
        </p:spPr>
      </p:pic>
    </p:spTree>
    <p:extLst>
      <p:ext uri="{BB962C8B-B14F-4D97-AF65-F5344CB8AC3E}">
        <p14:creationId xmlns:p14="http://schemas.microsoft.com/office/powerpoint/2010/main" val="195540306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5" name="オブジェクト 14" hidden="1">
            <a:extLst>
              <a:ext uri="{FF2B5EF4-FFF2-40B4-BE49-F238E27FC236}">
                <a16:creationId xmlns:a16="http://schemas.microsoft.com/office/drawing/2014/main" id="{E8F64B7A-0587-4BB9-A9F2-3E374062BDDD}"/>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4" imgW="554" imgH="551" progId="TCLayout.ActiveDocument.1">
                  <p:embed/>
                </p:oleObj>
              </mc:Choice>
              <mc:Fallback>
                <p:oleObj name="think-cell スライド" r:id="rId4" imgW="554" imgH="551" progId="TCLayout.ActiveDocument.1">
                  <p:embed/>
                  <p:pic>
                    <p:nvPicPr>
                      <p:cNvPr id="15" name="オブジェクト 14" hidden="1">
                        <a:extLst>
                          <a:ext uri="{FF2B5EF4-FFF2-40B4-BE49-F238E27FC236}">
                            <a16:creationId xmlns:a16="http://schemas.microsoft.com/office/drawing/2014/main" id="{E8F64B7A-0587-4BB9-A9F2-3E374062BDDD}"/>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pic>
        <p:nvPicPr>
          <p:cNvPr id="12" name="図 11" descr="グラフィカル ユーザー インターフェイス, テキスト, アプリケーション&#10;&#10;AI 生成コンテンツは誤りを含む可能性があります。">
            <a:extLst>
              <a:ext uri="{FF2B5EF4-FFF2-40B4-BE49-F238E27FC236}">
                <a16:creationId xmlns:a16="http://schemas.microsoft.com/office/drawing/2014/main" id="{658010FD-A1D0-272C-A14F-6071B40575CF}"/>
              </a:ext>
            </a:extLst>
          </p:cNvPr>
          <p:cNvPicPr>
            <a:picLocks noChangeAspect="1"/>
          </p:cNvPicPr>
          <p:nvPr/>
        </p:nvPicPr>
        <p:blipFill>
          <a:blip r:embed="rId6"/>
          <a:stretch>
            <a:fillRect/>
          </a:stretch>
        </p:blipFill>
        <p:spPr>
          <a:xfrm>
            <a:off x="0" y="0"/>
            <a:ext cx="9144000" cy="6858000"/>
          </a:xfrm>
          <a:prstGeom prst="rect">
            <a:avLst/>
          </a:prstGeom>
        </p:spPr>
      </p:pic>
    </p:spTree>
    <p:extLst>
      <p:ext uri="{BB962C8B-B14F-4D97-AF65-F5344CB8AC3E}">
        <p14:creationId xmlns:p14="http://schemas.microsoft.com/office/powerpoint/2010/main" val="156654475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5" name="オブジェクト 14" hidden="1">
            <a:extLst>
              <a:ext uri="{FF2B5EF4-FFF2-40B4-BE49-F238E27FC236}">
                <a16:creationId xmlns:a16="http://schemas.microsoft.com/office/drawing/2014/main" id="{E8F64B7A-0587-4BB9-A9F2-3E374062BDDD}"/>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4" imgW="554" imgH="551" progId="TCLayout.ActiveDocument.1">
                  <p:embed/>
                </p:oleObj>
              </mc:Choice>
              <mc:Fallback>
                <p:oleObj name="think-cell スライド" r:id="rId4" imgW="554" imgH="551" progId="TCLayout.ActiveDocument.1">
                  <p:embed/>
                  <p:pic>
                    <p:nvPicPr>
                      <p:cNvPr id="15" name="オブジェクト 14" hidden="1">
                        <a:extLst>
                          <a:ext uri="{FF2B5EF4-FFF2-40B4-BE49-F238E27FC236}">
                            <a16:creationId xmlns:a16="http://schemas.microsoft.com/office/drawing/2014/main" id="{E8F64B7A-0587-4BB9-A9F2-3E374062BDDD}"/>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pic>
        <p:nvPicPr>
          <p:cNvPr id="12" name="図 11" descr="グラフィカル ユーザー インターフェイス, テキスト, アプリケーション&#10;&#10;AI 生成コンテンツは誤りを含む可能性があります。">
            <a:extLst>
              <a:ext uri="{FF2B5EF4-FFF2-40B4-BE49-F238E27FC236}">
                <a16:creationId xmlns:a16="http://schemas.microsoft.com/office/drawing/2014/main" id="{35B4F043-C50F-6B7C-6D0E-A303370013E6}"/>
              </a:ext>
            </a:extLst>
          </p:cNvPr>
          <p:cNvPicPr>
            <a:picLocks noChangeAspect="1"/>
          </p:cNvPicPr>
          <p:nvPr/>
        </p:nvPicPr>
        <p:blipFill>
          <a:blip r:embed="rId6"/>
          <a:stretch>
            <a:fillRect/>
          </a:stretch>
        </p:blipFill>
        <p:spPr>
          <a:xfrm>
            <a:off x="0" y="0"/>
            <a:ext cx="9144000" cy="6858000"/>
          </a:xfrm>
          <a:prstGeom prst="rect">
            <a:avLst/>
          </a:prstGeom>
        </p:spPr>
      </p:pic>
    </p:spTree>
    <p:extLst>
      <p:ext uri="{BB962C8B-B14F-4D97-AF65-F5344CB8AC3E}">
        <p14:creationId xmlns:p14="http://schemas.microsoft.com/office/powerpoint/2010/main" val="303525445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5" name="オブジェクト 14" hidden="1">
            <a:extLst>
              <a:ext uri="{FF2B5EF4-FFF2-40B4-BE49-F238E27FC236}">
                <a16:creationId xmlns:a16="http://schemas.microsoft.com/office/drawing/2014/main" id="{E8F64B7A-0587-4BB9-A9F2-3E374062BDDD}"/>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4" imgW="554" imgH="551" progId="TCLayout.ActiveDocument.1">
                  <p:embed/>
                </p:oleObj>
              </mc:Choice>
              <mc:Fallback>
                <p:oleObj name="think-cell スライド" r:id="rId4" imgW="554" imgH="551" progId="TCLayout.ActiveDocument.1">
                  <p:embed/>
                  <p:pic>
                    <p:nvPicPr>
                      <p:cNvPr id="15" name="オブジェクト 14" hidden="1">
                        <a:extLst>
                          <a:ext uri="{FF2B5EF4-FFF2-40B4-BE49-F238E27FC236}">
                            <a16:creationId xmlns:a16="http://schemas.microsoft.com/office/drawing/2014/main" id="{E8F64B7A-0587-4BB9-A9F2-3E374062BDDD}"/>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pic>
        <p:nvPicPr>
          <p:cNvPr id="12" name="図 11" descr="タイムライン&#10;&#10;AI 生成コンテンツは誤りを含む可能性があります。">
            <a:extLst>
              <a:ext uri="{FF2B5EF4-FFF2-40B4-BE49-F238E27FC236}">
                <a16:creationId xmlns:a16="http://schemas.microsoft.com/office/drawing/2014/main" id="{2E7CA6FA-C8AB-F8CE-46B8-2B8DA8E7A0DA}"/>
              </a:ext>
            </a:extLst>
          </p:cNvPr>
          <p:cNvPicPr>
            <a:picLocks noChangeAspect="1"/>
          </p:cNvPicPr>
          <p:nvPr/>
        </p:nvPicPr>
        <p:blipFill>
          <a:blip r:embed="rId6"/>
          <a:stretch>
            <a:fillRect/>
          </a:stretch>
        </p:blipFill>
        <p:spPr>
          <a:xfrm>
            <a:off x="0" y="0"/>
            <a:ext cx="9144000" cy="6858000"/>
          </a:xfrm>
          <a:prstGeom prst="rect">
            <a:avLst/>
          </a:prstGeom>
        </p:spPr>
      </p:pic>
    </p:spTree>
    <p:extLst>
      <p:ext uri="{BB962C8B-B14F-4D97-AF65-F5344CB8AC3E}">
        <p14:creationId xmlns:p14="http://schemas.microsoft.com/office/powerpoint/2010/main" val="124820700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0" name="オブジェクト 19" hidden="1">
            <a:extLst>
              <a:ext uri="{FF2B5EF4-FFF2-40B4-BE49-F238E27FC236}">
                <a16:creationId xmlns:a16="http://schemas.microsoft.com/office/drawing/2014/main" id="{1D28762B-E78F-40AB-BCE6-D0ED9B40A96A}"/>
              </a:ext>
            </a:extLst>
          </p:cNvPr>
          <p:cNvGraphicFramePr>
            <a:graphicFrameLocks noChangeAspect="1"/>
          </p:cNvGraphicFramePr>
          <p:nvPr>
            <p:custDataLst>
              <p:tags r:id="rId1"/>
            </p:custDataLst>
          </p:nvPr>
        </p:nvGraphicFramePr>
        <p:xfrm>
          <a:off x="2068" y="1948"/>
          <a:ext cx="1587" cy="1587"/>
        </p:xfrm>
        <a:graphic>
          <a:graphicData uri="http://schemas.openxmlformats.org/presentationml/2006/ole">
            <mc:AlternateContent xmlns:mc="http://schemas.openxmlformats.org/markup-compatibility/2006">
              <mc:Choice xmlns:v="urn:schemas-microsoft-com:vml" Requires="v">
                <p:oleObj name="think-cell スライド" r:id="rId4" imgW="554" imgH="551" progId="TCLayout.ActiveDocument.1">
                  <p:embed/>
                </p:oleObj>
              </mc:Choice>
              <mc:Fallback>
                <p:oleObj name="think-cell スライド" r:id="rId4" imgW="554" imgH="551" progId="TCLayout.ActiveDocument.1">
                  <p:embed/>
                  <p:pic>
                    <p:nvPicPr>
                      <p:cNvPr id="20" name="オブジェクト 19" hidden="1">
                        <a:extLst>
                          <a:ext uri="{FF2B5EF4-FFF2-40B4-BE49-F238E27FC236}">
                            <a16:creationId xmlns:a16="http://schemas.microsoft.com/office/drawing/2014/main" id="{1D28762B-E78F-40AB-BCE6-D0ED9B40A96A}"/>
                          </a:ext>
                        </a:extLst>
                      </p:cNvPr>
                      <p:cNvPicPr/>
                      <p:nvPr/>
                    </p:nvPicPr>
                    <p:blipFill>
                      <a:blip r:embed="rId5"/>
                      <a:stretch>
                        <a:fillRect/>
                      </a:stretch>
                    </p:blipFill>
                    <p:spPr>
                      <a:xfrm>
                        <a:off x="2068" y="1948"/>
                        <a:ext cx="1587" cy="1587"/>
                      </a:xfrm>
                      <a:prstGeom prst="rect">
                        <a:avLst/>
                      </a:prstGeom>
                    </p:spPr>
                  </p:pic>
                </p:oleObj>
              </mc:Fallback>
            </mc:AlternateContent>
          </a:graphicData>
        </a:graphic>
      </p:graphicFrame>
      <p:pic>
        <p:nvPicPr>
          <p:cNvPr id="29" name="図 28" descr="ダイアグラム&#10;&#10;AI 生成コンテンツは誤りを含む可能性があります。">
            <a:extLst>
              <a:ext uri="{FF2B5EF4-FFF2-40B4-BE49-F238E27FC236}">
                <a16:creationId xmlns:a16="http://schemas.microsoft.com/office/drawing/2014/main" id="{805E074D-E606-FDF3-9267-6621B1215225}"/>
              </a:ext>
            </a:extLst>
          </p:cNvPr>
          <p:cNvPicPr>
            <a:picLocks noChangeAspect="1"/>
          </p:cNvPicPr>
          <p:nvPr/>
        </p:nvPicPr>
        <p:blipFill>
          <a:blip r:embed="rId6"/>
          <a:stretch>
            <a:fillRect/>
          </a:stretch>
        </p:blipFill>
        <p:spPr>
          <a:xfrm>
            <a:off x="0" y="0"/>
            <a:ext cx="9144000" cy="6858000"/>
          </a:xfrm>
          <a:prstGeom prst="rect">
            <a:avLst/>
          </a:prstGeom>
        </p:spPr>
      </p:pic>
    </p:spTree>
    <p:extLst>
      <p:ext uri="{BB962C8B-B14F-4D97-AF65-F5344CB8AC3E}">
        <p14:creationId xmlns:p14="http://schemas.microsoft.com/office/powerpoint/2010/main" val="158317475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0" name="オブジェクト 19" hidden="1">
            <a:extLst>
              <a:ext uri="{FF2B5EF4-FFF2-40B4-BE49-F238E27FC236}">
                <a16:creationId xmlns:a16="http://schemas.microsoft.com/office/drawing/2014/main" id="{1D28762B-E78F-40AB-BCE6-D0ED9B40A96A}"/>
              </a:ext>
            </a:extLst>
          </p:cNvPr>
          <p:cNvGraphicFramePr>
            <a:graphicFrameLocks noChangeAspect="1"/>
          </p:cNvGraphicFramePr>
          <p:nvPr>
            <p:custDataLst>
              <p:tags r:id="rId1"/>
            </p:custDataLst>
          </p:nvPr>
        </p:nvGraphicFramePr>
        <p:xfrm>
          <a:off x="2068" y="1948"/>
          <a:ext cx="1587" cy="1587"/>
        </p:xfrm>
        <a:graphic>
          <a:graphicData uri="http://schemas.openxmlformats.org/presentationml/2006/ole">
            <mc:AlternateContent xmlns:mc="http://schemas.openxmlformats.org/markup-compatibility/2006">
              <mc:Choice xmlns:v="urn:schemas-microsoft-com:vml" Requires="v">
                <p:oleObj name="think-cell スライド" r:id="rId4" imgW="554" imgH="551" progId="TCLayout.ActiveDocument.1">
                  <p:embed/>
                </p:oleObj>
              </mc:Choice>
              <mc:Fallback>
                <p:oleObj name="think-cell スライド" r:id="rId4" imgW="554" imgH="551" progId="TCLayout.ActiveDocument.1">
                  <p:embed/>
                  <p:pic>
                    <p:nvPicPr>
                      <p:cNvPr id="20" name="オブジェクト 19" hidden="1">
                        <a:extLst>
                          <a:ext uri="{FF2B5EF4-FFF2-40B4-BE49-F238E27FC236}">
                            <a16:creationId xmlns:a16="http://schemas.microsoft.com/office/drawing/2014/main" id="{1D28762B-E78F-40AB-BCE6-D0ED9B40A96A}"/>
                          </a:ext>
                        </a:extLst>
                      </p:cNvPr>
                      <p:cNvPicPr/>
                      <p:nvPr/>
                    </p:nvPicPr>
                    <p:blipFill>
                      <a:blip r:embed="rId5"/>
                      <a:stretch>
                        <a:fillRect/>
                      </a:stretch>
                    </p:blipFill>
                    <p:spPr>
                      <a:xfrm>
                        <a:off x="2068" y="1948"/>
                        <a:ext cx="1587" cy="1587"/>
                      </a:xfrm>
                      <a:prstGeom prst="rect">
                        <a:avLst/>
                      </a:prstGeom>
                    </p:spPr>
                  </p:pic>
                </p:oleObj>
              </mc:Fallback>
            </mc:AlternateContent>
          </a:graphicData>
        </a:graphic>
      </p:graphicFrame>
      <p:pic>
        <p:nvPicPr>
          <p:cNvPr id="12" name="図 11" descr="テキスト が含まれている画像&#10;&#10;AI 生成コンテンツは誤りを含む可能性があります。">
            <a:extLst>
              <a:ext uri="{FF2B5EF4-FFF2-40B4-BE49-F238E27FC236}">
                <a16:creationId xmlns:a16="http://schemas.microsoft.com/office/drawing/2014/main" id="{A7E3FA69-8696-B888-D01E-74A533D79113}"/>
              </a:ext>
            </a:extLst>
          </p:cNvPr>
          <p:cNvPicPr>
            <a:picLocks noChangeAspect="1"/>
          </p:cNvPicPr>
          <p:nvPr/>
        </p:nvPicPr>
        <p:blipFill>
          <a:blip r:embed="rId6"/>
          <a:stretch>
            <a:fillRect/>
          </a:stretch>
        </p:blipFill>
        <p:spPr>
          <a:xfrm>
            <a:off x="0" y="0"/>
            <a:ext cx="9144000" cy="6858000"/>
          </a:xfrm>
          <a:prstGeom prst="rect">
            <a:avLst/>
          </a:prstGeom>
        </p:spPr>
      </p:pic>
    </p:spTree>
    <p:extLst>
      <p:ext uri="{BB962C8B-B14F-4D97-AF65-F5344CB8AC3E}">
        <p14:creationId xmlns:p14="http://schemas.microsoft.com/office/powerpoint/2010/main" val="133914520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0" name="オブジェクト 19" hidden="1">
            <a:extLst>
              <a:ext uri="{FF2B5EF4-FFF2-40B4-BE49-F238E27FC236}">
                <a16:creationId xmlns:a16="http://schemas.microsoft.com/office/drawing/2014/main" id="{1D28762B-E78F-40AB-BCE6-D0ED9B40A96A}"/>
              </a:ext>
            </a:extLst>
          </p:cNvPr>
          <p:cNvGraphicFramePr>
            <a:graphicFrameLocks noChangeAspect="1"/>
          </p:cNvGraphicFramePr>
          <p:nvPr>
            <p:custDataLst>
              <p:tags r:id="rId1"/>
            </p:custDataLst>
          </p:nvPr>
        </p:nvGraphicFramePr>
        <p:xfrm>
          <a:off x="2068" y="1948"/>
          <a:ext cx="1587" cy="1587"/>
        </p:xfrm>
        <a:graphic>
          <a:graphicData uri="http://schemas.openxmlformats.org/presentationml/2006/ole">
            <mc:AlternateContent xmlns:mc="http://schemas.openxmlformats.org/markup-compatibility/2006">
              <mc:Choice xmlns:v="urn:schemas-microsoft-com:vml" Requires="v">
                <p:oleObj name="think-cell スライド" r:id="rId4" imgW="554" imgH="551" progId="TCLayout.ActiveDocument.1">
                  <p:embed/>
                </p:oleObj>
              </mc:Choice>
              <mc:Fallback>
                <p:oleObj name="think-cell スライド" r:id="rId4" imgW="554" imgH="551" progId="TCLayout.ActiveDocument.1">
                  <p:embed/>
                  <p:pic>
                    <p:nvPicPr>
                      <p:cNvPr id="20" name="オブジェクト 19" hidden="1">
                        <a:extLst>
                          <a:ext uri="{FF2B5EF4-FFF2-40B4-BE49-F238E27FC236}">
                            <a16:creationId xmlns:a16="http://schemas.microsoft.com/office/drawing/2014/main" id="{1D28762B-E78F-40AB-BCE6-D0ED9B40A96A}"/>
                          </a:ext>
                        </a:extLst>
                      </p:cNvPr>
                      <p:cNvPicPr/>
                      <p:nvPr/>
                    </p:nvPicPr>
                    <p:blipFill>
                      <a:blip r:embed="rId5"/>
                      <a:stretch>
                        <a:fillRect/>
                      </a:stretch>
                    </p:blipFill>
                    <p:spPr>
                      <a:xfrm>
                        <a:off x="2068" y="1948"/>
                        <a:ext cx="1587" cy="1587"/>
                      </a:xfrm>
                      <a:prstGeom prst="rect">
                        <a:avLst/>
                      </a:prstGeom>
                    </p:spPr>
                  </p:pic>
                </p:oleObj>
              </mc:Fallback>
            </mc:AlternateContent>
          </a:graphicData>
        </a:graphic>
      </p:graphicFrame>
      <p:pic>
        <p:nvPicPr>
          <p:cNvPr id="11" name="図 10" descr="グラフィカル ユーザー インターフェイス, テキスト, アプリケーション&#10;&#10;AI 生成コンテンツは誤りを含む可能性があります。">
            <a:extLst>
              <a:ext uri="{FF2B5EF4-FFF2-40B4-BE49-F238E27FC236}">
                <a16:creationId xmlns:a16="http://schemas.microsoft.com/office/drawing/2014/main" id="{E0F6D0A5-18FE-0A86-E383-0681C5AD3F3B}"/>
              </a:ext>
            </a:extLst>
          </p:cNvPr>
          <p:cNvPicPr>
            <a:picLocks noChangeAspect="1"/>
          </p:cNvPicPr>
          <p:nvPr/>
        </p:nvPicPr>
        <p:blipFill>
          <a:blip r:embed="rId6"/>
          <a:stretch>
            <a:fillRect/>
          </a:stretch>
        </p:blipFill>
        <p:spPr>
          <a:xfrm>
            <a:off x="0" y="0"/>
            <a:ext cx="9144000" cy="6858000"/>
          </a:xfrm>
          <a:prstGeom prst="rect">
            <a:avLst/>
          </a:prstGeom>
        </p:spPr>
      </p:pic>
    </p:spTree>
    <p:extLst>
      <p:ext uri="{BB962C8B-B14F-4D97-AF65-F5344CB8AC3E}">
        <p14:creationId xmlns:p14="http://schemas.microsoft.com/office/powerpoint/2010/main" val="49678845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図 5" descr="テキスト, 手紙&#10;&#10;AI 生成コンテンツは誤りを含む可能性があります。">
            <a:extLst>
              <a:ext uri="{FF2B5EF4-FFF2-40B4-BE49-F238E27FC236}">
                <a16:creationId xmlns:a16="http://schemas.microsoft.com/office/drawing/2014/main" id="{AA95FB45-6DA7-7C59-FA09-3070A58885DE}"/>
              </a:ext>
            </a:extLst>
          </p:cNvPr>
          <p:cNvPicPr>
            <a:picLocks noChangeAspect="1"/>
          </p:cNvPicPr>
          <p:nvPr/>
        </p:nvPicPr>
        <p:blipFill>
          <a:blip r:embed="rId3"/>
          <a:stretch>
            <a:fillRect/>
          </a:stretch>
        </p:blipFill>
        <p:spPr>
          <a:xfrm>
            <a:off x="0" y="0"/>
            <a:ext cx="9144000" cy="6858000"/>
          </a:xfrm>
          <a:prstGeom prst="rect">
            <a:avLst/>
          </a:prstGeom>
        </p:spPr>
      </p:pic>
    </p:spTree>
    <p:extLst>
      <p:ext uri="{BB962C8B-B14F-4D97-AF65-F5344CB8AC3E}">
        <p14:creationId xmlns:p14="http://schemas.microsoft.com/office/powerpoint/2010/main" val="292467378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5" name="オブジェクト 14" hidden="1">
            <a:extLst>
              <a:ext uri="{FF2B5EF4-FFF2-40B4-BE49-F238E27FC236}">
                <a16:creationId xmlns:a16="http://schemas.microsoft.com/office/drawing/2014/main" id="{E8F64B7A-0587-4BB9-A9F2-3E374062BDDD}"/>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4" imgW="554" imgH="551" progId="TCLayout.ActiveDocument.1">
                  <p:embed/>
                </p:oleObj>
              </mc:Choice>
              <mc:Fallback>
                <p:oleObj name="think-cell スライド" r:id="rId4" imgW="554" imgH="551" progId="TCLayout.ActiveDocument.1">
                  <p:embed/>
                  <p:pic>
                    <p:nvPicPr>
                      <p:cNvPr id="15" name="オブジェクト 14" hidden="1">
                        <a:extLst>
                          <a:ext uri="{FF2B5EF4-FFF2-40B4-BE49-F238E27FC236}">
                            <a16:creationId xmlns:a16="http://schemas.microsoft.com/office/drawing/2014/main" id="{E8F64B7A-0587-4BB9-A9F2-3E374062BDDD}"/>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pic>
        <p:nvPicPr>
          <p:cNvPr id="12" name="図 11" descr="グラフィカル ユーザー インターフェイス, アプリケーション&#10;&#10;AI 生成コンテンツは誤りを含む可能性があります。">
            <a:extLst>
              <a:ext uri="{FF2B5EF4-FFF2-40B4-BE49-F238E27FC236}">
                <a16:creationId xmlns:a16="http://schemas.microsoft.com/office/drawing/2014/main" id="{4318A798-7EDD-652C-6F7F-253AB56DCC7D}"/>
              </a:ext>
            </a:extLst>
          </p:cNvPr>
          <p:cNvPicPr>
            <a:picLocks noChangeAspect="1"/>
          </p:cNvPicPr>
          <p:nvPr/>
        </p:nvPicPr>
        <p:blipFill>
          <a:blip r:embed="rId6"/>
          <a:stretch>
            <a:fillRect/>
          </a:stretch>
        </p:blipFill>
        <p:spPr>
          <a:xfrm>
            <a:off x="0" y="0"/>
            <a:ext cx="9144000" cy="6858000"/>
          </a:xfrm>
          <a:prstGeom prst="rect">
            <a:avLst/>
          </a:prstGeom>
        </p:spPr>
      </p:pic>
    </p:spTree>
    <p:extLst>
      <p:ext uri="{BB962C8B-B14F-4D97-AF65-F5344CB8AC3E}">
        <p14:creationId xmlns:p14="http://schemas.microsoft.com/office/powerpoint/2010/main" val="913009936"/>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UNDODONOTDELETE" val="0"/>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ホワイト">
  <a:themeElements>
    <a:clrScheme name="ホワイト">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ホワイト">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ホワイト">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ホワイト">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ユーザー定義 3">
      <a:majorFont>
        <a:latin typeface="BIZ UDPゴシック"/>
        <a:ea typeface="BIZ UDPゴシック"/>
        <a:cs typeface=""/>
      </a:majorFont>
      <a:minorFont>
        <a:latin typeface="BIZ UDPゴシック"/>
        <a:ea typeface="BIZ UDPゴシック"/>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ドキュメント" ma:contentTypeID="0x01010086F37CC57251AD49BD16DFA498AB63FA" ma:contentTypeVersion="3" ma:contentTypeDescription="新しいドキュメントを作成します。" ma:contentTypeScope="" ma:versionID="a11c2663ab92a0fbc46fe69a28746cc2">
  <xsd:schema xmlns:xsd="http://www.w3.org/2001/XMLSchema" xmlns:xs="http://www.w3.org/2001/XMLSchema" xmlns:p="http://schemas.microsoft.com/office/2006/metadata/properties" xmlns:ns2="5ee39776-654d-4190-9d41-90b94a876707" targetNamespace="http://schemas.microsoft.com/office/2006/metadata/properties" ma:root="true" ma:fieldsID="b83f16d3a62d112188cee080a689bad3" ns2:_="">
    <xsd:import namespace="5ee39776-654d-4190-9d41-90b94a876707"/>
    <xsd:element name="properties">
      <xsd:complexType>
        <xsd:sequence>
          <xsd:element name="documentManagement">
            <xsd:complexType>
              <xsd:all>
                <xsd:element ref="ns2:MediaServiceMetadata" minOccurs="0"/>
                <xsd:element ref="ns2:MediaServiceFastMetadata"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ee39776-654d-4190-9d41-90b94a87670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コンテンツ タイプ"/>
        <xsd:element ref="dc:title" minOccurs="0" maxOccurs="1" ma:index="4" ma:displayName="タイトル"/>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9E0E30DB-0415-4458-A9FB-7FC2791A2620}">
  <ds:schemaRefs>
    <ds:schemaRef ds:uri="http://schemas.microsoft.com/office/2006/documentManagement/types"/>
    <ds:schemaRef ds:uri="http://schemas.microsoft.com/office/infopath/2007/PartnerControls"/>
    <ds:schemaRef ds:uri="http://purl.org/dc/elements/1.1/"/>
    <ds:schemaRef ds:uri="http://schemas.microsoft.com/office/2006/metadata/properties"/>
    <ds:schemaRef ds:uri="5ee39776-654d-4190-9d41-90b94a876707"/>
    <ds:schemaRef ds:uri="http://purl.org/dc/terms/"/>
    <ds:schemaRef ds:uri="http://schemas.openxmlformats.org/package/2006/metadata/core-properties"/>
    <ds:schemaRef ds:uri="http://www.w3.org/XML/1998/namespace"/>
    <ds:schemaRef ds:uri="http://purl.org/dc/dcmitype/"/>
  </ds:schemaRefs>
</ds:datastoreItem>
</file>

<file path=customXml/itemProps2.xml><?xml version="1.0" encoding="utf-8"?>
<ds:datastoreItem xmlns:ds="http://schemas.openxmlformats.org/officeDocument/2006/customXml" ds:itemID="{82A59DCD-4DBB-444D-A7B9-AF6BABE5E7CD}">
  <ds:schemaRefs>
    <ds:schemaRef ds:uri="http://schemas.microsoft.com/sharepoint/v3/contenttype/forms"/>
  </ds:schemaRefs>
</ds:datastoreItem>
</file>

<file path=customXml/itemProps3.xml><?xml version="1.0" encoding="utf-8"?>
<ds:datastoreItem xmlns:ds="http://schemas.openxmlformats.org/officeDocument/2006/customXml" ds:itemID="{D9BD4A39-11F8-4FF7-9556-BD619B33B63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5ee39776-654d-4190-9d41-90b94a87670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Office Theme</Template>
  <TotalTime>0</TotalTime>
  <Words>3694</Words>
  <Application>Microsoft Office PowerPoint</Application>
  <PresentationFormat>画面に合わせる (4:3)</PresentationFormat>
  <Paragraphs>295</Paragraphs>
  <Slides>42</Slides>
  <Notes>42</Notes>
  <HiddenSlides>0</HiddenSlides>
  <MMClips>0</MMClips>
  <ScaleCrop>false</ScaleCrop>
  <HeadingPairs>
    <vt:vector size="8" baseType="variant">
      <vt:variant>
        <vt:lpstr>使用されているフォント</vt:lpstr>
      </vt:variant>
      <vt:variant>
        <vt:i4>4</vt:i4>
      </vt:variant>
      <vt:variant>
        <vt:lpstr>テーマ</vt:lpstr>
      </vt:variant>
      <vt:variant>
        <vt:i4>1</vt:i4>
      </vt:variant>
      <vt:variant>
        <vt:lpstr>埋め込まれた OLE サーバー</vt:lpstr>
      </vt:variant>
      <vt:variant>
        <vt:i4>1</vt:i4>
      </vt:variant>
      <vt:variant>
        <vt:lpstr>スライド タイトル</vt:lpstr>
      </vt:variant>
      <vt:variant>
        <vt:i4>42</vt:i4>
      </vt:variant>
    </vt:vector>
  </HeadingPairs>
  <TitlesOfParts>
    <vt:vector size="48" baseType="lpstr">
      <vt:lpstr>BIZ UDPゴシック</vt:lpstr>
      <vt:lpstr>Meiryo UI</vt:lpstr>
      <vt:lpstr>Abadi</vt:lpstr>
      <vt:lpstr>Arial</vt:lpstr>
      <vt:lpstr>ホワイト</vt:lpstr>
      <vt:lpstr>think-cell スライド</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
  <cp:lastModifiedBy/>
  <cp:revision>237</cp:revision>
  <dcterms:created xsi:type="dcterms:W3CDTF">2021-12-21T00:45:50Z</dcterms:created>
  <dcterms:modified xsi:type="dcterms:W3CDTF">2026-03-17T06:44:28Z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0x01010086F37CC57251AD49BD16DFA498AB63FA</vt:lpwstr>
  </property>
  <property fmtid="{D5CDD505-2E9C-101B-9397-08002B2CF9AE}" pid="3" name="Order">
    <vt:lpwstr>99800.0000000000</vt:lpwstr>
  </property>
  <property fmtid="{D5CDD505-2E9C-101B-9397-08002B2CF9AE}" pid="4" name="xd_ProgID">
    <vt:lpwstr/>
  </property>
  <property fmtid="{D5CDD505-2E9C-101B-9397-08002B2CF9AE}" pid="5" name="ComplianceAssetId">
    <vt:lpwstr/>
  </property>
  <property fmtid="{D5CDD505-2E9C-101B-9397-08002B2CF9AE}" pid="6" name="TemplateUrl">
    <vt:lpwstr/>
  </property>
  <property fmtid="{D5CDD505-2E9C-101B-9397-08002B2CF9AE}" pid="7" name="_ExtendedDescription">
    <vt:lpwstr/>
  </property>
  <property fmtid="{D5CDD505-2E9C-101B-9397-08002B2CF9AE}" pid="8" name="TriggerFlowInfo">
    <vt:lpwstr/>
  </property>
  <property fmtid="{D5CDD505-2E9C-101B-9397-08002B2CF9AE}" pid="9" name="xd_Signature">
    <vt:lpwstr/>
  </property>
  <property fmtid="{D5CDD505-2E9C-101B-9397-08002B2CF9AE}" pid="10" name="MediaServiceImageTags">
    <vt:lpwstr/>
  </property>
</Properties>
</file>