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tags/tag32.xml" ContentType="application/vnd.openxmlformats-officedocument.presentationml.tags+xml"/>
  <Override PartName="/ppt/notesSlides/notesSlide38.xml" ContentType="application/vnd.openxmlformats-officedocument.presentationml.notesSlide+xml"/>
  <Override PartName="/ppt/tags/tag33.xml" ContentType="application/vnd.openxmlformats-officedocument.presentationml.tags+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ppt/tags/tag35.xml" ContentType="application/vnd.openxmlformats-officedocument.presentationml.tags+xml"/>
  <Override PartName="/ppt/notesSlides/notesSlide41.xml" ContentType="application/vnd.openxmlformats-officedocument.presentationml.notesSlide+xml"/>
  <Override PartName="/ppt/tags/tag36.xml" ContentType="application/vnd.openxmlformats-officedocument.presentationml.tags+xml"/>
  <Override PartName="/ppt/notesSlides/notesSlide42.xml" ContentType="application/vnd.openxmlformats-officedocument.presentationml.notesSlide+xml"/>
  <Override PartName="/ppt/tags/tag37.xml" ContentType="application/vnd.openxmlformats-officedocument.presentationml.tags+xml"/>
  <Override PartName="/ppt/notesSlides/notesSlide43.xml" ContentType="application/vnd.openxmlformats-officedocument.presentationml.notesSlide+xml"/>
  <Override PartName="/ppt/tags/tag38.xml" ContentType="application/vnd.openxmlformats-officedocument.presentationml.tags+xml"/>
  <Override PartName="/ppt/notesSlides/notesSlide44.xml" ContentType="application/vnd.openxmlformats-officedocument.presentationml.notesSlide+xml"/>
  <Override PartName="/ppt/tags/tag39.xml" ContentType="application/vnd.openxmlformats-officedocument.presentationml.tags+xml"/>
  <Override PartName="/ppt/notesSlides/notesSlide45.xml" ContentType="application/vnd.openxmlformats-officedocument.presentationml.notesSlide+xml"/>
  <Override PartName="/ppt/tags/tag40.xml" ContentType="application/vnd.openxmlformats-officedocument.presentationml.tags+xml"/>
  <Override PartName="/ppt/notesSlides/notesSlide46.xml" ContentType="application/vnd.openxmlformats-officedocument.presentationml.notesSlide+xml"/>
  <Override PartName="/ppt/tags/tag41.xml" ContentType="application/vnd.openxmlformats-officedocument.presentationml.tags+xml"/>
  <Override PartName="/ppt/notesSlides/notesSlide47.xml" ContentType="application/vnd.openxmlformats-officedocument.presentationml.notesSlide+xml"/>
  <Override PartName="/ppt/tags/tag42.xml" ContentType="application/vnd.openxmlformats-officedocument.presentationml.tags+xml"/>
  <Override PartName="/ppt/notesSlides/notesSlide48.xml" ContentType="application/vnd.openxmlformats-officedocument.presentationml.notesSlide+xml"/>
  <Override PartName="/ppt/tags/tag43.xml" ContentType="application/vnd.openxmlformats-officedocument.presentationml.tags+xml"/>
  <Override PartName="/ppt/notesSlides/notesSlide49.xml" ContentType="application/vnd.openxmlformats-officedocument.presentationml.notesSlide+xml"/>
  <Override PartName="/ppt/tags/tag44.xml" ContentType="application/vnd.openxmlformats-officedocument.presentationml.tags+xml"/>
  <Override PartName="/ppt/notesSlides/notesSlide50.xml" ContentType="application/vnd.openxmlformats-officedocument.presentationml.notesSlide+xml"/>
  <Override PartName="/ppt/tags/tag45.xml" ContentType="application/vnd.openxmlformats-officedocument.presentationml.tags+xml"/>
  <Override PartName="/ppt/notesSlides/notesSlide51.xml" ContentType="application/vnd.openxmlformats-officedocument.presentationml.notesSlide+xml"/>
  <Override PartName="/ppt/tags/tag46.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47.xml" ContentType="application/vnd.openxmlformats-officedocument.presentationml.tags+xml"/>
  <Override PartName="/ppt/notesSlides/notesSlide54.xml" ContentType="application/vnd.openxmlformats-officedocument.presentationml.notesSlide+xml"/>
  <Override PartName="/ppt/tags/tag48.xml" ContentType="application/vnd.openxmlformats-officedocument.presentationml.tags+xml"/>
  <Override PartName="/ppt/notesSlides/notesSlide55.xml" ContentType="application/vnd.openxmlformats-officedocument.presentationml.notesSlide+xml"/>
  <Override PartName="/ppt/tags/tag49.xml" ContentType="application/vnd.openxmlformats-officedocument.presentationml.tags+xml"/>
  <Override PartName="/ppt/notesSlides/notesSlide56.xml" ContentType="application/vnd.openxmlformats-officedocument.presentationml.notesSlide+xml"/>
  <Override PartName="/ppt/tags/tag50.xml" ContentType="application/vnd.openxmlformats-officedocument.presentationml.tags+xml"/>
  <Override PartName="/ppt/notesSlides/notesSlide57.xml" ContentType="application/vnd.openxmlformats-officedocument.presentationml.notesSlide+xml"/>
  <Override PartName="/ppt/tags/tag51.xml" ContentType="application/vnd.openxmlformats-officedocument.presentationml.tags+xml"/>
  <Override PartName="/ppt/notesSlides/notesSlide58.xml" ContentType="application/vnd.openxmlformats-officedocument.presentationml.notesSlide+xml"/>
  <Override PartName="/ppt/tags/tag52.xml" ContentType="application/vnd.openxmlformats-officedocument.presentationml.tags+xml"/>
  <Override PartName="/ppt/notesSlides/notesSlide59.xml" ContentType="application/vnd.openxmlformats-officedocument.presentationml.notesSlide+xml"/>
  <Override PartName="/ppt/tags/tag53.xml" ContentType="application/vnd.openxmlformats-officedocument.presentationml.tags+xml"/>
  <Override PartName="/ppt/notesSlides/notesSlide60.xml" ContentType="application/vnd.openxmlformats-officedocument.presentationml.notesSlide+xml"/>
  <Override PartName="/ppt/tags/tag54.xml" ContentType="application/vnd.openxmlformats-officedocument.presentationml.tags+xml"/>
  <Override PartName="/ppt/notesSlides/notesSlide61.xml" ContentType="application/vnd.openxmlformats-officedocument.presentationml.notesSlide+xml"/>
  <Override PartName="/ppt/tags/tag55.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56.xml" ContentType="application/vnd.openxmlformats-officedocument.presentationml.tags+xml"/>
  <Override PartName="/ppt/notesSlides/notesSlide64.xml" ContentType="application/vnd.openxmlformats-officedocument.presentationml.notesSlide+xml"/>
  <Override PartName="/ppt/tags/tag57.xml" ContentType="application/vnd.openxmlformats-officedocument.presentationml.tags+xml"/>
  <Override PartName="/ppt/notesSlides/notesSlide65.xml" ContentType="application/vnd.openxmlformats-officedocument.presentationml.notesSlide+xml"/>
  <Override PartName="/ppt/tags/tag58.xml" ContentType="application/vnd.openxmlformats-officedocument.presentationml.tags+xml"/>
  <Override PartName="/ppt/notesSlides/notesSlide66.xml" ContentType="application/vnd.openxmlformats-officedocument.presentationml.notesSlide+xml"/>
  <Override PartName="/ppt/tags/tag59.xml" ContentType="application/vnd.openxmlformats-officedocument.presentationml.tags+xml"/>
  <Override PartName="/ppt/notesSlides/notesSlide6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 id="2147483673" r:id="rId5"/>
  </p:sldMasterIdLst>
  <p:notesMasterIdLst>
    <p:notesMasterId r:id="rId73"/>
  </p:notesMasterIdLst>
  <p:handoutMasterIdLst>
    <p:handoutMasterId r:id="rId74"/>
  </p:handoutMasterIdLst>
  <p:sldIdLst>
    <p:sldId id="327" r:id="rId6"/>
    <p:sldId id="677" r:id="rId7"/>
    <p:sldId id="1121" r:id="rId8"/>
    <p:sldId id="1116" r:id="rId9"/>
    <p:sldId id="1117" r:id="rId10"/>
    <p:sldId id="495" r:id="rId11"/>
    <p:sldId id="678" r:id="rId12"/>
    <p:sldId id="679" r:id="rId13"/>
    <p:sldId id="1119" r:id="rId14"/>
    <p:sldId id="1025" r:id="rId15"/>
    <p:sldId id="1078" r:id="rId16"/>
    <p:sldId id="673" r:id="rId17"/>
    <p:sldId id="1027" r:id="rId18"/>
    <p:sldId id="1034" r:id="rId19"/>
    <p:sldId id="1035" r:id="rId20"/>
    <p:sldId id="1066" r:id="rId21"/>
    <p:sldId id="262" r:id="rId22"/>
    <p:sldId id="1030" r:id="rId23"/>
    <p:sldId id="688" r:id="rId24"/>
    <p:sldId id="689" r:id="rId25"/>
    <p:sldId id="690" r:id="rId26"/>
    <p:sldId id="674" r:id="rId27"/>
    <p:sldId id="691" r:id="rId28"/>
    <p:sldId id="692" r:id="rId29"/>
    <p:sldId id="1154" r:id="rId30"/>
    <p:sldId id="694" r:id="rId31"/>
    <p:sldId id="682" r:id="rId32"/>
    <p:sldId id="684" r:id="rId33"/>
    <p:sldId id="1073" r:id="rId34"/>
    <p:sldId id="683" r:id="rId35"/>
    <p:sldId id="1122" r:id="rId36"/>
    <p:sldId id="1123" r:id="rId37"/>
    <p:sldId id="1124" r:id="rId38"/>
    <p:sldId id="1067" r:id="rId39"/>
    <p:sldId id="1068" r:id="rId40"/>
    <p:sldId id="1069" r:id="rId41"/>
    <p:sldId id="1125" r:id="rId42"/>
    <p:sldId id="1108" r:id="rId43"/>
    <p:sldId id="1126" r:id="rId44"/>
    <p:sldId id="1127" r:id="rId45"/>
    <p:sldId id="1109" r:id="rId46"/>
    <p:sldId id="1110" r:id="rId47"/>
    <p:sldId id="1111" r:id="rId48"/>
    <p:sldId id="1128" r:id="rId49"/>
    <p:sldId id="1113" r:id="rId50"/>
    <p:sldId id="1129" r:id="rId51"/>
    <p:sldId id="1130" r:id="rId52"/>
    <p:sldId id="1131" r:id="rId53"/>
    <p:sldId id="1141" r:id="rId54"/>
    <p:sldId id="1135" r:id="rId55"/>
    <p:sldId id="1136" r:id="rId56"/>
    <p:sldId id="1137" r:id="rId57"/>
    <p:sldId id="1079" r:id="rId58"/>
    <p:sldId id="1139" r:id="rId59"/>
    <p:sldId id="1140" r:id="rId60"/>
    <p:sldId id="695" r:id="rId61"/>
    <p:sldId id="1070" r:id="rId62"/>
    <p:sldId id="696" r:id="rId63"/>
    <p:sldId id="697" r:id="rId64"/>
    <p:sldId id="698" r:id="rId65"/>
    <p:sldId id="699" r:id="rId66"/>
    <p:sldId id="700" r:id="rId67"/>
    <p:sldId id="1138" r:id="rId68"/>
    <p:sldId id="1033" r:id="rId69"/>
    <p:sldId id="1118" r:id="rId70"/>
    <p:sldId id="1133" r:id="rId71"/>
    <p:sldId id="1134" r:id="rId72"/>
  </p:sldIdLst>
  <p:sldSz cx="9144000" cy="6858000" type="screen4x3"/>
  <p:notesSz cx="7102475" cy="10233025"/>
  <p:custDataLst>
    <p:tags r:id="rId7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目次" id="{ACB4FE02-D603-42D4-B575-4B059CA737CC}">
          <p14:sldIdLst>
            <p14:sldId id="327"/>
            <p14:sldId id="677"/>
            <p14:sldId id="1121"/>
          </p14:sldIdLst>
        </p14:section>
        <p14:section name="１－Ａマイナンバーカードのスマートフォン搭載の概要" id="{AC8344DE-73C6-4A47-80B9-182877C4BACC}">
          <p14:sldIdLst>
            <p14:sldId id="1116"/>
            <p14:sldId id="1117"/>
            <p14:sldId id="495"/>
          </p14:sldIdLst>
        </p14:section>
        <p14:section name="１－Ｂスマートフォンのマイナンバーカードでできること" id="{4F7049FC-A954-41E5-B076-F774D4D26381}">
          <p14:sldIdLst>
            <p14:sldId id="678"/>
            <p14:sldId id="679"/>
          </p14:sldIdLst>
        </p14:section>
        <p14:section name="１－Ｃスマートフォンのマイナンバーカードのメリットと活用方法" id="{64DF0CB5-91A8-4CD2-8239-96C85A62AC07}">
          <p14:sldIdLst>
            <p14:sldId id="1119"/>
          </p14:sldIdLst>
        </p14:section>
        <p14:section name="１－Ｄ問い合わせ先" id="{C4AA6D02-F90D-4753-A26D-3154BB1B6D2E}">
          <p14:sldIdLst>
            <p14:sldId id="1025"/>
          </p14:sldIdLst>
        </p14:section>
        <p14:section name="２－Ａ[Android]申請開始前の確認事項" id="{C2B46715-1532-4584-A000-D83C46F7EE7B}">
          <p14:sldIdLst>
            <p14:sldId id="1078"/>
            <p14:sldId id="673"/>
            <p14:sldId id="1027"/>
          </p14:sldIdLst>
        </p14:section>
        <p14:section name="２－Ｂ[Android]マイナポータルアプリのインストール" id="{B5B8E9C9-236A-4D25-90CD-3AE19A465684}">
          <p14:sldIdLst>
            <p14:sldId id="1034"/>
            <p14:sldId id="1035"/>
            <p14:sldId id="1066"/>
          </p14:sldIdLst>
        </p14:section>
        <p14:section name="２－Ｃ[Android]スマホ用電子証明書を申請する" id="{3A96E6B6-0590-404D-9E5A-B281F6C23FEC}">
          <p14:sldIdLst>
            <p14:sldId id="262"/>
            <p14:sldId id="1030"/>
            <p14:sldId id="688"/>
            <p14:sldId id="689"/>
            <p14:sldId id="690"/>
            <p14:sldId id="674"/>
          </p14:sldIdLst>
        </p14:section>
        <p14:section name="２－Ｄ[Android]スマホ用署名用電子証明書のパスワードの設定" id="{6EF10F6D-0293-4B61-8A5C-BE51FD263EB1}">
          <p14:sldIdLst>
            <p14:sldId id="691"/>
            <p14:sldId id="692"/>
          </p14:sldIdLst>
        </p14:section>
        <p14:section name="２－Ｅ[Android]スマホ用電子証明書の登録" id="{38F358CB-BAB7-4C7F-BEC2-C8793BD7AF8A}">
          <p14:sldIdLst>
            <p14:sldId id="1154"/>
            <p14:sldId id="694"/>
          </p14:sldIdLst>
        </p14:section>
        <p14:section name="２－Ｆ[Android]スマホ用電子証明書の利用をやめる手続き" id="{5C9EE194-DA15-4175-B1EF-8C21DB1FBEED}">
          <p14:sldIdLst>
            <p14:sldId id="682"/>
            <p14:sldId id="684"/>
            <p14:sldId id="1073"/>
            <p14:sldId id="683"/>
          </p14:sldIdLst>
        </p14:section>
        <p14:section name="３－Ａ[iPhone]申請開始前の確認事項" id="{C8A81E14-D848-4C74-B1AE-AB0969DCF10B}">
          <p14:sldIdLst>
            <p14:sldId id="1122"/>
            <p14:sldId id="1123"/>
            <p14:sldId id="1124"/>
          </p14:sldIdLst>
        </p14:section>
        <p14:section name="３ーＢ[iPhone]マイナポータルアプリのインストール" id="{719C80B4-EF9D-47A3-A11E-17CC0C56A3EF}">
          <p14:sldIdLst>
            <p14:sldId id="1067"/>
            <p14:sldId id="1068"/>
            <p14:sldId id="1069"/>
          </p14:sldIdLst>
        </p14:section>
        <p14:section name="３－ＣiPhoneのマイナンバーカードを申請する" id="{109D2BA0-682E-44D5-98B5-4EECCE25774B}">
          <p14:sldIdLst>
            <p14:sldId id="1125"/>
            <p14:sldId id="1108"/>
            <p14:sldId id="1126"/>
            <p14:sldId id="1127"/>
            <p14:sldId id="1109"/>
          </p14:sldIdLst>
        </p14:section>
        <p14:section name="３－Ｄ[iPhone]iPhoneのマイナンバーカードを追加する" id="{0682CBC0-808C-42D3-9A6E-D9A64520D759}">
          <p14:sldIdLst>
            <p14:sldId id="1110"/>
            <p14:sldId id="1111"/>
            <p14:sldId id="1128"/>
          </p14:sldIdLst>
        </p14:section>
        <p14:section name="３－Ｅ[iPhone]iPhoneのマイナンバーカードの利用をやめる手続き" id="{F8FD61E2-8779-460C-A82A-926E1E11C29A}">
          <p14:sldIdLst>
            <p14:sldId id="1113"/>
            <p14:sldId id="1129"/>
            <p14:sldId id="1130"/>
            <p14:sldId id="1131"/>
            <p14:sldId id="1141"/>
          </p14:sldIdLst>
        </p14:section>
        <p14:section name="３－Ｆ別のiPhoneのマイナンバーカードを削除する" id="{B2A3D2F2-D017-4FDA-B327-D58F9EAF5CE7}">
          <p14:sldIdLst>
            <p14:sldId id="1135"/>
            <p14:sldId id="1136"/>
            <p14:sldId id="1137"/>
          </p14:sldIdLst>
        </p14:section>
        <p14:section name="4-A 機種変更する時の手続き" id="{989C6329-2547-465E-8DEE-D851567C0E0F}">
          <p14:sldIdLst>
            <p14:sldId id="1079"/>
            <p14:sldId id="1139"/>
            <p14:sldId id="1140"/>
          </p14:sldIdLst>
        </p14:section>
        <p14:section name="４－ＢAndroidスマホ用電子証明書を機種変更する" id="{386CDF0D-2640-45C9-AA1B-3DA67D4731F1}">
          <p14:sldIdLst>
            <p14:sldId id="695"/>
            <p14:sldId id="1070"/>
            <p14:sldId id="696"/>
            <p14:sldId id="697"/>
            <p14:sldId id="698"/>
            <p14:sldId id="699"/>
            <p14:sldId id="700"/>
          </p14:sldIdLst>
        </p14:section>
        <p14:section name="５ーA よくあるご質問" id="{16C57F69-8EF3-4E3E-BFC7-14C97439C05C}">
          <p14:sldIdLst>
            <p14:sldId id="1138"/>
            <p14:sldId id="1033"/>
            <p14:sldId id="1118"/>
          </p14:sldIdLst>
        </p14:section>
        <p14:section name="５－B 紛失時の対応" id="{C48FB3A2-626D-4AB1-B29E-F72D0B0B09F7}">
          <p14:sldIdLst>
            <p14:sldId id="1133"/>
            <p14:sldId id="11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5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9D9D9"/>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73" autoAdjust="0"/>
  </p:normalViewPr>
  <p:slideViewPr>
    <p:cSldViewPr snapToGrid="0">
      <p:cViewPr varScale="1">
        <p:scale>
          <a:sx n="68" d="100"/>
          <a:sy n="68" d="100"/>
        </p:scale>
        <p:origin x="1810" y="62"/>
      </p:cViewPr>
      <p:guideLst/>
    </p:cSldViewPr>
  </p:slideViewPr>
  <p:notesTextViewPr>
    <p:cViewPr>
      <p:scale>
        <a:sx n="125" d="100"/>
        <a:sy n="125" d="100"/>
      </p:scale>
      <p:origin x="0" y="0"/>
    </p:cViewPr>
  </p:notesTextViewPr>
  <p:notesViewPr>
    <p:cSldViewPr snapToGrid="0">
      <p:cViewPr>
        <p:scale>
          <a:sx n="100" d="100"/>
          <a:sy n="100" d="100"/>
        </p:scale>
        <p:origin x="3486" y="-7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98B7058-2DCA-2F6D-D87E-38C06045A270}"/>
              </a:ext>
            </a:extLst>
          </p:cNvPr>
          <p:cNvSpPr>
            <a:spLocks noGrp="1"/>
          </p:cNvSpPr>
          <p:nvPr>
            <p:ph type="hdr" sz="quarter"/>
          </p:nvPr>
        </p:nvSpPr>
        <p:spPr>
          <a:xfrm>
            <a:off x="4" y="1"/>
            <a:ext cx="3078514" cy="512225"/>
          </a:xfrm>
          <a:prstGeom prst="rect">
            <a:avLst/>
          </a:prstGeom>
        </p:spPr>
        <p:txBody>
          <a:bodyPr vert="horz" lIns="94736" tIns="47366" rIns="94736" bIns="47366"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A71E37D1-7221-3C53-ADD2-00A2C26EB633}"/>
              </a:ext>
            </a:extLst>
          </p:cNvPr>
          <p:cNvSpPr>
            <a:spLocks noGrp="1"/>
          </p:cNvSpPr>
          <p:nvPr>
            <p:ph type="dt" sz="quarter" idx="1"/>
          </p:nvPr>
        </p:nvSpPr>
        <p:spPr>
          <a:xfrm>
            <a:off x="4022306" y="1"/>
            <a:ext cx="3078514" cy="512225"/>
          </a:xfrm>
          <a:prstGeom prst="rect">
            <a:avLst/>
          </a:prstGeom>
        </p:spPr>
        <p:txBody>
          <a:bodyPr vert="horz" lIns="94736" tIns="47366" rIns="94736" bIns="47366" rtlCol="0"/>
          <a:lstStyle>
            <a:lvl1pPr algn="r">
              <a:defRPr sz="1300"/>
            </a:lvl1pPr>
          </a:lstStyle>
          <a:p>
            <a:fld id="{928A5568-E2C8-497E-A147-68F7FC988B7C}" type="datetimeFigureOut">
              <a:rPr kumimoji="1" lang="ja-JP" altLang="en-US" smtClean="0"/>
              <a:t>2026/3/17</a:t>
            </a:fld>
            <a:endParaRPr kumimoji="1" lang="ja-JP" altLang="en-US"/>
          </a:p>
        </p:txBody>
      </p:sp>
      <p:sp>
        <p:nvSpPr>
          <p:cNvPr id="4" name="フッター プレースホルダー 3">
            <a:extLst>
              <a:ext uri="{FF2B5EF4-FFF2-40B4-BE49-F238E27FC236}">
                <a16:creationId xmlns:a16="http://schemas.microsoft.com/office/drawing/2014/main" id="{83B8EA0C-EBE6-C383-C6EE-B72E4A3C9536}"/>
              </a:ext>
            </a:extLst>
          </p:cNvPr>
          <p:cNvSpPr>
            <a:spLocks noGrp="1"/>
          </p:cNvSpPr>
          <p:nvPr>
            <p:ph type="ftr" sz="quarter" idx="2"/>
          </p:nvPr>
        </p:nvSpPr>
        <p:spPr>
          <a:xfrm>
            <a:off x="4" y="9720803"/>
            <a:ext cx="3078514" cy="512225"/>
          </a:xfrm>
          <a:prstGeom prst="rect">
            <a:avLst/>
          </a:prstGeom>
        </p:spPr>
        <p:txBody>
          <a:bodyPr vert="horz" lIns="94736" tIns="47366" rIns="94736" bIns="47366"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2B3B40D7-13A6-31FC-2D89-3D219C6BB745}"/>
              </a:ext>
            </a:extLst>
          </p:cNvPr>
          <p:cNvSpPr>
            <a:spLocks noGrp="1"/>
          </p:cNvSpPr>
          <p:nvPr>
            <p:ph type="sldNum" sz="quarter" idx="3"/>
          </p:nvPr>
        </p:nvSpPr>
        <p:spPr>
          <a:xfrm>
            <a:off x="4022306" y="9720803"/>
            <a:ext cx="3078514" cy="512225"/>
          </a:xfrm>
          <a:prstGeom prst="rect">
            <a:avLst/>
          </a:prstGeom>
        </p:spPr>
        <p:txBody>
          <a:bodyPr vert="horz" lIns="94736" tIns="47366" rIns="94736" bIns="47366" rtlCol="0" anchor="b"/>
          <a:lstStyle>
            <a:lvl1pPr algn="r">
              <a:defRPr sz="1300"/>
            </a:lvl1pPr>
          </a:lstStyle>
          <a:p>
            <a:fld id="{00561EF7-0F4A-4C68-B675-3C7DD5FD4EEA}" type="slidenum">
              <a:rPr kumimoji="1" lang="ja-JP" altLang="en-US" smtClean="0"/>
              <a:t>‹#›</a:t>
            </a:fld>
            <a:endParaRPr kumimoji="1" lang="ja-JP" altLang="en-US"/>
          </a:p>
        </p:txBody>
      </p:sp>
    </p:spTree>
    <p:extLst>
      <p:ext uri="{BB962C8B-B14F-4D97-AF65-F5344CB8AC3E}">
        <p14:creationId xmlns:p14="http://schemas.microsoft.com/office/powerpoint/2010/main" val="20962267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2" userDrawn="1">
          <p15:clr>
            <a:srgbClr val="F26B43"/>
          </p15:clr>
        </p15:guide>
        <p15:guide id="2" pos="223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3077740" cy="513429"/>
          </a:xfrm>
          <a:prstGeom prst="rect">
            <a:avLst/>
          </a:prstGeom>
        </p:spPr>
        <p:txBody>
          <a:bodyPr vert="horz" lIns="95421" tIns="47712" rIns="95421" bIns="4771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5" y="1"/>
            <a:ext cx="3077740" cy="513429"/>
          </a:xfrm>
          <a:prstGeom prst="rect">
            <a:avLst/>
          </a:prstGeom>
        </p:spPr>
        <p:txBody>
          <a:bodyPr vert="horz" lIns="95421" tIns="47712" rIns="95421" bIns="47712" rtlCol="0"/>
          <a:lstStyle>
            <a:lvl1pPr algn="r">
              <a:defRPr sz="1300"/>
            </a:lvl1pPr>
          </a:lstStyle>
          <a:p>
            <a:fld id="{BA50B120-CD90-CA4A-A384-DB7B908530F3}" type="datetimeFigureOut">
              <a:rPr kumimoji="1" lang="ja-JP" altLang="en-US" smtClean="0"/>
              <a:t>2026/3/17</a:t>
            </a:fld>
            <a:endParaRPr kumimoji="1" lang="ja-JP" altLang="en-US"/>
          </a:p>
        </p:txBody>
      </p:sp>
      <p:sp>
        <p:nvSpPr>
          <p:cNvPr id="6" name="フッター プレースホルダー 5"/>
          <p:cNvSpPr>
            <a:spLocks noGrp="1"/>
          </p:cNvSpPr>
          <p:nvPr>
            <p:ph type="ftr" sz="quarter" idx="4"/>
          </p:nvPr>
        </p:nvSpPr>
        <p:spPr>
          <a:xfrm>
            <a:off x="4" y="9719599"/>
            <a:ext cx="3077740" cy="513428"/>
          </a:xfrm>
          <a:prstGeom prst="rect">
            <a:avLst/>
          </a:prstGeom>
        </p:spPr>
        <p:txBody>
          <a:bodyPr vert="horz" lIns="95421" tIns="47712" rIns="95421" bIns="4771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5" y="9719599"/>
            <a:ext cx="3077740" cy="513428"/>
          </a:xfrm>
          <a:prstGeom prst="rect">
            <a:avLst/>
          </a:prstGeom>
        </p:spPr>
        <p:txBody>
          <a:bodyPr vert="horz" lIns="95421" tIns="47712" rIns="95421" bIns="47712" rtlCol="0" anchor="b"/>
          <a:lstStyle>
            <a:lvl1pPr algn="r">
              <a:defRPr sz="1300"/>
            </a:lvl1pPr>
          </a:lstStyle>
          <a:p>
            <a:fld id="{2B53D04A-B60E-1241-96E3-BBB7CC6C31A8}" type="slidenum">
              <a:rPr kumimoji="1" lang="ja-JP" altLang="en-US" smtClean="0"/>
              <a:t>‹#›</a:t>
            </a:fld>
            <a:endParaRPr kumimoji="1" lang="ja-JP" altLang="en-US"/>
          </a:p>
        </p:txBody>
      </p:sp>
      <p:sp>
        <p:nvSpPr>
          <p:cNvPr id="10" name="スライド イメージ プレースホルダー 3">
            <a:extLst>
              <a:ext uri="{FF2B5EF4-FFF2-40B4-BE49-F238E27FC236}">
                <a16:creationId xmlns:a16="http://schemas.microsoft.com/office/drawing/2014/main" id="{E1EF1DED-512E-6C44-20B1-4F5B651DBA9D}"/>
              </a:ext>
            </a:extLst>
          </p:cNvPr>
          <p:cNvSpPr>
            <a:spLocks noGrp="1" noRot="1" noChangeAspect="1"/>
          </p:cNvSpPr>
          <p:nvPr>
            <p:ph type="sldImg" idx="2"/>
          </p:nvPr>
        </p:nvSpPr>
        <p:spPr>
          <a:xfrm>
            <a:off x="773113" y="596900"/>
            <a:ext cx="5451475" cy="4087813"/>
          </a:xfrm>
          <a:prstGeom prst="rect">
            <a:avLst/>
          </a:prstGeom>
          <a:noFill/>
          <a:ln w="12700">
            <a:solidFill>
              <a:prstClr val="black"/>
            </a:solidFill>
          </a:ln>
        </p:spPr>
        <p:txBody>
          <a:bodyPr vert="horz" lIns="93111" tIns="46556" rIns="93111" bIns="46556" rtlCol="0" anchor="ctr"/>
          <a:lstStyle/>
          <a:p>
            <a:endParaRPr lang="ja-JP" altLang="en-US"/>
          </a:p>
        </p:txBody>
      </p:sp>
      <p:sp>
        <p:nvSpPr>
          <p:cNvPr id="11" name="ノート プレースホルダー 4">
            <a:extLst>
              <a:ext uri="{FF2B5EF4-FFF2-40B4-BE49-F238E27FC236}">
                <a16:creationId xmlns:a16="http://schemas.microsoft.com/office/drawing/2014/main" id="{2EB19552-FDFA-09F1-9125-BAF02081AFF5}"/>
              </a:ext>
            </a:extLst>
          </p:cNvPr>
          <p:cNvSpPr>
            <a:spLocks noGrp="1"/>
          </p:cNvSpPr>
          <p:nvPr>
            <p:ph type="body" sz="quarter" idx="3"/>
          </p:nvPr>
        </p:nvSpPr>
        <p:spPr>
          <a:xfrm>
            <a:off x="738738" y="4734922"/>
            <a:ext cx="5520651" cy="4884620"/>
          </a:xfrm>
          <a:prstGeom prst="rect">
            <a:avLst/>
          </a:prstGeom>
        </p:spPr>
        <p:txBody>
          <a:bodyPr vert="horz" lIns="93111" tIns="46556" rIns="93111" bIns="46556" rtlCol="0"/>
          <a:lstStyle/>
          <a:p>
            <a:pPr lvl="1"/>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みなさん、こんにちは。</a:t>
            </a:r>
            <a:endParaRPr lang="en-US" altLang="ja-JP" dirty="0"/>
          </a:p>
          <a:p>
            <a:endParaRPr lang="en-US" altLang="ja-JP" dirty="0"/>
          </a:p>
          <a:p>
            <a:r>
              <a:rPr lang="ja-JP" altLang="en-US" dirty="0"/>
              <a:t>これから、マイナンバーカードの機能をスマートフォンに搭載する方法についてご説明いたします。</a:t>
            </a:r>
            <a:endParaRPr lang="en-US" altLang="ja-JP" dirty="0"/>
          </a:p>
          <a:p>
            <a:endParaRPr lang="en-US" altLang="ja-JP" dirty="0"/>
          </a:p>
          <a:p>
            <a:r>
              <a:rPr lang="ja-JP" altLang="en-US" dirty="0"/>
              <a:t>どうぞよろしくお願いいたします。</a:t>
            </a:r>
          </a:p>
          <a:p>
            <a:endParaRPr lang="en-US" altLang="ja-JP" dirty="0"/>
          </a:p>
          <a:p>
            <a:r>
              <a:rPr lang="en-US" altLang="ja-JP" dirty="0"/>
              <a:t>【</a:t>
            </a:r>
            <a:r>
              <a:rPr lang="ja-JP" altLang="en-US" dirty="0"/>
              <a:t>補足説明</a:t>
            </a:r>
            <a:r>
              <a:rPr lang="en-US" altLang="ja-JP" dirty="0"/>
              <a:t>】​</a:t>
            </a:r>
          </a:p>
          <a:p>
            <a:r>
              <a:rPr lang="ja-JP" altLang="en-US" dirty="0"/>
              <a:t>講師の皆様は、講座を行うにあたって、次の点を注意してください。​</a:t>
            </a:r>
            <a:endParaRPr lang="en-US" altLang="ja-JP" dirty="0"/>
          </a:p>
          <a:p>
            <a:endParaRPr lang="ja-JP" altLang="en-US" dirty="0"/>
          </a:p>
          <a:p>
            <a:r>
              <a:rPr lang="ja-JP" altLang="en-US" dirty="0"/>
              <a:t>受講者の皆様から、マイナンバー制度の詳細等について、教材に記載のない内容についての質問を受けた場合は、</a:t>
            </a:r>
            <a:endParaRPr lang="en-US" altLang="ja-JP" dirty="0"/>
          </a:p>
          <a:p>
            <a:r>
              <a:rPr lang="ja-JP" altLang="en-US" dirty="0"/>
              <a:t>​自身の理解で回答せずに、この教材で紹介しているお問い合わせ先をご案内ください。​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a:p>
        </p:txBody>
      </p:sp>
      <p:sp>
        <p:nvSpPr>
          <p:cNvPr id="7" name="スライド イメージ プレースホルダー 6">
            <a:extLst>
              <a:ext uri="{FF2B5EF4-FFF2-40B4-BE49-F238E27FC236}">
                <a16:creationId xmlns:a16="http://schemas.microsoft.com/office/drawing/2014/main" id="{379BF66D-5977-F3F5-4235-48869BAF5FCC}"/>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r>
              <a:rPr lang="ja-JP" altLang="en-US" dirty="0"/>
              <a:t>スマートフォンに搭載したマイナンバーカード機能に関するお問い合わせ先のご案内です。</a:t>
            </a:r>
            <a:endParaRPr lang="en-US" altLang="ja-JP" dirty="0"/>
          </a:p>
          <a:p>
            <a:endParaRPr lang="en-US" altLang="ja-JP" dirty="0"/>
          </a:p>
          <a:p>
            <a:r>
              <a:rPr lang="ja-JP" altLang="en-US" dirty="0"/>
              <a:t>スマートフォンに搭載したマイナンバーカード機能についてのお問い合わせは、お電話の場合はマイナンバー総合フリーダイヤルまでお問い合わせください。</a:t>
            </a:r>
            <a:endParaRPr lang="en-US" altLang="ja-JP" dirty="0"/>
          </a:p>
          <a:p>
            <a:endParaRPr lang="en-US" altLang="ja-JP" dirty="0"/>
          </a:p>
          <a:p>
            <a:r>
              <a:rPr lang="ja-JP" altLang="en-US" dirty="0"/>
              <a:t>音声ガイダンス</a:t>
            </a:r>
            <a:r>
              <a:rPr lang="en-US" altLang="ja-JP" dirty="0"/>
              <a:t>4</a:t>
            </a:r>
            <a:r>
              <a:rPr lang="ja-JP" altLang="en-US" dirty="0"/>
              <a:t>番をタップしてください。</a:t>
            </a:r>
            <a:endParaRPr lang="en-US" altLang="ja-JP" dirty="0"/>
          </a:p>
          <a:p>
            <a:endParaRPr lang="en-US" altLang="ja-JP" dirty="0"/>
          </a:p>
          <a:p>
            <a:r>
              <a:rPr lang="ja-JP" altLang="en-US" dirty="0"/>
              <a:t>受付時間は平日は</a:t>
            </a:r>
            <a:r>
              <a:rPr lang="en-US" altLang="ja-JP" dirty="0"/>
              <a:t>9</a:t>
            </a:r>
            <a:r>
              <a:rPr lang="ja-JP" altLang="en-US" dirty="0"/>
              <a:t>時</a:t>
            </a:r>
            <a:r>
              <a:rPr lang="en-US" altLang="ja-JP" dirty="0"/>
              <a:t>30</a:t>
            </a:r>
            <a:r>
              <a:rPr lang="ja-JP" altLang="en-US" dirty="0"/>
              <a:t>分から</a:t>
            </a:r>
            <a:r>
              <a:rPr lang="en-US" altLang="ja-JP" dirty="0"/>
              <a:t>20</a:t>
            </a:r>
            <a:r>
              <a:rPr lang="ja-JP" altLang="en-US" dirty="0"/>
              <a:t>時</a:t>
            </a:r>
            <a:r>
              <a:rPr lang="en-US" altLang="ja-JP" dirty="0"/>
              <a:t>00</a:t>
            </a:r>
            <a:r>
              <a:rPr lang="ja-JP" altLang="en-US" dirty="0"/>
              <a:t>分まで、土日祝は</a:t>
            </a:r>
            <a:r>
              <a:rPr lang="en-US" altLang="ja-JP" dirty="0"/>
              <a:t>9</a:t>
            </a:r>
            <a:r>
              <a:rPr lang="ja-JP" altLang="en-US" dirty="0"/>
              <a:t>時</a:t>
            </a:r>
            <a:r>
              <a:rPr lang="en-US" altLang="ja-JP" dirty="0"/>
              <a:t>30</a:t>
            </a:r>
            <a:r>
              <a:rPr lang="ja-JP" altLang="en-US" dirty="0"/>
              <a:t>分から</a:t>
            </a:r>
            <a:r>
              <a:rPr lang="en-US" altLang="ja-JP" dirty="0"/>
              <a:t>17</a:t>
            </a:r>
            <a:r>
              <a:rPr lang="ja-JP" altLang="en-US" dirty="0"/>
              <a:t>時</a:t>
            </a:r>
            <a:r>
              <a:rPr lang="en-US" altLang="ja-JP" dirty="0"/>
              <a:t>30</a:t>
            </a:r>
            <a:r>
              <a:rPr lang="ja-JP" altLang="en-US" dirty="0"/>
              <a:t>分までです。</a:t>
            </a:r>
            <a:endParaRPr lang="en-US" altLang="ja-JP" dirty="0"/>
          </a:p>
          <a:p>
            <a:endParaRPr lang="en-US" altLang="ja-JP" dirty="0"/>
          </a:p>
          <a:p>
            <a:r>
              <a:rPr lang="ja-JP" altLang="en-US" dirty="0"/>
              <a:t>マイナンバーカードを搭載したスマホの紛失・盗難による一時利用停止については、</a:t>
            </a:r>
            <a:r>
              <a:rPr lang="en-US" altLang="ja-JP" dirty="0"/>
              <a:t>24</a:t>
            </a:r>
            <a:r>
              <a:rPr lang="ja-JP" altLang="en-US" dirty="0"/>
              <a:t>時間</a:t>
            </a:r>
            <a:r>
              <a:rPr lang="en-US" altLang="ja-JP" dirty="0"/>
              <a:t>365</a:t>
            </a:r>
            <a:r>
              <a:rPr lang="ja-JP" altLang="en-US" dirty="0"/>
              <a:t>日対応します。</a:t>
            </a:r>
            <a:endParaRPr lang="en-US" altLang="ja-JP" dirty="0"/>
          </a:p>
        </p:txBody>
      </p:sp>
      <p:sp>
        <p:nvSpPr>
          <p:cNvPr id="7" name="スライド イメージ プレースホルダー 6">
            <a:extLst>
              <a:ext uri="{FF2B5EF4-FFF2-40B4-BE49-F238E27FC236}">
                <a16:creationId xmlns:a16="http://schemas.microsoft.com/office/drawing/2014/main" id="{E8504271-10F2-8B0C-46E9-BA2E42F9A07B}"/>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a:t>
            </a:r>
            <a:r>
              <a:rPr lang="en-US" altLang="ja-JP" dirty="0"/>
              <a:t>Android</a:t>
            </a:r>
            <a:r>
              <a:rPr lang="ja-JP" altLang="en-US" dirty="0"/>
              <a:t>スマホ用電子証明書の利用方法をご説明いたします。</a:t>
            </a:r>
          </a:p>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11</a:t>
            </a:fld>
            <a:endParaRPr lang="ja-JP" altLang="en-US"/>
          </a:p>
        </p:txBody>
      </p:sp>
      <p:sp>
        <p:nvSpPr>
          <p:cNvPr id="6" name="スライド イメージ プレースホルダー 5">
            <a:extLst>
              <a:ext uri="{FF2B5EF4-FFF2-40B4-BE49-F238E27FC236}">
                <a16:creationId xmlns:a16="http://schemas.microsoft.com/office/drawing/2014/main" id="{4EBEAC29-5815-D558-2927-6EF0E10E7E01}"/>
              </a:ext>
            </a:extLst>
          </p:cNvPr>
          <p:cNvSpPr>
            <a:spLocks noGrp="1" noRot="1" noChangeAspect="1"/>
          </p:cNvSpPr>
          <p:nvPr>
            <p:ph type="sldImg"/>
          </p:nvPr>
        </p:nvSpPr>
        <p:spPr/>
      </p:sp>
    </p:spTree>
    <p:extLst>
      <p:ext uri="{BB962C8B-B14F-4D97-AF65-F5344CB8AC3E}">
        <p14:creationId xmlns:p14="http://schemas.microsoft.com/office/powerpoint/2010/main" val="52041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スマホ用電子証明書の利用開始前に次の</a:t>
            </a:r>
            <a:r>
              <a:rPr lang="en-US" altLang="ja-JP" dirty="0"/>
              <a:t>4</a:t>
            </a:r>
            <a:r>
              <a:rPr lang="ja-JP" altLang="en-US" dirty="0"/>
              <a:t>点をご準備ください。</a:t>
            </a:r>
          </a:p>
          <a:p>
            <a:endParaRPr lang="ja-JP" altLang="en-US" dirty="0"/>
          </a:p>
          <a:p>
            <a:r>
              <a:rPr lang="ja-JP" altLang="en-US" dirty="0"/>
              <a:t>①申込者本人の署名用電子証明書が登録されたマイナンバーカード</a:t>
            </a:r>
          </a:p>
          <a:p>
            <a:endParaRPr lang="en-US" altLang="ja-JP" dirty="0"/>
          </a:p>
          <a:p>
            <a:pPr defTabSz="946178">
              <a:defRPr/>
            </a:pPr>
            <a:r>
              <a:rPr lang="ja-JP" altLang="en-US" dirty="0"/>
              <a:t>②あらかじめ市区町村窓口で設定した半角の英大文字と数字を含む</a:t>
            </a:r>
            <a:r>
              <a:rPr lang="en-US" altLang="ja-JP" dirty="0"/>
              <a:t>6</a:t>
            </a:r>
            <a:r>
              <a:rPr lang="ja-JP" altLang="en-US" dirty="0"/>
              <a:t>文字から</a:t>
            </a:r>
            <a:r>
              <a:rPr lang="en-US" altLang="ja-JP" dirty="0"/>
              <a:t>16</a:t>
            </a:r>
            <a:r>
              <a:rPr lang="ja-JP" altLang="en-US" dirty="0"/>
              <a:t>文字のマイナンバーカード用署名用電子証明書のパスワード</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a:p>
        </p:txBody>
      </p:sp>
      <p:sp>
        <p:nvSpPr>
          <p:cNvPr id="6" name="スライド イメージ プレースホルダー 5">
            <a:extLst>
              <a:ext uri="{FF2B5EF4-FFF2-40B4-BE49-F238E27FC236}">
                <a16:creationId xmlns:a16="http://schemas.microsoft.com/office/drawing/2014/main" id="{FFD15FCC-EFF2-D548-0C1D-5DF6CE7AC09C}"/>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③スマホ用電子証明書対応のスマートフォン</a:t>
            </a:r>
            <a:endParaRPr lang="en-US" altLang="ja-JP" dirty="0"/>
          </a:p>
          <a:p>
            <a:endParaRPr lang="ja-JP" altLang="en-US" dirty="0"/>
          </a:p>
          <a:p>
            <a:r>
              <a:rPr lang="ja-JP" altLang="en-US" dirty="0"/>
              <a:t>スマホ用電子証明書に対応している機種一覧は</a:t>
            </a:r>
            <a:r>
              <a:rPr lang="en-US" altLang="ja-JP" dirty="0"/>
              <a:t>QR</a:t>
            </a:r>
            <a:r>
              <a:rPr lang="ja-JP" altLang="en-US" dirty="0"/>
              <a:t>コードから確認できます。</a:t>
            </a:r>
          </a:p>
          <a:p>
            <a:endParaRPr lang="en-US" altLang="ja-JP" dirty="0"/>
          </a:p>
          <a:p>
            <a:r>
              <a:rPr lang="ja-JP" altLang="en-US" dirty="0"/>
              <a:t>④マイナポータルアプリ</a:t>
            </a:r>
            <a:endParaRPr lang="en-US" altLang="ja-JP" dirty="0"/>
          </a:p>
          <a:p>
            <a:endParaRPr lang="ja-JP" altLang="en-US" dirty="0"/>
          </a:p>
          <a:p>
            <a:r>
              <a:rPr lang="ja-JP" altLang="en-US" dirty="0"/>
              <a:t>すでにインストールされている方は、最新版のマイナポータルアプリに更新してください。まだインストールしていない方はインストール方法を次のページにてご説明いたします。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a:p>
        </p:txBody>
      </p:sp>
      <p:sp>
        <p:nvSpPr>
          <p:cNvPr id="6" name="スライド イメージ プレースホルダー 5">
            <a:extLst>
              <a:ext uri="{FF2B5EF4-FFF2-40B4-BE49-F238E27FC236}">
                <a16:creationId xmlns:a16="http://schemas.microsoft.com/office/drawing/2014/main" id="{288E0306-9FDC-DF90-D10C-658BDB69B32E}"/>
              </a:ext>
            </a:extLst>
          </p:cNvPr>
          <p:cNvSpPr>
            <a:spLocks noGrp="1" noRot="1" noChangeAspect="1"/>
          </p:cNvSpPr>
          <p:nvPr>
            <p:ph type="sldImg"/>
          </p:nvPr>
        </p:nvSpPr>
        <p:spPr/>
      </p:sp>
    </p:spTree>
    <p:extLst>
      <p:ext uri="{BB962C8B-B14F-4D97-AF65-F5344CB8AC3E}">
        <p14:creationId xmlns:p14="http://schemas.microsoft.com/office/powerpoint/2010/main" val="13751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Android</a:t>
            </a:r>
            <a:r>
              <a:rPr lang="ja-JP" altLang="en-US" dirty="0"/>
              <a:t>スマートフォンでマイナポータルを利用するための手順をご説明いたします。</a:t>
            </a:r>
            <a:endParaRPr lang="en-US" altLang="ja-JP" dirty="0"/>
          </a:p>
          <a:p>
            <a:endParaRPr lang="ja-JP" altLang="en-US" dirty="0"/>
          </a:p>
          <a:p>
            <a:r>
              <a:rPr lang="ja-JP" altLang="en-US" dirty="0"/>
              <a:t>まず、「マイナポータルアプリ」をインストールします。</a:t>
            </a:r>
          </a:p>
          <a:p>
            <a:endParaRPr lang="ja-JP" altLang="en-US" dirty="0"/>
          </a:p>
          <a:p>
            <a:r>
              <a:rPr lang="ja-JP" altLang="en-US" dirty="0"/>
              <a:t>①ホーム画面で</a:t>
            </a:r>
            <a:r>
              <a:rPr lang="en-US" altLang="ja-JP" dirty="0"/>
              <a:t>Play</a:t>
            </a:r>
            <a:r>
              <a:rPr lang="ja-JP" altLang="en-US" dirty="0"/>
              <a:t>ストアをタップします。 </a:t>
            </a:r>
            <a:endParaRPr lang="en-US" altLang="ja-JP" dirty="0"/>
          </a:p>
          <a:p>
            <a:endParaRPr lang="en-US" altLang="ja-JP" dirty="0"/>
          </a:p>
          <a:p>
            <a:r>
              <a:rPr lang="ja-JP" altLang="en-US" dirty="0"/>
              <a:t>②次に、「アプリやゲームを検索」と薄く表示されている検索ボックスをタップします。 </a:t>
            </a:r>
          </a:p>
          <a:p>
            <a:endParaRPr lang="ja-JP" altLang="en-US" dirty="0"/>
          </a:p>
          <a:p>
            <a:r>
              <a:rPr lang="en-US" altLang="ja-JP" dirty="0"/>
              <a:t>【</a:t>
            </a:r>
            <a:r>
              <a:rPr lang="ja-JP" altLang="en-US" dirty="0"/>
              <a:t>補足説明</a:t>
            </a:r>
            <a:r>
              <a:rPr lang="en-US" altLang="ja-JP" dirty="0"/>
              <a:t>】 </a:t>
            </a:r>
          </a:p>
          <a:p>
            <a:r>
              <a:rPr lang="ja-JP" altLang="en-US" dirty="0"/>
              <a:t>講師の皆様は、マイナポータルをスマートフォンで使うには、「マイナポータルアプリ」が必要であることを受講者にお伝えください。</a:t>
            </a:r>
            <a:endParaRPr lang="en-US" altLang="ja-JP" dirty="0"/>
          </a:p>
          <a:p>
            <a:endParaRPr lang="ja-JP" altLang="en-US" dirty="0"/>
          </a:p>
          <a:p>
            <a:r>
              <a:rPr lang="ja-JP" altLang="en-US" dirty="0"/>
              <a:t>また、このアプリは一度インストールすれば、何度もインストールする必要はないことを説明してください。</a:t>
            </a:r>
            <a:endParaRPr lang="en-US" altLang="ja-JP" dirty="0"/>
          </a:p>
          <a:p>
            <a:endParaRPr lang="ja-JP" altLang="en-US" dirty="0"/>
          </a:p>
          <a:p>
            <a:r>
              <a:rPr lang="ja-JP" altLang="en-US" dirty="0"/>
              <a:t>しかし、古い型のスマートフォンを使っていると、アプリが見つからないことがあります。</a:t>
            </a:r>
            <a:endParaRPr lang="en-US" altLang="ja-JP" dirty="0"/>
          </a:p>
          <a:p>
            <a:endParaRPr lang="ja-JP" altLang="en-US" dirty="0"/>
          </a:p>
          <a:p>
            <a:r>
              <a:rPr lang="ja-JP" altLang="en-US" dirty="0"/>
              <a:t>その場合、スマートフォンの「設定」から「システム」を開き、「端末情報」を見ると、自分のスマートフォンがどのバージョンか確認できます。</a:t>
            </a:r>
            <a:endParaRPr lang="en-US" altLang="ja-JP" dirty="0"/>
          </a:p>
          <a:p>
            <a:endParaRPr lang="ja-JP" altLang="en-US" dirty="0"/>
          </a:p>
          <a:p>
            <a:r>
              <a:rPr lang="ja-JP" altLang="en-US" dirty="0"/>
              <a:t>もしバージョンが古いとわかったら、バージョンを更新するように受講者にお知らせください。</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a:p>
        </p:txBody>
      </p:sp>
      <p:sp>
        <p:nvSpPr>
          <p:cNvPr id="6" name="スライド イメージ プレースホルダー 5">
            <a:extLst>
              <a:ext uri="{FF2B5EF4-FFF2-40B4-BE49-F238E27FC236}">
                <a16:creationId xmlns:a16="http://schemas.microsoft.com/office/drawing/2014/main" id="{04C6C257-61BB-D246-3503-D91E3DF32642}"/>
              </a:ext>
            </a:extLst>
          </p:cNvPr>
          <p:cNvSpPr>
            <a:spLocks noGrp="1" noRot="1" noChangeAspect="1"/>
          </p:cNvSpPr>
          <p:nvPr>
            <p:ph type="sldImg"/>
          </p:nvPr>
        </p:nvSpPr>
        <p:spPr/>
      </p:sp>
    </p:spTree>
    <p:extLst>
      <p:ext uri="{BB962C8B-B14F-4D97-AF65-F5344CB8AC3E}">
        <p14:creationId xmlns:p14="http://schemas.microsoft.com/office/powerpoint/2010/main" val="385282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③検索ボックスに「まいなぽーたる」と入力します。</a:t>
            </a:r>
            <a:endParaRPr lang="en-US" altLang="ja-JP" dirty="0"/>
          </a:p>
          <a:p>
            <a:endParaRPr lang="en-US" altLang="ja-JP" dirty="0"/>
          </a:p>
          <a:p>
            <a:pPr defTabSz="946178">
              <a:defRPr/>
            </a:pPr>
            <a:r>
              <a:rPr lang="ja-JP" altLang="en-US" dirty="0"/>
              <a:t>④虫眼鏡の形をした右下のマークをタップします。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a:p>
        </p:txBody>
      </p:sp>
      <p:sp>
        <p:nvSpPr>
          <p:cNvPr id="6" name="スライド イメージ プレースホルダー 5">
            <a:extLst>
              <a:ext uri="{FF2B5EF4-FFF2-40B4-BE49-F238E27FC236}">
                <a16:creationId xmlns:a16="http://schemas.microsoft.com/office/drawing/2014/main" id="{19E11179-1A67-7059-F804-0455A7D2D9AC}"/>
              </a:ext>
            </a:extLst>
          </p:cNvPr>
          <p:cNvSpPr>
            <a:spLocks noGrp="1" noRot="1" noChangeAspect="1"/>
          </p:cNvSpPr>
          <p:nvPr>
            <p:ph type="sldImg"/>
          </p:nvPr>
        </p:nvSpPr>
        <p:spPr/>
      </p:sp>
    </p:spTree>
    <p:extLst>
      <p:ext uri="{BB962C8B-B14F-4D97-AF65-F5344CB8AC3E}">
        <p14:creationId xmlns:p14="http://schemas.microsoft.com/office/powerpoint/2010/main" val="3102697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⑤「マイナポータル」を選択します。</a:t>
            </a:r>
            <a:endParaRPr lang="en-US" altLang="ja-JP" dirty="0"/>
          </a:p>
          <a:p>
            <a:endParaRPr lang="en-US" altLang="ja-JP" dirty="0"/>
          </a:p>
          <a:p>
            <a:pPr defTabSz="946178">
              <a:defRPr/>
            </a:pPr>
            <a:r>
              <a:rPr lang="ja-JP" altLang="en-US" dirty="0"/>
              <a:t>⑥「マイナポータルアプリ」のインストール画面が出てきます。</a:t>
            </a:r>
            <a:endParaRPr lang="en-US" altLang="ja-JP" dirty="0"/>
          </a:p>
          <a:p>
            <a:pPr defTabSz="946178">
              <a:defRPr/>
            </a:pPr>
            <a:endParaRPr lang="en-US" altLang="ja-JP" dirty="0"/>
          </a:p>
          <a:p>
            <a:pPr defTabSz="946178">
              <a:defRPr/>
            </a:pPr>
            <a:r>
              <a:rPr lang="ja-JP" altLang="en-US" dirty="0"/>
              <a:t>マイナちゃんのマークが表示されています。</a:t>
            </a:r>
            <a:endParaRPr lang="en-US" altLang="ja-JP" dirty="0"/>
          </a:p>
          <a:p>
            <a:pPr defTabSz="946178">
              <a:defRPr/>
            </a:pPr>
            <a:endParaRPr lang="en-US" altLang="ja-JP" dirty="0"/>
          </a:p>
          <a:p>
            <a:pPr defTabSz="946178">
              <a:defRPr/>
            </a:pPr>
            <a:r>
              <a:rPr lang="ja-JP" altLang="en-US" dirty="0"/>
              <a:t>その下にある「インストール」ボタンをタップしてください。</a:t>
            </a:r>
            <a:endParaRPr lang="en-US" altLang="ja-JP" dirty="0"/>
          </a:p>
          <a:p>
            <a:pPr defTabSz="946178">
              <a:defRPr/>
            </a:pPr>
            <a:endParaRPr lang="en-US" altLang="ja-JP" dirty="0"/>
          </a:p>
          <a:p>
            <a:pPr defTabSz="946178">
              <a:defRPr/>
            </a:pPr>
            <a:r>
              <a:rPr lang="ja-JP" altLang="en-US" dirty="0"/>
              <a:t>これでアプリのインストールが始まります。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a:p>
        </p:txBody>
      </p:sp>
      <p:sp>
        <p:nvSpPr>
          <p:cNvPr id="6" name="スライド イメージ プレースホルダー 5">
            <a:extLst>
              <a:ext uri="{FF2B5EF4-FFF2-40B4-BE49-F238E27FC236}">
                <a16:creationId xmlns:a16="http://schemas.microsoft.com/office/drawing/2014/main" id="{EFDED76A-30C2-4DE9-8768-AC9C475B47C3}"/>
              </a:ext>
            </a:extLst>
          </p:cNvPr>
          <p:cNvSpPr>
            <a:spLocks noGrp="1" noRot="1" noChangeAspect="1"/>
          </p:cNvSpPr>
          <p:nvPr>
            <p:ph type="sldImg"/>
          </p:nvPr>
        </p:nvSpPr>
        <p:spPr/>
      </p:sp>
    </p:spTree>
    <p:extLst>
      <p:ext uri="{BB962C8B-B14F-4D97-AF65-F5344CB8AC3E}">
        <p14:creationId xmlns:p14="http://schemas.microsoft.com/office/powerpoint/2010/main" val="419817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17</a:t>
            </a:fld>
            <a:endParaRPr lang="ja-JP" altLang="en-US"/>
          </a:p>
        </p:txBody>
      </p:sp>
      <p:sp>
        <p:nvSpPr>
          <p:cNvPr id="6" name="ノート プレースホルダー 5">
            <a:extLst>
              <a:ext uri="{FF2B5EF4-FFF2-40B4-BE49-F238E27FC236}">
                <a16:creationId xmlns:a16="http://schemas.microsoft.com/office/drawing/2014/main" id="{70F82B3D-AC9E-4F16-A545-DBB11CF485B4}"/>
              </a:ext>
            </a:extLst>
          </p:cNvPr>
          <p:cNvSpPr>
            <a:spLocks noGrp="1"/>
          </p:cNvSpPr>
          <p:nvPr>
            <p:ph type="body" sz="quarter" idx="3"/>
          </p:nvPr>
        </p:nvSpPr>
        <p:spPr/>
        <p:txBody>
          <a:bodyPr/>
          <a:lstStyle/>
          <a:p>
            <a:r>
              <a:rPr lang="ja-JP" altLang="en-US" dirty="0"/>
              <a:t>ここからはスマホ用電子証明書の申請についてご説明をしていきます。</a:t>
            </a:r>
            <a:endParaRPr lang="en-US" altLang="ja-JP" dirty="0"/>
          </a:p>
          <a:p>
            <a:endParaRPr lang="en-US" altLang="ja-JP" dirty="0"/>
          </a:p>
          <a:p>
            <a:r>
              <a:rPr lang="ja-JP" altLang="en-US" dirty="0"/>
              <a:t>マイナンバーカードには、</a:t>
            </a:r>
            <a:r>
              <a:rPr lang="en-US" altLang="ja-JP" dirty="0"/>
              <a:t>2</a:t>
            </a:r>
            <a:r>
              <a:rPr lang="ja-JP" altLang="en-US" dirty="0"/>
              <a:t>種類の電子証明書が搭載されており、これらをスマートフォンに搭載することが可能です。</a:t>
            </a:r>
            <a:endParaRPr lang="en-US" altLang="ja-JP" dirty="0"/>
          </a:p>
          <a:p>
            <a:endParaRPr lang="en-US" altLang="ja-JP" dirty="0"/>
          </a:p>
          <a:p>
            <a:r>
              <a:rPr lang="ja-JP" altLang="en-US" dirty="0"/>
              <a:t>まず、署名用電子証明書についてご説明いたします。</a:t>
            </a:r>
            <a:endParaRPr lang="en-US" altLang="ja-JP" dirty="0"/>
          </a:p>
          <a:p>
            <a:br>
              <a:rPr lang="ja-JP" altLang="en-US" dirty="0"/>
            </a:br>
            <a:r>
              <a:rPr lang="ja-JP" altLang="en-US" dirty="0"/>
              <a:t>署名用電子証明書は、インターネット等で電子文書を作成・送信する際に利用し、「作成・送信した電子文書が、利用者が作成した真正なものであり、利用者本人が送信したものであること」を証明することができます。</a:t>
            </a:r>
            <a:endParaRPr lang="en-US" altLang="ja-JP" dirty="0"/>
          </a:p>
          <a:p>
            <a:endParaRPr lang="ja-JP" altLang="en-US" dirty="0"/>
          </a:p>
          <a:p>
            <a:r>
              <a:rPr lang="ja-JP" altLang="en-US" dirty="0"/>
              <a:t>次に、利用者証明用電子証明書についてご説明いたします。</a:t>
            </a:r>
            <a:endParaRPr lang="en-US" altLang="ja-JP" dirty="0"/>
          </a:p>
          <a:p>
            <a:br>
              <a:rPr lang="ja-JP" altLang="en-US" dirty="0"/>
            </a:br>
            <a:r>
              <a:rPr lang="ja-JP" altLang="en-US" dirty="0"/>
              <a:t>利用者証明用電子証明書は、マイナポータル等インターネットのウェブサイト等へのログイン時に利用し、「ログインした者が、利用者本人であること」を証明することができます。</a:t>
            </a:r>
          </a:p>
          <a:p>
            <a:endParaRPr lang="ja-JP" altLang="en-US" dirty="0"/>
          </a:p>
        </p:txBody>
      </p:sp>
      <p:sp>
        <p:nvSpPr>
          <p:cNvPr id="5" name="スライド イメージ プレースホルダー 4">
            <a:extLst>
              <a:ext uri="{FF2B5EF4-FFF2-40B4-BE49-F238E27FC236}">
                <a16:creationId xmlns:a16="http://schemas.microsoft.com/office/drawing/2014/main" id="{00F1D5BE-E0F4-7D4F-3230-205EE947ACC6}"/>
              </a:ext>
            </a:extLst>
          </p:cNvPr>
          <p:cNvSpPr>
            <a:spLocks noGrp="1" noRot="1" noChangeAspect="1"/>
          </p:cNvSpPr>
          <p:nvPr>
            <p:ph type="sldImg"/>
          </p:nvPr>
        </p:nvSpPr>
        <p:spPr/>
      </p:sp>
    </p:spTree>
    <p:extLst>
      <p:ext uri="{BB962C8B-B14F-4D97-AF65-F5344CB8AC3E}">
        <p14:creationId xmlns:p14="http://schemas.microsoft.com/office/powerpoint/2010/main" val="1916593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マイナポータルアプリを使ってスマホ用電子証明書の申請をしてみましょう。</a:t>
            </a:r>
            <a:endParaRPr lang="en-US" altLang="ja-JP" dirty="0"/>
          </a:p>
          <a:p>
            <a:endParaRPr lang="ja-JP" altLang="en-US" dirty="0"/>
          </a:p>
          <a:p>
            <a:r>
              <a:rPr lang="ja-JP" altLang="en-US" dirty="0"/>
              <a:t>まずはマイナンバーカード用署名用電子証明書のパスワードを入力します。</a:t>
            </a:r>
          </a:p>
          <a:p>
            <a:endParaRPr lang="ja-JP" altLang="en-US" dirty="0"/>
          </a:p>
          <a:p>
            <a:r>
              <a:rPr lang="ja-JP" altLang="en-US" dirty="0"/>
              <a:t>①ホーム画面からマイナポータルをタップします。</a:t>
            </a:r>
          </a:p>
          <a:p>
            <a:endParaRPr lang="en-US" altLang="ja-JP" dirty="0"/>
          </a:p>
          <a:p>
            <a:pPr defTabSz="946178">
              <a:defRPr/>
            </a:pPr>
            <a:r>
              <a:rPr lang="ja-JP" altLang="en-US" dirty="0"/>
              <a:t>②画面右下の「メニュー」をタップします。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a:p>
        </p:txBody>
      </p:sp>
      <p:sp>
        <p:nvSpPr>
          <p:cNvPr id="6" name="スライド イメージ プレースホルダー 5">
            <a:extLst>
              <a:ext uri="{FF2B5EF4-FFF2-40B4-BE49-F238E27FC236}">
                <a16:creationId xmlns:a16="http://schemas.microsoft.com/office/drawing/2014/main" id="{603DF403-B09D-C2B5-A36D-A6B150B354F9}"/>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③画面上部にある「スマホ用電子証明書を申請する」をタップします。</a:t>
            </a:r>
          </a:p>
          <a:p>
            <a:endParaRPr lang="en-US" altLang="ja-JP" dirty="0"/>
          </a:p>
          <a:p>
            <a:pPr defTabSz="946178">
              <a:defRPr/>
            </a:pPr>
            <a:r>
              <a:rPr lang="ja-JP" altLang="en-US" dirty="0"/>
              <a:t>④画面が遷移したら下にスクロールし、マイナンバーカード用署名用電子証明書の「パスワード」を入力します。署名用電子証明書パスワードとは、ご自身で設定されている半角の英大文字と数字を含む</a:t>
            </a:r>
            <a:r>
              <a:rPr lang="en-US" altLang="ja-JP" dirty="0"/>
              <a:t>6</a:t>
            </a:r>
            <a:r>
              <a:rPr lang="ja-JP" altLang="en-US" dirty="0"/>
              <a:t>文字から</a:t>
            </a:r>
            <a:r>
              <a:rPr lang="en-US" altLang="ja-JP" dirty="0"/>
              <a:t>16</a:t>
            </a:r>
            <a:r>
              <a:rPr lang="ja-JP" altLang="en-US" dirty="0"/>
              <a:t>文字のものになります。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a:p>
        </p:txBody>
      </p:sp>
      <p:sp>
        <p:nvSpPr>
          <p:cNvPr id="6" name="スライド イメージ プレースホルダー 5">
            <a:extLst>
              <a:ext uri="{FF2B5EF4-FFF2-40B4-BE49-F238E27FC236}">
                <a16:creationId xmlns:a16="http://schemas.microsoft.com/office/drawing/2014/main" id="{532493B6-2766-34DF-A88D-2CE540FB185C}"/>
              </a:ext>
            </a:extLst>
          </p:cNvPr>
          <p:cNvSpPr>
            <a:spLocks noGrp="1" noRot="1" noChangeAspect="1"/>
          </p:cNvSpPr>
          <p:nvPr>
            <p:ph type="sldImg"/>
          </p:nvPr>
        </p:nvSpPr>
        <p:spPr/>
      </p:sp>
    </p:spTree>
    <p:extLst>
      <p:ext uri="{BB962C8B-B14F-4D97-AF65-F5344CB8AC3E}">
        <p14:creationId xmlns:p14="http://schemas.microsoft.com/office/powerpoint/2010/main" val="82459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t>この講座は</a:t>
            </a:r>
            <a:r>
              <a:rPr lang="ja-JP" altLang="en-US" dirty="0"/>
              <a:t>マイナンバーカード機能のスマートフォンへの搭載について</a:t>
            </a:r>
            <a:r>
              <a:rPr lang="ja-JP" altLang="ja-JP" dirty="0"/>
              <a:t>学ぶ講座です。</a:t>
            </a:r>
            <a:r>
              <a:rPr lang="en-US" altLang="ja-JP" dirty="0"/>
              <a:t>​</a:t>
            </a:r>
          </a:p>
          <a:p>
            <a:endParaRPr lang="en-US" altLang="ja-JP" dirty="0"/>
          </a:p>
          <a:p>
            <a:r>
              <a:rPr lang="ja-JP" altLang="ja-JP" dirty="0"/>
              <a:t>第</a:t>
            </a:r>
            <a:r>
              <a:rPr lang="en-US" altLang="ja-JP" dirty="0"/>
              <a:t>1</a:t>
            </a:r>
            <a:r>
              <a:rPr lang="ja-JP" altLang="ja-JP" dirty="0"/>
              <a:t>章では、</a:t>
            </a:r>
            <a:r>
              <a:rPr lang="ja-JP" altLang="en-US" dirty="0"/>
              <a:t>マイナンバーカード機能のスマートフォン搭載</a:t>
            </a:r>
            <a:r>
              <a:rPr lang="ja-JP" altLang="ja-JP" dirty="0"/>
              <a:t>について学びます。</a:t>
            </a:r>
            <a:r>
              <a:rPr lang="en-US" altLang="ja-JP" dirty="0"/>
              <a:t>​</a:t>
            </a:r>
          </a:p>
          <a:p>
            <a:endParaRPr lang="en-US" altLang="ja-JP" dirty="0"/>
          </a:p>
          <a:p>
            <a:r>
              <a:rPr lang="ja-JP" altLang="en-US" dirty="0"/>
              <a:t>第</a:t>
            </a:r>
            <a:r>
              <a:rPr lang="en-US" altLang="ja-JP" dirty="0"/>
              <a:t>2</a:t>
            </a:r>
            <a:r>
              <a:rPr lang="ja-JP" altLang="en-US" dirty="0"/>
              <a:t>章では、</a:t>
            </a:r>
            <a:r>
              <a:rPr lang="en-US" altLang="ja-JP" dirty="0"/>
              <a:t>Android</a:t>
            </a:r>
            <a:r>
              <a:rPr lang="ja-JP" altLang="en-US" dirty="0"/>
              <a:t>スマートフォン用の電子証明書の利用方法について学びます。</a:t>
            </a:r>
          </a:p>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a:t>
            </a:fld>
            <a:endParaRPr lang="ja-JP" altLang="en-US"/>
          </a:p>
        </p:txBody>
      </p:sp>
      <p:sp>
        <p:nvSpPr>
          <p:cNvPr id="6" name="スライド イメージ プレースホルダー 5">
            <a:extLst>
              <a:ext uri="{FF2B5EF4-FFF2-40B4-BE49-F238E27FC236}">
                <a16:creationId xmlns:a16="http://schemas.microsoft.com/office/drawing/2014/main" id="{DB4F3B8D-11E8-3446-F49D-CF2C30A4606C}"/>
              </a:ext>
            </a:extLst>
          </p:cNvPr>
          <p:cNvSpPr>
            <a:spLocks noGrp="1" noRot="1" noChangeAspect="1"/>
          </p:cNvSpPr>
          <p:nvPr>
            <p:ph type="sldImg"/>
          </p:nvPr>
        </p:nvSpPr>
        <p:spPr/>
      </p:sp>
    </p:spTree>
    <p:extLst>
      <p:ext uri="{BB962C8B-B14F-4D97-AF65-F5344CB8AC3E}">
        <p14:creationId xmlns:p14="http://schemas.microsoft.com/office/powerpoint/2010/main" val="134415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次に利用申請するスマホ用電子証明書を選択します。</a:t>
            </a:r>
          </a:p>
          <a:p>
            <a:endParaRPr lang="ja-JP" altLang="en-US" dirty="0"/>
          </a:p>
          <a:p>
            <a:r>
              <a:rPr lang="ja-JP" altLang="en-US" dirty="0"/>
              <a:t>⑤利用するスマホ用電子証明書をチェックします。利用しないスマホ用電子証明書がある場合は、そのスマホ用電子証明書のチェックを外します。</a:t>
            </a:r>
          </a:p>
          <a:p>
            <a:endParaRPr lang="ja-JP" altLang="en-US" dirty="0"/>
          </a:p>
          <a:p>
            <a:pPr defTabSz="946178">
              <a:defRPr/>
            </a:pPr>
            <a:r>
              <a:rPr lang="ja-JP" altLang="en-US" dirty="0"/>
              <a:t>⑥画面下部のスマホ用電子証明書のご利用にあたっての注意事項を確認の上、「確認しました」をチェックし「申請する」をタップします。</a:t>
            </a: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a:p>
        </p:txBody>
      </p:sp>
      <p:sp>
        <p:nvSpPr>
          <p:cNvPr id="6" name="スライド イメージ プレースホルダー 5">
            <a:extLst>
              <a:ext uri="{FF2B5EF4-FFF2-40B4-BE49-F238E27FC236}">
                <a16:creationId xmlns:a16="http://schemas.microsoft.com/office/drawing/2014/main" id="{699C9B8C-87BA-8722-E79A-BC18B3D3F75C}"/>
              </a:ext>
            </a:extLst>
          </p:cNvPr>
          <p:cNvSpPr>
            <a:spLocks noGrp="1" noRot="1" noChangeAspect="1"/>
          </p:cNvSpPr>
          <p:nvPr>
            <p:ph type="sldImg"/>
          </p:nvPr>
        </p:nvSpPr>
        <p:spPr/>
      </p:sp>
    </p:spTree>
    <p:extLst>
      <p:ext uri="{BB962C8B-B14F-4D97-AF65-F5344CB8AC3E}">
        <p14:creationId xmlns:p14="http://schemas.microsoft.com/office/powerpoint/2010/main" val="1741677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次にご自身のマイナンバーカードをスマホで読み取ります。</a:t>
            </a:r>
          </a:p>
          <a:p>
            <a:endParaRPr lang="ja-JP" altLang="en-US" dirty="0"/>
          </a:p>
          <a:p>
            <a:r>
              <a:rPr lang="ja-JP" altLang="en-US" dirty="0"/>
              <a:t>⑦マイナンバーカードを読み取る画面が表示されます。</a:t>
            </a:r>
            <a:endParaRPr lang="en-US" altLang="ja-JP" dirty="0"/>
          </a:p>
          <a:p>
            <a:endParaRPr lang="en-US" altLang="ja-JP" dirty="0"/>
          </a:p>
          <a:p>
            <a:r>
              <a:rPr lang="ja-JP" altLang="en-US" dirty="0"/>
              <a:t>マイナンバーカードとスマートフォンの読み取り部を合わせます。</a:t>
            </a:r>
            <a:endParaRPr lang="en-US" altLang="ja-JP" dirty="0"/>
          </a:p>
          <a:p>
            <a:endParaRPr lang="en-US" altLang="ja-JP" dirty="0"/>
          </a:p>
          <a:p>
            <a:r>
              <a:rPr lang="ja-JP" altLang="en-US" dirty="0"/>
              <a:t>読み取り位置は端末により異なります。</a:t>
            </a:r>
            <a:endParaRPr lang="en-US" altLang="ja-JP" dirty="0"/>
          </a:p>
          <a:p>
            <a:endParaRPr lang="en-US" altLang="ja-JP" dirty="0"/>
          </a:p>
          <a:p>
            <a:r>
              <a:rPr lang="ja-JP" altLang="en-US" dirty="0"/>
              <a:t>「モバイル非接触</a:t>
            </a:r>
            <a:r>
              <a:rPr lang="en-US" altLang="ja-JP" dirty="0"/>
              <a:t>IC</a:t>
            </a:r>
            <a:r>
              <a:rPr lang="ja-JP" altLang="en-US" dirty="0"/>
              <a:t>通信マーク」にマイナンバーカードの中心を当てて動かさずにしばらく待ちます。</a:t>
            </a:r>
          </a:p>
          <a:p>
            <a:endParaRPr lang="en-US" altLang="ja-JP" dirty="0"/>
          </a:p>
          <a:p>
            <a:pPr defTabSz="946178">
              <a:defRPr/>
            </a:pPr>
            <a:r>
              <a:rPr lang="ja-JP" altLang="en-US" dirty="0"/>
              <a:t>⑧カード読み取り成功のメッセージが表示されたら、マイナンバーカードを取り外します。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a:p>
        </p:txBody>
      </p:sp>
      <p:sp>
        <p:nvSpPr>
          <p:cNvPr id="6" name="スライド イメージ プレースホルダー 5">
            <a:extLst>
              <a:ext uri="{FF2B5EF4-FFF2-40B4-BE49-F238E27FC236}">
                <a16:creationId xmlns:a16="http://schemas.microsoft.com/office/drawing/2014/main" id="{8E15E24E-C795-D6FF-1C92-29B3250B3802}"/>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⑨読み取り完了画面が表示されますので、「次へ」をタップします。</a:t>
            </a: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a:p>
        </p:txBody>
      </p:sp>
      <p:sp>
        <p:nvSpPr>
          <p:cNvPr id="6" name="スライド イメージ プレースホルダー 5">
            <a:extLst>
              <a:ext uri="{FF2B5EF4-FFF2-40B4-BE49-F238E27FC236}">
                <a16:creationId xmlns:a16="http://schemas.microsoft.com/office/drawing/2014/main" id="{4D9020E4-F1B4-B263-02BB-63D33EA03FB0}"/>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次にスマホ用署名用電子証明書のパスワードを設定します。</a:t>
            </a:r>
            <a:endParaRPr lang="en-US" altLang="ja-JP" dirty="0"/>
          </a:p>
          <a:p>
            <a:endParaRPr lang="en-US" altLang="ja-JP" dirty="0"/>
          </a:p>
          <a:p>
            <a:r>
              <a:rPr lang="ja-JP" altLang="en-US" dirty="0"/>
              <a:t>スマホ用署名用電子証明書を利用申請していない場合は、これから説明する設定は不要です。</a:t>
            </a:r>
            <a:endParaRPr lang="en-US" altLang="ja-JP" dirty="0"/>
          </a:p>
          <a:p>
            <a:endParaRPr lang="en-US" altLang="ja-JP" dirty="0"/>
          </a:p>
          <a:p>
            <a:r>
              <a:rPr lang="ja-JP" altLang="en-US" dirty="0"/>
              <a:t>①スマホ用署名用電子証明書パスワードを入力して「次へ」をタップします。</a:t>
            </a:r>
            <a:endParaRPr lang="en-US" altLang="ja-JP" dirty="0"/>
          </a:p>
          <a:p>
            <a:endParaRPr lang="en-US" altLang="ja-JP" dirty="0"/>
          </a:p>
          <a:p>
            <a:pPr defTabSz="946178">
              <a:defRPr/>
            </a:pPr>
            <a:r>
              <a:rPr lang="ja-JP" altLang="en-US" dirty="0"/>
              <a:t>②スマホ用利用者証明用電子証明書の新しいパスワードを数字</a:t>
            </a:r>
            <a:r>
              <a:rPr lang="en-US" altLang="ja-JP" dirty="0"/>
              <a:t>4</a:t>
            </a:r>
            <a:r>
              <a:rPr lang="ja-JP" altLang="en-US" dirty="0"/>
              <a:t>桁で入力します。</a:t>
            </a:r>
            <a:endParaRPr lang="en-US" altLang="ja-JP" dirty="0"/>
          </a:p>
          <a:p>
            <a:pPr defTabSz="946178">
              <a:defRPr/>
            </a:pPr>
            <a:endParaRPr lang="en-US" altLang="ja-JP" dirty="0"/>
          </a:p>
          <a:p>
            <a:pPr defTabSz="946178">
              <a:defRPr/>
            </a:pPr>
            <a:r>
              <a:rPr lang="ja-JP" altLang="en-US" dirty="0"/>
              <a:t>確認のため、もう一度パスワードを入力し次へボタンをタップします。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a:p>
        </p:txBody>
      </p:sp>
      <p:sp>
        <p:nvSpPr>
          <p:cNvPr id="6" name="スライド イメージ プレースホルダー 5">
            <a:extLst>
              <a:ext uri="{FF2B5EF4-FFF2-40B4-BE49-F238E27FC236}">
                <a16:creationId xmlns:a16="http://schemas.microsoft.com/office/drawing/2014/main" id="{EB5FF13C-F6D6-DE71-EA8C-99776A827808}"/>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③スマホ用電子証明書の申請完了画面が表示されます。</a:t>
            </a:r>
            <a:endParaRPr lang="en-US" altLang="ja-JP" dirty="0"/>
          </a:p>
          <a:p>
            <a:endParaRPr lang="en-US" altLang="ja-JP" dirty="0"/>
          </a:p>
          <a:p>
            <a:r>
              <a:rPr lang="ja-JP" altLang="en-US" dirty="0"/>
              <a:t>これでスマホ用電子証明書の利用申請は完了です。</a:t>
            </a:r>
            <a:endParaRPr lang="en-US" altLang="ja-JP" dirty="0"/>
          </a:p>
          <a:p>
            <a:endParaRPr lang="en-US" altLang="ja-JP" dirty="0"/>
          </a:p>
          <a:p>
            <a:r>
              <a:rPr lang="ja-JP" altLang="en-US" dirty="0"/>
              <a:t>完了後、数分後にプッシュ通知が届きます。</a:t>
            </a:r>
            <a:endParaRPr lang="en-US" altLang="ja-JP" dirty="0"/>
          </a:p>
          <a:p>
            <a:endParaRPr lang="en-US" altLang="ja-JP" dirty="0"/>
          </a:p>
          <a:p>
            <a:endParaRPr lang="en-US" altLang="ja-JP" dirty="0"/>
          </a:p>
          <a:p>
            <a:r>
              <a:rPr lang="ja-JP" altLang="en-US" dirty="0"/>
              <a:t>プッシュ通知は、申請がおおむね</a:t>
            </a:r>
            <a:r>
              <a:rPr lang="en-US" altLang="ja-JP" dirty="0"/>
              <a:t>8</a:t>
            </a:r>
            <a:r>
              <a:rPr lang="ja-JP" altLang="en-US" dirty="0"/>
              <a:t>：</a:t>
            </a:r>
            <a:r>
              <a:rPr lang="en-US" altLang="ja-JP" dirty="0"/>
              <a:t>00</a:t>
            </a:r>
            <a:r>
              <a:rPr lang="ja-JP" altLang="en-US" dirty="0"/>
              <a:t>～</a:t>
            </a:r>
            <a:r>
              <a:rPr lang="en-US" altLang="ja-JP" dirty="0"/>
              <a:t>19</a:t>
            </a:r>
            <a:r>
              <a:rPr lang="ja-JP" altLang="en-US" dirty="0"/>
              <a:t>：</a:t>
            </a:r>
            <a:r>
              <a:rPr lang="en-US" altLang="ja-JP" dirty="0"/>
              <a:t>30</a:t>
            </a:r>
            <a:r>
              <a:rPr lang="ja-JP" altLang="en-US" dirty="0"/>
              <a:t>（平日・土日祝日とも）の場合は数分後、それ以外の時間帯の申請の場合は、おおむね翌</a:t>
            </a:r>
            <a:r>
              <a:rPr lang="en-US" altLang="ja-JP" dirty="0"/>
              <a:t>8</a:t>
            </a:r>
            <a:r>
              <a:rPr lang="ja-JP" altLang="en-US" dirty="0"/>
              <a:t>：</a:t>
            </a:r>
            <a:r>
              <a:rPr lang="en-US" altLang="ja-JP" dirty="0"/>
              <a:t>00</a:t>
            </a:r>
            <a:r>
              <a:rPr lang="ja-JP" altLang="en-US" dirty="0"/>
              <a:t>以降に届きます。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講師の皆さまは、次の操作に進むためにプッシュ通知を待つ必要がある旨をご説明ください。</a:t>
            </a:r>
            <a:endParaRPr lang="ja-JP" altLang="ja-JP" dirty="0"/>
          </a:p>
          <a:p>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a:p>
        </p:txBody>
      </p:sp>
      <p:sp>
        <p:nvSpPr>
          <p:cNvPr id="6" name="スライド イメージ プレースホルダー 5">
            <a:extLst>
              <a:ext uri="{FF2B5EF4-FFF2-40B4-BE49-F238E27FC236}">
                <a16:creationId xmlns:a16="http://schemas.microsoft.com/office/drawing/2014/main" id="{B4F34EB7-3186-5B63-D2B5-C130EBD05978}"/>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プッシュ通知が届くと、登録の完了に進むことができます。</a:t>
            </a:r>
            <a:endParaRPr lang="en-US" altLang="ja-JP" dirty="0"/>
          </a:p>
          <a:p>
            <a:endParaRPr lang="en-US" altLang="ja-JP" dirty="0"/>
          </a:p>
          <a:p>
            <a:r>
              <a:rPr lang="ja-JP" altLang="en-US" dirty="0"/>
              <a:t>①「登録する」をタップします。</a:t>
            </a:r>
            <a:endParaRPr lang="en-US" altLang="ja-JP" dirty="0"/>
          </a:p>
          <a:p>
            <a:endParaRPr lang="en-US" altLang="ja-JP" dirty="0"/>
          </a:p>
          <a:p>
            <a:pPr defTabSz="946178">
              <a:defRPr/>
            </a:pPr>
            <a:r>
              <a:rPr lang="ja-JP" altLang="en-US" dirty="0"/>
              <a:t>②登録完了の処理が行われるので待ちます。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a:p>
        </p:txBody>
      </p:sp>
      <p:sp>
        <p:nvSpPr>
          <p:cNvPr id="6" name="スライド イメージ プレースホルダー 5">
            <a:extLst>
              <a:ext uri="{FF2B5EF4-FFF2-40B4-BE49-F238E27FC236}">
                <a16:creationId xmlns:a16="http://schemas.microsoft.com/office/drawing/2014/main" id="{CEA752B9-0C1C-0476-8914-2257096356F8}"/>
              </a:ext>
            </a:extLst>
          </p:cNvPr>
          <p:cNvSpPr>
            <a:spLocks noGrp="1" noRot="1" noChangeAspect="1"/>
          </p:cNvSpPr>
          <p:nvPr>
            <p:ph type="sldImg"/>
          </p:nvPr>
        </p:nvSpPr>
        <p:spPr/>
      </p:sp>
    </p:spTree>
    <p:extLst>
      <p:ext uri="{BB962C8B-B14F-4D97-AF65-F5344CB8AC3E}">
        <p14:creationId xmlns:p14="http://schemas.microsoft.com/office/powerpoint/2010/main" val="2437123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③スマホ用電子証明書の登録完了画面が表示されます。この画面が表示されれば、スマホ用電子証明書の登録は完了です。</a:t>
            </a: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a:p>
        </p:txBody>
      </p:sp>
      <p:sp>
        <p:nvSpPr>
          <p:cNvPr id="6" name="スライド イメージ プレースホルダー 5">
            <a:extLst>
              <a:ext uri="{FF2B5EF4-FFF2-40B4-BE49-F238E27FC236}">
                <a16:creationId xmlns:a16="http://schemas.microsoft.com/office/drawing/2014/main" id="{FE5E07EB-701F-FEC4-EB65-96D3A6E69647}"/>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続いてスマホ用電子証明書の利用をやめる手続きについてご説明いたします。</a:t>
            </a:r>
          </a:p>
          <a:p>
            <a:endParaRPr lang="ja-JP" altLang="en-US" dirty="0"/>
          </a:p>
          <a:p>
            <a:r>
              <a:rPr lang="en-US" altLang="ja-JP" dirty="0"/>
              <a:t>Android</a:t>
            </a:r>
            <a:r>
              <a:rPr lang="ja-JP" altLang="en-US" dirty="0"/>
              <a:t>から</a:t>
            </a:r>
            <a:r>
              <a:rPr lang="en-US" altLang="ja-JP" dirty="0"/>
              <a:t>iPhone</a:t>
            </a:r>
            <a:r>
              <a:rPr lang="ja-JP" altLang="en-US" dirty="0"/>
              <a:t>への機種変更や、スマホの下取・売却、廃棄、故障などによって、スマホ用電子証明書の利用をやめるときは、利用者ご自身で電子証明書を失効させることが義務づけられています。</a:t>
            </a:r>
            <a:endParaRPr lang="en-US" altLang="ja-JP" dirty="0"/>
          </a:p>
          <a:p>
            <a:br>
              <a:rPr lang="ja-JP" altLang="en-US" dirty="0"/>
            </a:br>
            <a:r>
              <a:rPr lang="ja-JP" altLang="en-US" dirty="0"/>
              <a:t>スマホ用電子証明書を登録しているスマホから失効手続きを行うことによって、電子証明書が失効し、スマホ内の関連データも削除されます。</a:t>
            </a:r>
          </a:p>
          <a:p>
            <a:endParaRPr lang="ja-JP" altLang="en-US" dirty="0"/>
          </a:p>
          <a:p>
            <a:r>
              <a:rPr lang="ja-JP" altLang="en-US" dirty="0"/>
              <a:t>それでは実際の手順をご説明いたします。</a:t>
            </a:r>
            <a:endParaRPr lang="en-US" altLang="ja-JP" dirty="0"/>
          </a:p>
          <a:p>
            <a:endParaRPr lang="ja-JP" altLang="en-US" dirty="0"/>
          </a:p>
          <a:p>
            <a:r>
              <a:rPr lang="ja-JP" altLang="en-US" dirty="0"/>
              <a:t>①トップ画面の右下にある「メニュー」をタップします。</a:t>
            </a:r>
            <a:endParaRPr lang="en-US" altLang="ja-JP" dirty="0"/>
          </a:p>
          <a:p>
            <a:endParaRPr lang="en-US" altLang="ja-JP" dirty="0"/>
          </a:p>
          <a:p>
            <a:r>
              <a:rPr lang="ja-JP" altLang="en-US" dirty="0"/>
              <a:t>②メニューの中のスマホ用電子証明書の項目から「失効」をタップします。</a:t>
            </a:r>
          </a:p>
          <a:p>
            <a:endParaRPr lang="ja-JP" altLang="en-US" dirty="0"/>
          </a:p>
          <a:p>
            <a:endParaRPr lang="ja-JP" altLang="en-US" dirty="0"/>
          </a:p>
          <a:p>
            <a:r>
              <a:rPr lang="en-US" altLang="ja-JP" dirty="0"/>
              <a:t>【</a:t>
            </a:r>
            <a:r>
              <a:rPr lang="ja-JP" altLang="en-US" dirty="0"/>
              <a:t>補足説明</a:t>
            </a:r>
            <a:r>
              <a:rPr lang="en-US" altLang="ja-JP" dirty="0"/>
              <a:t>】</a:t>
            </a:r>
          </a:p>
          <a:p>
            <a:r>
              <a:rPr lang="ja-JP" altLang="en-US" dirty="0"/>
              <a:t>講師の皆さまは、スマートフォンの端末初期化では電子証明書は削除されないことについて、受講者への注意喚起をお願いいたします。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a:p>
        </p:txBody>
      </p:sp>
      <p:sp>
        <p:nvSpPr>
          <p:cNvPr id="6" name="スライド イメージ プレースホルダー 5">
            <a:extLst>
              <a:ext uri="{FF2B5EF4-FFF2-40B4-BE49-F238E27FC236}">
                <a16:creationId xmlns:a16="http://schemas.microsoft.com/office/drawing/2014/main" id="{33173707-BD0E-79BC-E8B2-00E21D284175}"/>
              </a:ext>
            </a:extLst>
          </p:cNvPr>
          <p:cNvSpPr>
            <a:spLocks noGrp="1" noRot="1" noChangeAspect="1"/>
          </p:cNvSpPr>
          <p:nvPr>
            <p:ph type="sldImg"/>
          </p:nvPr>
        </p:nvSpPr>
        <p:spPr/>
      </p:sp>
    </p:spTree>
    <p:extLst>
      <p:ext uri="{BB962C8B-B14F-4D97-AF65-F5344CB8AC3E}">
        <p14:creationId xmlns:p14="http://schemas.microsoft.com/office/powerpoint/2010/main" val="2785288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③スマホ用電子証明書の失効に関するチェックを入れます。</a:t>
            </a:r>
            <a:endParaRPr lang="en-US" altLang="ja-JP" dirty="0"/>
          </a:p>
          <a:p>
            <a:endParaRPr lang="en-US" altLang="ja-JP" dirty="0"/>
          </a:p>
          <a:p>
            <a:pPr defTabSz="946178">
              <a:defRPr/>
            </a:pPr>
            <a:r>
              <a:rPr lang="ja-JP" altLang="en-US" dirty="0"/>
              <a:t>④「はじめる」をタップします。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a:p>
        </p:txBody>
      </p:sp>
      <p:sp>
        <p:nvSpPr>
          <p:cNvPr id="6" name="スライド イメージ プレースホルダー 5">
            <a:extLst>
              <a:ext uri="{FF2B5EF4-FFF2-40B4-BE49-F238E27FC236}">
                <a16:creationId xmlns:a16="http://schemas.microsoft.com/office/drawing/2014/main" id="{E2B6BBDE-F846-CF5A-D657-33A831B25679}"/>
              </a:ext>
            </a:extLst>
          </p:cNvPr>
          <p:cNvSpPr>
            <a:spLocks noGrp="1" noRot="1" noChangeAspect="1"/>
          </p:cNvSpPr>
          <p:nvPr>
            <p:ph type="sldImg"/>
          </p:nvPr>
        </p:nvSpPr>
        <p:spPr/>
      </p:sp>
    </p:spTree>
    <p:extLst>
      <p:ext uri="{BB962C8B-B14F-4D97-AF65-F5344CB8AC3E}">
        <p14:creationId xmlns:p14="http://schemas.microsoft.com/office/powerpoint/2010/main" val="3502011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⑤画面中央の注意事項を確認します。</a:t>
            </a:r>
            <a:endParaRPr lang="en-US" altLang="ja-JP" dirty="0"/>
          </a:p>
          <a:p>
            <a:endParaRPr lang="en-US" altLang="ja-JP" dirty="0"/>
          </a:p>
          <a:p>
            <a:pPr defTabSz="946178">
              <a:defRPr/>
            </a:pPr>
            <a:r>
              <a:rPr lang="ja-JP" altLang="en-US" dirty="0"/>
              <a:t>⑥スマホ用署名用電子証明書のパスワードを入力します。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a:p>
        </p:txBody>
      </p:sp>
      <p:sp>
        <p:nvSpPr>
          <p:cNvPr id="6" name="スライド イメージ プレースホルダー 5">
            <a:extLst>
              <a:ext uri="{FF2B5EF4-FFF2-40B4-BE49-F238E27FC236}">
                <a16:creationId xmlns:a16="http://schemas.microsoft.com/office/drawing/2014/main" id="{8A51B365-9F1F-DD5F-9501-506CC554E608}"/>
              </a:ext>
            </a:extLst>
          </p:cNvPr>
          <p:cNvSpPr>
            <a:spLocks noGrp="1" noRot="1" noChangeAspect="1"/>
          </p:cNvSpPr>
          <p:nvPr>
            <p:ph type="sldImg"/>
          </p:nvPr>
        </p:nvSpPr>
        <p:spPr/>
      </p:sp>
    </p:spTree>
    <p:extLst>
      <p:ext uri="{BB962C8B-B14F-4D97-AF65-F5344CB8AC3E}">
        <p14:creationId xmlns:p14="http://schemas.microsoft.com/office/powerpoint/2010/main" val="185143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0B9D8-9F3F-636E-0330-C7B1DE776F67}"/>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247E0F2A-E797-9BFF-A100-9C2BC4736DA9}"/>
              </a:ext>
            </a:extLst>
          </p:cNvPr>
          <p:cNvSpPr>
            <a:spLocks noGrp="1"/>
          </p:cNvSpPr>
          <p:nvPr>
            <p:ph type="body" idx="1"/>
          </p:nvPr>
        </p:nvSpPr>
        <p:spPr/>
        <p:txBody>
          <a:bodyPr/>
          <a:lstStyle/>
          <a:p>
            <a:r>
              <a:rPr lang="ja-JP" altLang="ja-JP" dirty="0"/>
              <a:t>第</a:t>
            </a:r>
            <a:r>
              <a:rPr lang="en-US" altLang="ja-JP" dirty="0"/>
              <a:t>3</a:t>
            </a:r>
            <a:r>
              <a:rPr lang="ja-JP" altLang="ja-JP" dirty="0"/>
              <a:t>章では、</a:t>
            </a:r>
            <a:r>
              <a:rPr lang="en-US" altLang="ja-JP" dirty="0"/>
              <a:t>iPhone</a:t>
            </a:r>
            <a:r>
              <a:rPr lang="ja-JP" altLang="en-US" dirty="0"/>
              <a:t>のマイナンバーカードの利用方法</a:t>
            </a:r>
            <a:r>
              <a:rPr lang="ja-JP" altLang="ja-JP" dirty="0"/>
              <a:t>について学びます。</a:t>
            </a:r>
            <a:r>
              <a:rPr lang="en-US" altLang="ja-JP" dirty="0"/>
              <a:t>​</a:t>
            </a:r>
          </a:p>
          <a:p>
            <a:endParaRPr lang="en-US" altLang="ja-JP" dirty="0"/>
          </a:p>
          <a:p>
            <a:r>
              <a:rPr lang="ja-JP" altLang="en-US" dirty="0"/>
              <a:t>第</a:t>
            </a:r>
            <a:r>
              <a:rPr lang="en-US" altLang="ja-JP" dirty="0"/>
              <a:t>4</a:t>
            </a:r>
            <a:r>
              <a:rPr lang="ja-JP" altLang="en-US" dirty="0"/>
              <a:t>章では、機種変更する時の手続きについて学びます。</a:t>
            </a:r>
          </a:p>
          <a:p>
            <a:pPr lvl="0"/>
            <a:endParaRPr lang="en-US" altLang="ja-JP" dirty="0"/>
          </a:p>
          <a:p>
            <a:pPr lvl="0"/>
            <a:r>
              <a:rPr lang="ja-JP" altLang="en-US" dirty="0"/>
              <a:t>第</a:t>
            </a:r>
            <a:r>
              <a:rPr lang="en-US" altLang="ja-JP" dirty="0"/>
              <a:t>5</a:t>
            </a:r>
            <a:r>
              <a:rPr lang="ja-JP" altLang="en-US" dirty="0"/>
              <a:t>章では、よくあるご質問等についてご紹介します。</a:t>
            </a:r>
          </a:p>
          <a:p>
            <a:endParaRPr lang="ja-JP" altLang="en-US" dirty="0"/>
          </a:p>
          <a:p>
            <a:endParaRPr lang="ja-JP" altLang="en-US" dirty="0"/>
          </a:p>
        </p:txBody>
      </p:sp>
      <p:sp>
        <p:nvSpPr>
          <p:cNvPr id="4" name="スライド番号プレースホルダー 3">
            <a:extLst>
              <a:ext uri="{FF2B5EF4-FFF2-40B4-BE49-F238E27FC236}">
                <a16:creationId xmlns:a16="http://schemas.microsoft.com/office/drawing/2014/main" id="{07D2D64B-D98C-3927-E643-656517266EAF}"/>
              </a:ext>
            </a:extLst>
          </p:cNvPr>
          <p:cNvSpPr>
            <a:spLocks noGrp="1"/>
          </p:cNvSpPr>
          <p:nvPr>
            <p:ph type="sldNum" sz="quarter" idx="5"/>
          </p:nvPr>
        </p:nvSpPr>
        <p:spPr/>
        <p:txBody>
          <a:bodyPr/>
          <a:lstStyle/>
          <a:p>
            <a:fld id="{2B53D04A-B60E-1241-96E3-BBB7CC6C31A8}" type="slidenum">
              <a:rPr lang="ja-JP" altLang="en-US" smtClean="0"/>
              <a:pPr/>
              <a:t>3</a:t>
            </a:fld>
            <a:endParaRPr lang="ja-JP" altLang="en-US"/>
          </a:p>
        </p:txBody>
      </p:sp>
      <p:sp>
        <p:nvSpPr>
          <p:cNvPr id="6" name="スライド イメージ プレースホルダー 5">
            <a:extLst>
              <a:ext uri="{FF2B5EF4-FFF2-40B4-BE49-F238E27FC236}">
                <a16:creationId xmlns:a16="http://schemas.microsoft.com/office/drawing/2014/main" id="{DD9CC260-04E5-3BF2-6ADC-2143573543FB}"/>
              </a:ext>
            </a:extLst>
          </p:cNvPr>
          <p:cNvSpPr>
            <a:spLocks noGrp="1" noRot="1" noChangeAspect="1"/>
          </p:cNvSpPr>
          <p:nvPr>
            <p:ph type="sldImg"/>
          </p:nvPr>
        </p:nvSpPr>
        <p:spPr/>
      </p:sp>
    </p:spTree>
    <p:extLst>
      <p:ext uri="{BB962C8B-B14F-4D97-AF65-F5344CB8AC3E}">
        <p14:creationId xmlns:p14="http://schemas.microsoft.com/office/powerpoint/2010/main" val="471109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⑦パスワードの入力後、「失効する」をタップします。</a:t>
            </a:r>
          </a:p>
          <a:p>
            <a:endParaRPr lang="en-US" altLang="ja-JP" dirty="0"/>
          </a:p>
          <a:p>
            <a:pPr defTabSz="946178">
              <a:defRPr/>
            </a:pPr>
            <a:r>
              <a:rPr lang="ja-JP" altLang="en-US" dirty="0"/>
              <a:t>⑧失効完了画面が表示されます。以上でスマホ用電子証明書の利用をやめる手続きは完了です。</a:t>
            </a: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a:p>
        </p:txBody>
      </p:sp>
      <p:sp>
        <p:nvSpPr>
          <p:cNvPr id="6" name="スライド イメージ プレースホルダー 5">
            <a:extLst>
              <a:ext uri="{FF2B5EF4-FFF2-40B4-BE49-F238E27FC236}">
                <a16:creationId xmlns:a16="http://schemas.microsoft.com/office/drawing/2014/main" id="{B151F6C3-6774-A49B-16F2-FE933F29FA98}"/>
              </a:ext>
            </a:extLst>
          </p:cNvPr>
          <p:cNvSpPr>
            <a:spLocks noGrp="1" noRot="1" noChangeAspect="1"/>
          </p:cNvSpPr>
          <p:nvPr>
            <p:ph type="sldImg"/>
          </p:nvPr>
        </p:nvSpPr>
        <p:spPr/>
      </p:sp>
    </p:spTree>
    <p:extLst>
      <p:ext uri="{BB962C8B-B14F-4D97-AF65-F5344CB8AC3E}">
        <p14:creationId xmlns:p14="http://schemas.microsoft.com/office/powerpoint/2010/main" val="3375274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ここでは、</a:t>
            </a:r>
            <a:r>
              <a:rPr lang="en-US" altLang="ja-JP" dirty="0"/>
              <a:t>iPhone</a:t>
            </a:r>
            <a:r>
              <a:rPr lang="ja-JP" altLang="en-US" dirty="0"/>
              <a:t>のマイナンバーカードの利用方法をご説明いたします。</a:t>
            </a:r>
          </a:p>
          <a:p>
            <a:endParaRPr lang="ja-JP" altLang="en-US" dirty="0"/>
          </a:p>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31</a:t>
            </a:fld>
            <a:endParaRPr lang="ja-JP" altLang="en-US"/>
          </a:p>
        </p:txBody>
      </p:sp>
      <p:sp>
        <p:nvSpPr>
          <p:cNvPr id="6" name="スライド イメージ プレースホルダー 5">
            <a:extLst>
              <a:ext uri="{FF2B5EF4-FFF2-40B4-BE49-F238E27FC236}">
                <a16:creationId xmlns:a16="http://schemas.microsoft.com/office/drawing/2014/main" id="{03A55D5D-38B3-E09C-EDD3-722EA3A6E4A9}"/>
              </a:ext>
            </a:extLst>
          </p:cNvPr>
          <p:cNvSpPr>
            <a:spLocks noGrp="1" noRot="1" noChangeAspect="1"/>
          </p:cNvSpPr>
          <p:nvPr>
            <p:ph type="sldImg"/>
          </p:nvPr>
        </p:nvSpPr>
        <p:spPr/>
      </p:sp>
    </p:spTree>
    <p:extLst>
      <p:ext uri="{BB962C8B-B14F-4D97-AF65-F5344CB8AC3E}">
        <p14:creationId xmlns:p14="http://schemas.microsoft.com/office/powerpoint/2010/main" val="520414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iPhone</a:t>
            </a:r>
            <a:r>
              <a:rPr lang="ja-JP" altLang="en-US" dirty="0"/>
              <a:t>のマイナンバーカードの利用開始前に次の</a:t>
            </a:r>
            <a:r>
              <a:rPr lang="en-US" altLang="ja-JP" dirty="0"/>
              <a:t>4</a:t>
            </a:r>
            <a:r>
              <a:rPr lang="ja-JP" altLang="en-US" dirty="0"/>
              <a:t>点をご準備ください。</a:t>
            </a:r>
          </a:p>
          <a:p>
            <a:endParaRPr lang="ja-JP" altLang="en-US" dirty="0"/>
          </a:p>
          <a:p>
            <a:r>
              <a:rPr lang="ja-JP" altLang="en-US" dirty="0"/>
              <a:t>①申込者本人の署名用電子証明書が登録されたマイナンバーカード</a:t>
            </a:r>
          </a:p>
          <a:p>
            <a:endParaRPr lang="en-US" altLang="ja-JP" dirty="0"/>
          </a:p>
          <a:p>
            <a:pPr defTabSz="946178">
              <a:defRPr/>
            </a:pPr>
            <a:r>
              <a:rPr lang="ja-JP" altLang="en-US" dirty="0"/>
              <a:t>②あらかじめ市区町村窓口で設定した半角の英大文字と数字を含む</a:t>
            </a:r>
            <a:r>
              <a:rPr lang="en-US" altLang="ja-JP" dirty="0"/>
              <a:t>6</a:t>
            </a:r>
            <a:r>
              <a:rPr lang="ja-JP" altLang="en-US" dirty="0"/>
              <a:t>文字から</a:t>
            </a:r>
            <a:r>
              <a:rPr lang="en-US" altLang="ja-JP" dirty="0"/>
              <a:t>16</a:t>
            </a:r>
            <a:r>
              <a:rPr lang="ja-JP" altLang="en-US" dirty="0"/>
              <a:t>文字のマイナンバーカード用署名用電子証明書のパスワード、及び数字</a:t>
            </a:r>
            <a:r>
              <a:rPr lang="en-US" altLang="ja-JP" dirty="0"/>
              <a:t>4</a:t>
            </a:r>
            <a:r>
              <a:rPr lang="ja-JP" altLang="en-US" dirty="0"/>
              <a:t>桁の券面入力用暗証番号</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a:p>
        </p:txBody>
      </p:sp>
      <p:sp>
        <p:nvSpPr>
          <p:cNvPr id="13" name="スライド イメージ プレースホルダー 12">
            <a:extLst>
              <a:ext uri="{FF2B5EF4-FFF2-40B4-BE49-F238E27FC236}">
                <a16:creationId xmlns:a16="http://schemas.microsoft.com/office/drawing/2014/main" id="{6DB51409-30C0-1486-6A1E-42735655E6BC}"/>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a:t>
            </a:r>
            <a:r>
              <a:rPr lang="en-US" altLang="ja-JP" dirty="0"/>
              <a:t>iOS 18.5</a:t>
            </a:r>
            <a:r>
              <a:rPr lang="ja-JP" altLang="en-US" dirty="0"/>
              <a:t>以上を搭載した</a:t>
            </a:r>
            <a:r>
              <a:rPr lang="en-US" altLang="ja-JP" dirty="0"/>
              <a:t>iPhone</a:t>
            </a:r>
          </a:p>
          <a:p>
            <a:endParaRPr lang="en-US" altLang="ja-JP" dirty="0"/>
          </a:p>
          <a:p>
            <a:r>
              <a:rPr lang="en-US" altLang="ja-JP" dirty="0"/>
              <a:t>iPhone</a:t>
            </a:r>
            <a:r>
              <a:rPr lang="ja-JP" altLang="en-US" dirty="0"/>
              <a:t>のマイナンバーカード機能に対応している機種一覧は</a:t>
            </a:r>
            <a:r>
              <a:rPr lang="en-US" altLang="ja-JP" dirty="0"/>
              <a:t>QR</a:t>
            </a:r>
            <a:r>
              <a:rPr lang="ja-JP" altLang="en-US" dirty="0"/>
              <a:t>コードから確認できます。</a:t>
            </a:r>
          </a:p>
          <a:p>
            <a:endParaRPr lang="en-US" altLang="ja-JP" dirty="0"/>
          </a:p>
          <a:p>
            <a:endParaRPr lang="en-US" altLang="ja-JP" dirty="0"/>
          </a:p>
          <a:p>
            <a:r>
              <a:rPr lang="ja-JP" altLang="en-US" dirty="0"/>
              <a:t>④マイナポータルアプリ</a:t>
            </a:r>
            <a:endParaRPr lang="en-US" altLang="ja-JP" dirty="0"/>
          </a:p>
          <a:p>
            <a:endParaRPr lang="ja-JP" altLang="en-US" dirty="0"/>
          </a:p>
          <a:p>
            <a:r>
              <a:rPr lang="ja-JP" altLang="en-US" dirty="0"/>
              <a:t>すでにインストールされている方は、最新版のマイナポータルアプリに更新してください。まだインストールしていない方はインストール方法を次のページにてご説明いたします。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a:p>
        </p:txBody>
      </p:sp>
      <p:sp>
        <p:nvSpPr>
          <p:cNvPr id="6" name="スライド イメージ プレースホルダー 5">
            <a:extLst>
              <a:ext uri="{FF2B5EF4-FFF2-40B4-BE49-F238E27FC236}">
                <a16:creationId xmlns:a16="http://schemas.microsoft.com/office/drawing/2014/main" id="{BF1B520E-30BC-D4E7-EFB6-11BA52D1A59E}"/>
              </a:ext>
            </a:extLst>
          </p:cNvPr>
          <p:cNvSpPr>
            <a:spLocks noGrp="1" noRot="1" noChangeAspect="1"/>
          </p:cNvSpPr>
          <p:nvPr>
            <p:ph type="sldImg"/>
          </p:nvPr>
        </p:nvSpPr>
        <p:spPr/>
      </p:sp>
    </p:spTree>
    <p:extLst>
      <p:ext uri="{BB962C8B-B14F-4D97-AF65-F5344CB8AC3E}">
        <p14:creationId xmlns:p14="http://schemas.microsoft.com/office/powerpoint/2010/main" val="137515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iPhone</a:t>
            </a:r>
            <a:r>
              <a:rPr lang="ja-JP" altLang="en-US" dirty="0"/>
              <a:t>でマイナポータルを利用するための手順をご説明いたします。</a:t>
            </a:r>
            <a:endParaRPr lang="en-US" altLang="ja-JP" dirty="0"/>
          </a:p>
          <a:p>
            <a:endParaRPr lang="ja-JP" altLang="en-US" dirty="0"/>
          </a:p>
          <a:p>
            <a:r>
              <a:rPr lang="ja-JP" altLang="en-US" dirty="0"/>
              <a:t>まず、「マイナポータルアプリ」をインストールします。</a:t>
            </a:r>
          </a:p>
          <a:p>
            <a:endParaRPr lang="ja-JP" altLang="en-US" dirty="0"/>
          </a:p>
          <a:p>
            <a:pPr lvl="0"/>
            <a:r>
              <a:rPr lang="ja-JP" altLang="en-US" dirty="0"/>
              <a:t>①ホーム画面で</a:t>
            </a:r>
            <a:r>
              <a:rPr lang="en-US" altLang="ja-JP" dirty="0"/>
              <a:t>App Store</a:t>
            </a:r>
            <a:r>
              <a:rPr lang="ja-JP" altLang="en-US" dirty="0"/>
              <a:t>をタップします。</a:t>
            </a:r>
            <a:endParaRPr lang="en-US" altLang="ja-JP" dirty="0"/>
          </a:p>
          <a:p>
            <a:pPr lvl="0"/>
            <a:endParaRPr lang="en-US" altLang="ja-JP" dirty="0"/>
          </a:p>
          <a:p>
            <a:pPr defTabSz="946178">
              <a:defRPr/>
            </a:pPr>
            <a:r>
              <a:rPr lang="ja-JP" altLang="en-US" dirty="0"/>
              <a:t>②</a:t>
            </a:r>
            <a:r>
              <a:rPr lang="en-US" altLang="ja-JP" dirty="0"/>
              <a:t>｢</a:t>
            </a:r>
            <a:r>
              <a:rPr lang="ja-JP" altLang="en-US" dirty="0"/>
              <a:t>検索</a:t>
            </a:r>
            <a:r>
              <a:rPr lang="en-US" altLang="ja-JP" dirty="0"/>
              <a:t>｣</a:t>
            </a:r>
            <a:r>
              <a:rPr lang="ja-JP" altLang="en-US" dirty="0"/>
              <a:t>をタップします。</a:t>
            </a:r>
          </a:p>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a:p>
        </p:txBody>
      </p:sp>
      <p:sp>
        <p:nvSpPr>
          <p:cNvPr id="6" name="スライド イメージ プレースホルダー 5">
            <a:extLst>
              <a:ext uri="{FF2B5EF4-FFF2-40B4-BE49-F238E27FC236}">
                <a16:creationId xmlns:a16="http://schemas.microsoft.com/office/drawing/2014/main" id="{ED4B8B70-BD91-7D54-8EDA-4EAD33D55B71}"/>
              </a:ext>
            </a:extLst>
          </p:cNvPr>
          <p:cNvSpPr>
            <a:spLocks noGrp="1" noRot="1" noChangeAspect="1"/>
          </p:cNvSpPr>
          <p:nvPr>
            <p:ph type="sldImg"/>
          </p:nvPr>
        </p:nvSpPr>
        <p:spPr/>
      </p:sp>
    </p:spTree>
    <p:extLst>
      <p:ext uri="{BB962C8B-B14F-4D97-AF65-F5344CB8AC3E}">
        <p14:creationId xmlns:p14="http://schemas.microsoft.com/office/powerpoint/2010/main" val="142371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③検索枠に「まいなぽーたる」と入力します。</a:t>
            </a:r>
            <a:endParaRPr lang="en-US" altLang="ja-JP" dirty="0"/>
          </a:p>
          <a:p>
            <a:endParaRPr lang="en-US" altLang="ja-JP" dirty="0"/>
          </a:p>
          <a:p>
            <a:r>
              <a:rPr lang="ja-JP" altLang="en-US" dirty="0"/>
              <a:t>マイナポータルアプリが見つからない場合は、</a:t>
            </a:r>
            <a:r>
              <a:rPr lang="en-US" altLang="ja-JP" dirty="0"/>
              <a:t>iOS</a:t>
            </a:r>
            <a:r>
              <a:rPr lang="ja-JP" altLang="en-US" dirty="0"/>
              <a:t>のバージョンが古い可能性があります。</a:t>
            </a:r>
            <a:endParaRPr lang="en-US" altLang="ja-JP" dirty="0"/>
          </a:p>
          <a:p>
            <a:endParaRPr lang="en-US" altLang="ja-JP" dirty="0"/>
          </a:p>
          <a:p>
            <a:r>
              <a:rPr lang="ja-JP" altLang="en-US" dirty="0"/>
              <a:t>最新のバージョンにアップデート後、再度インストールしてください。</a:t>
            </a:r>
            <a:endParaRPr lang="en-US" altLang="ja-JP" dirty="0"/>
          </a:p>
          <a:p>
            <a:endParaRPr lang="en-US" altLang="ja-JP" dirty="0"/>
          </a:p>
          <a:p>
            <a:pPr defTabSz="946178">
              <a:defRPr/>
            </a:pPr>
            <a:r>
              <a:rPr lang="ja-JP" altLang="en-US" dirty="0"/>
              <a:t>④右下の検索ボタンをタップし検索します。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a:p>
        </p:txBody>
      </p:sp>
      <p:sp>
        <p:nvSpPr>
          <p:cNvPr id="6" name="スライド イメージ プレースホルダー 5">
            <a:extLst>
              <a:ext uri="{FF2B5EF4-FFF2-40B4-BE49-F238E27FC236}">
                <a16:creationId xmlns:a16="http://schemas.microsoft.com/office/drawing/2014/main" id="{FCB6B05B-E67C-183D-81AC-36C4343404A9}"/>
              </a:ext>
            </a:extLst>
          </p:cNvPr>
          <p:cNvSpPr>
            <a:spLocks noGrp="1" noRot="1" noChangeAspect="1"/>
          </p:cNvSpPr>
          <p:nvPr>
            <p:ph type="sldImg"/>
          </p:nvPr>
        </p:nvSpPr>
        <p:spPr/>
      </p:sp>
    </p:spTree>
    <p:extLst>
      <p:ext uri="{BB962C8B-B14F-4D97-AF65-F5344CB8AC3E}">
        <p14:creationId xmlns:p14="http://schemas.microsoft.com/office/powerpoint/2010/main" val="2106231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⑤「入手」をタップします。</a:t>
            </a:r>
            <a:endParaRPr lang="en-US" altLang="ja-JP" dirty="0"/>
          </a:p>
          <a:p>
            <a:endParaRPr lang="en-US" altLang="ja-JP" dirty="0"/>
          </a:p>
          <a:p>
            <a:pPr defTabSz="946178">
              <a:defRPr/>
            </a:pPr>
            <a:r>
              <a:rPr lang="ja-JP" altLang="en-US" dirty="0"/>
              <a:t>⑥インストールが完了すると表示が「開く」に変わります。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a:p>
        </p:txBody>
      </p:sp>
      <p:sp>
        <p:nvSpPr>
          <p:cNvPr id="6" name="スライド イメージ プレースホルダー 5">
            <a:extLst>
              <a:ext uri="{FF2B5EF4-FFF2-40B4-BE49-F238E27FC236}">
                <a16:creationId xmlns:a16="http://schemas.microsoft.com/office/drawing/2014/main" id="{3A03EF08-D902-8784-D5EC-EC196FF31BC8}"/>
              </a:ext>
            </a:extLst>
          </p:cNvPr>
          <p:cNvSpPr>
            <a:spLocks noGrp="1" noRot="1" noChangeAspect="1"/>
          </p:cNvSpPr>
          <p:nvPr>
            <p:ph type="sldImg"/>
          </p:nvPr>
        </p:nvSpPr>
        <p:spPr/>
      </p:sp>
    </p:spTree>
    <p:extLst>
      <p:ext uri="{BB962C8B-B14F-4D97-AF65-F5344CB8AC3E}">
        <p14:creationId xmlns:p14="http://schemas.microsoft.com/office/powerpoint/2010/main" val="237552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次に、</a:t>
            </a:r>
            <a:r>
              <a:rPr lang="en-US" altLang="ja-JP" dirty="0"/>
              <a:t>iPhone</a:t>
            </a:r>
            <a:r>
              <a:rPr lang="ja-JP" altLang="en-US" dirty="0"/>
              <a:t>のマイナンバーカードを申請する方法についてご説明いたします。</a:t>
            </a:r>
            <a:endParaRPr lang="en-US" altLang="ja-JP" dirty="0"/>
          </a:p>
          <a:p>
            <a:pPr lvl="0"/>
            <a:endParaRPr lang="en-US" altLang="ja-JP" dirty="0"/>
          </a:p>
          <a:p>
            <a:r>
              <a:rPr lang="ja-JP" altLang="en-US" dirty="0"/>
              <a:t>①マイナポータルをタップします。</a:t>
            </a:r>
            <a:endParaRPr lang="en-US" altLang="ja-JP" dirty="0"/>
          </a:p>
          <a:p>
            <a:endParaRPr lang="en-US" altLang="ja-JP" dirty="0"/>
          </a:p>
          <a:p>
            <a:r>
              <a:rPr lang="ja-JP" altLang="en-US" dirty="0"/>
              <a:t>②「追加をはじめる」をタップします。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a:p>
        </p:txBody>
      </p:sp>
      <p:sp>
        <p:nvSpPr>
          <p:cNvPr id="6" name="スライド イメージ プレースホルダー 5">
            <a:extLst>
              <a:ext uri="{FF2B5EF4-FFF2-40B4-BE49-F238E27FC236}">
                <a16:creationId xmlns:a16="http://schemas.microsoft.com/office/drawing/2014/main" id="{83CF2B24-93FE-8648-6F1D-C83038FFEA6B}"/>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75894-3CD6-750C-9C0B-08C1F1C9689C}"/>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60379049-D297-72D7-3EA2-5A6A46CAF8D7}"/>
              </a:ext>
            </a:extLst>
          </p:cNvPr>
          <p:cNvSpPr>
            <a:spLocks noGrp="1"/>
          </p:cNvSpPr>
          <p:nvPr>
            <p:ph type="body" idx="1"/>
          </p:nvPr>
        </p:nvSpPr>
        <p:spPr/>
        <p:txBody>
          <a:bodyPr/>
          <a:lstStyle/>
          <a:p>
            <a:pPr lvl="0"/>
            <a:r>
              <a:rPr lang="ja-JP" altLang="en-US" dirty="0"/>
              <a:t>③注意事項等を確認し、利用規約に同意します。</a:t>
            </a:r>
            <a:endParaRPr lang="en-US" altLang="ja-JP" dirty="0"/>
          </a:p>
          <a:p>
            <a:pPr lvl="0"/>
            <a:endParaRPr lang="en-US" altLang="ja-JP" dirty="0"/>
          </a:p>
          <a:p>
            <a:pPr lvl="0"/>
            <a:r>
              <a:rPr lang="ja-JP" altLang="en-US" dirty="0"/>
              <a:t>④画面の指示に従って、顔の動きを撮影します。</a:t>
            </a:r>
            <a:endParaRPr lang="en-US" altLang="ja-JP" dirty="0"/>
          </a:p>
          <a:p>
            <a:pPr lvl="0"/>
            <a:endParaRPr lang="ja-JP" altLang="en-US" dirty="0"/>
          </a:p>
          <a:p>
            <a:r>
              <a:rPr lang="ja-JP" altLang="en-US" dirty="0"/>
              <a:t>カメラへのアクセスを求められた場合は、許可してください。</a:t>
            </a:r>
            <a:endParaRPr lang="en-US" altLang="ja-JP" dirty="0"/>
          </a:p>
          <a:p>
            <a:pPr lvl="0"/>
            <a:endParaRPr lang="en-US" altLang="ja-JP" dirty="0"/>
          </a:p>
        </p:txBody>
      </p:sp>
      <p:sp>
        <p:nvSpPr>
          <p:cNvPr id="4" name="スライド番号プレースホルダー 3">
            <a:extLst>
              <a:ext uri="{FF2B5EF4-FFF2-40B4-BE49-F238E27FC236}">
                <a16:creationId xmlns:a16="http://schemas.microsoft.com/office/drawing/2014/main" id="{36C77BDE-61EC-F69A-0BE0-817A442CBB0E}"/>
              </a:ext>
            </a:extLst>
          </p:cNvPr>
          <p:cNvSpPr>
            <a:spLocks noGrp="1"/>
          </p:cNvSpPr>
          <p:nvPr>
            <p:ph type="sldNum" sz="quarter" idx="10"/>
          </p:nvPr>
        </p:nvSpPr>
        <p:spPr/>
        <p:txBody>
          <a:bodyPr/>
          <a:lstStyle/>
          <a:p>
            <a:fld id="{2E1C7AFC-CFB2-404C-A69D-ECFBCE546BF5}" type="slidenum">
              <a:rPr lang="ja-JP" altLang="en-US" smtClean="0"/>
              <a:pPr/>
              <a:t>38</a:t>
            </a:fld>
            <a:endParaRPr lang="ja-JP" altLang="en-US"/>
          </a:p>
        </p:txBody>
      </p:sp>
      <p:sp>
        <p:nvSpPr>
          <p:cNvPr id="6" name="スライド イメージ プレースホルダー 5">
            <a:extLst>
              <a:ext uri="{FF2B5EF4-FFF2-40B4-BE49-F238E27FC236}">
                <a16:creationId xmlns:a16="http://schemas.microsoft.com/office/drawing/2014/main" id="{DDD550A3-C38B-CF46-1768-A93014B15798}"/>
              </a:ext>
            </a:extLst>
          </p:cNvPr>
          <p:cNvSpPr>
            <a:spLocks noGrp="1" noRot="1" noChangeAspect="1"/>
          </p:cNvSpPr>
          <p:nvPr>
            <p:ph type="sldImg"/>
          </p:nvPr>
        </p:nvSpPr>
        <p:spPr/>
      </p:sp>
    </p:spTree>
    <p:extLst>
      <p:ext uri="{BB962C8B-B14F-4D97-AF65-F5344CB8AC3E}">
        <p14:creationId xmlns:p14="http://schemas.microsoft.com/office/powerpoint/2010/main" val="1610902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⑤券面入力用暗証番号（数字</a:t>
            </a:r>
            <a:r>
              <a:rPr lang="en-US" altLang="ja-JP" dirty="0"/>
              <a:t>4</a:t>
            </a:r>
            <a:r>
              <a:rPr lang="ja-JP" altLang="en-US" dirty="0"/>
              <a:t>桁）を入力します。</a:t>
            </a:r>
            <a:endParaRPr lang="en-US" altLang="ja-JP" dirty="0"/>
          </a:p>
          <a:p>
            <a:endParaRPr lang="en-US" altLang="ja-JP" dirty="0"/>
          </a:p>
          <a:p>
            <a:pPr defTabSz="946178">
              <a:defRPr/>
            </a:pPr>
            <a:r>
              <a:rPr lang="ja-JP" altLang="en-US" dirty="0"/>
              <a:t>⑥署名用パスワード（英数字６～</a:t>
            </a:r>
            <a:r>
              <a:rPr lang="en-US" altLang="ja-JP" dirty="0"/>
              <a:t>16</a:t>
            </a:r>
            <a:r>
              <a:rPr lang="ja-JP" altLang="en-US" dirty="0"/>
              <a:t>字）を入力します。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a:p>
        </p:txBody>
      </p:sp>
      <p:sp>
        <p:nvSpPr>
          <p:cNvPr id="6" name="スライド イメージ プレースホルダー 5">
            <a:extLst>
              <a:ext uri="{FF2B5EF4-FFF2-40B4-BE49-F238E27FC236}">
                <a16:creationId xmlns:a16="http://schemas.microsoft.com/office/drawing/2014/main" id="{9AC2436D-5835-CAFE-AE3C-73D4B3876FC8}"/>
              </a:ext>
            </a:extLst>
          </p:cNvPr>
          <p:cNvSpPr>
            <a:spLocks noGrp="1" noRot="1" noChangeAspect="1"/>
          </p:cNvSpPr>
          <p:nvPr>
            <p:ph type="sldImg"/>
          </p:nvPr>
        </p:nvSpPr>
        <p:spPr/>
      </p:sp>
    </p:spTree>
    <p:extLst>
      <p:ext uri="{BB962C8B-B14F-4D97-AF65-F5344CB8AC3E}">
        <p14:creationId xmlns:p14="http://schemas.microsoft.com/office/powerpoint/2010/main" val="174167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8D053-787C-F65A-6A91-78BF2538EFD8}"/>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BAC8815F-09D9-9719-C54C-E6A60D6BD46D}"/>
              </a:ext>
            </a:extLst>
          </p:cNvPr>
          <p:cNvSpPr>
            <a:spLocks noGrp="1"/>
          </p:cNvSpPr>
          <p:nvPr>
            <p:ph type="body" idx="1"/>
          </p:nvPr>
        </p:nvSpPr>
        <p:spPr/>
        <p:txBody>
          <a:bodyPr/>
          <a:lstStyle/>
          <a:p>
            <a:pPr lvl="0"/>
            <a:r>
              <a:rPr lang="ja-JP" altLang="ja-JP" dirty="0"/>
              <a:t>ここでは</a:t>
            </a:r>
            <a:r>
              <a:rPr lang="ja-JP" altLang="en-US" dirty="0"/>
              <a:t>マイナンバーカード機能のスマートフォン搭載</a:t>
            </a:r>
            <a:r>
              <a:rPr lang="ja-JP" altLang="ja-JP" dirty="0"/>
              <a:t>についてご説明</a:t>
            </a:r>
            <a:r>
              <a:rPr lang="ja-JP" altLang="en-US" dirty="0"/>
              <a:t>いた</a:t>
            </a:r>
            <a:r>
              <a:rPr lang="ja-JP" altLang="ja-JP" dirty="0"/>
              <a:t>します。</a:t>
            </a:r>
            <a:r>
              <a:rPr lang="en-US" altLang="ja-JP" dirty="0"/>
              <a:t>​</a:t>
            </a:r>
          </a:p>
          <a:p>
            <a:endParaRPr lang="ja-JP" altLang="en-US" dirty="0"/>
          </a:p>
          <a:p>
            <a:endParaRPr lang="ja-JP" altLang="en-US" dirty="0"/>
          </a:p>
          <a:p>
            <a:endParaRPr lang="ja-JP" altLang="en-US" dirty="0"/>
          </a:p>
        </p:txBody>
      </p:sp>
      <p:sp>
        <p:nvSpPr>
          <p:cNvPr id="4" name="スライド番号プレースホルダー 3">
            <a:extLst>
              <a:ext uri="{FF2B5EF4-FFF2-40B4-BE49-F238E27FC236}">
                <a16:creationId xmlns:a16="http://schemas.microsoft.com/office/drawing/2014/main" id="{96800170-C2A1-7266-B480-15E788902C6C}"/>
              </a:ext>
            </a:extLst>
          </p:cNvPr>
          <p:cNvSpPr>
            <a:spLocks noGrp="1"/>
          </p:cNvSpPr>
          <p:nvPr>
            <p:ph type="sldNum" sz="quarter" idx="5"/>
          </p:nvPr>
        </p:nvSpPr>
        <p:spPr/>
        <p:txBody>
          <a:bodyPr/>
          <a:lstStyle/>
          <a:p>
            <a:fld id="{2B53D04A-B60E-1241-96E3-BBB7CC6C31A8}" type="slidenum">
              <a:rPr lang="ja-JP" altLang="en-US" smtClean="0"/>
              <a:pPr/>
              <a:t>4</a:t>
            </a:fld>
            <a:endParaRPr lang="ja-JP" altLang="en-US"/>
          </a:p>
        </p:txBody>
      </p:sp>
      <p:sp>
        <p:nvSpPr>
          <p:cNvPr id="6" name="スライド イメージ プレースホルダー 5">
            <a:extLst>
              <a:ext uri="{FF2B5EF4-FFF2-40B4-BE49-F238E27FC236}">
                <a16:creationId xmlns:a16="http://schemas.microsoft.com/office/drawing/2014/main" id="{446886DC-A7F6-C472-DDDB-E7F29F0D83BE}"/>
              </a:ext>
            </a:extLst>
          </p:cNvPr>
          <p:cNvSpPr>
            <a:spLocks noGrp="1" noRot="1" noChangeAspect="1"/>
          </p:cNvSpPr>
          <p:nvPr>
            <p:ph type="sldImg"/>
          </p:nvPr>
        </p:nvSpPr>
        <p:spPr/>
      </p:sp>
    </p:spTree>
    <p:extLst>
      <p:ext uri="{BB962C8B-B14F-4D97-AF65-F5344CB8AC3E}">
        <p14:creationId xmlns:p14="http://schemas.microsoft.com/office/powerpoint/2010/main" val="632983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⑦マイナンバーカードとスマートフォンの読み取り部を合わせます。</a:t>
            </a:r>
            <a:endParaRPr lang="en-US" altLang="ja-JP" dirty="0"/>
          </a:p>
          <a:p>
            <a:endParaRPr lang="en-US" altLang="ja-JP" dirty="0"/>
          </a:p>
          <a:p>
            <a:pPr defTabSz="946178">
              <a:defRPr/>
            </a:pPr>
            <a:r>
              <a:rPr lang="ja-JP" altLang="en-US" dirty="0"/>
              <a:t>⑧カード読み取り成功のメッセージが表示されます。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a:p>
        </p:txBody>
      </p:sp>
      <p:sp>
        <p:nvSpPr>
          <p:cNvPr id="6" name="スライド イメージ プレースホルダー 5">
            <a:extLst>
              <a:ext uri="{FF2B5EF4-FFF2-40B4-BE49-F238E27FC236}">
                <a16:creationId xmlns:a16="http://schemas.microsoft.com/office/drawing/2014/main" id="{F4050CEB-1871-3D61-DA95-DCF7598F9DD1}"/>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4943-DF77-3532-428A-A38CB569C2D6}"/>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3DD3BE04-23F0-5488-88D3-F236D454501E}"/>
              </a:ext>
            </a:extLst>
          </p:cNvPr>
          <p:cNvSpPr>
            <a:spLocks noGrp="1"/>
          </p:cNvSpPr>
          <p:nvPr>
            <p:ph type="body" idx="1"/>
          </p:nvPr>
        </p:nvSpPr>
        <p:spPr/>
        <p:txBody>
          <a:bodyPr/>
          <a:lstStyle/>
          <a:p>
            <a:pPr lvl="0"/>
            <a:r>
              <a:rPr lang="ja-JP" altLang="en-US" sz="1100" dirty="0">
                <a:latin typeface="BIZ UDPゴシック" panose="020B0400000000000000" pitchFamily="50" charset="-128"/>
                <a:ea typeface="BIZ UDPゴシック" panose="020B0400000000000000" pitchFamily="50" charset="-128"/>
              </a:rPr>
              <a:t>次にマイナンバーカードを追加する方法についてご説明いたします。</a:t>
            </a:r>
            <a:endParaRPr lang="en-US" altLang="ja-JP" sz="1100" dirty="0">
              <a:latin typeface="BIZ UDPゴシック" panose="020B0400000000000000" pitchFamily="50" charset="-128"/>
              <a:ea typeface="BIZ UDPゴシック" panose="020B0400000000000000" pitchFamily="50" charset="-128"/>
            </a:endParaRPr>
          </a:p>
          <a:p>
            <a:pPr lvl="0"/>
            <a:endParaRPr lang="en-US" altLang="ja-JP" sz="1100" dirty="0">
              <a:latin typeface="BIZ UDPゴシック" panose="020B0400000000000000" pitchFamily="50" charset="-128"/>
              <a:ea typeface="BIZ UDPゴシック" panose="020B0400000000000000" pitchFamily="50" charset="-128"/>
            </a:endParaRPr>
          </a:p>
          <a:p>
            <a:r>
              <a:rPr lang="ja-JP" altLang="en-US" dirty="0"/>
              <a:t>①暗証番号（数字</a:t>
            </a:r>
            <a:r>
              <a:rPr lang="en-US" altLang="ja-JP" dirty="0"/>
              <a:t>4</a:t>
            </a:r>
            <a:r>
              <a:rPr lang="ja-JP" altLang="en-US" dirty="0"/>
              <a:t>桁）を設定します。</a:t>
            </a:r>
          </a:p>
          <a:p>
            <a:endParaRPr lang="en-US" altLang="ja-JP" dirty="0"/>
          </a:p>
          <a:p>
            <a:pPr defTabSz="946178">
              <a:defRPr/>
            </a:pPr>
            <a:r>
              <a:rPr lang="ja-JP" altLang="en-US" dirty="0"/>
              <a:t>②確認のためにもう一度暗証番号を入力します。</a:t>
            </a:r>
          </a:p>
        </p:txBody>
      </p:sp>
      <p:sp>
        <p:nvSpPr>
          <p:cNvPr id="4" name="スライド番号プレースホルダー 3">
            <a:extLst>
              <a:ext uri="{FF2B5EF4-FFF2-40B4-BE49-F238E27FC236}">
                <a16:creationId xmlns:a16="http://schemas.microsoft.com/office/drawing/2014/main" id="{F4C68934-3F0E-4445-E66C-30E87A16F691}"/>
              </a:ext>
            </a:extLst>
          </p:cNvPr>
          <p:cNvSpPr>
            <a:spLocks noGrp="1"/>
          </p:cNvSpPr>
          <p:nvPr>
            <p:ph type="sldNum" sz="quarter" idx="10"/>
          </p:nvPr>
        </p:nvSpPr>
        <p:spPr/>
        <p:txBody>
          <a:bodyPr/>
          <a:lstStyle/>
          <a:p>
            <a:fld id="{2E1C7AFC-CFB2-404C-A69D-ECFBCE546BF5}" type="slidenum">
              <a:rPr lang="ja-JP" altLang="en-US" smtClean="0"/>
              <a:pPr/>
              <a:t>41</a:t>
            </a:fld>
            <a:endParaRPr lang="ja-JP" altLang="en-US"/>
          </a:p>
        </p:txBody>
      </p:sp>
      <p:sp>
        <p:nvSpPr>
          <p:cNvPr id="6" name="スライド イメージ プレースホルダー 5">
            <a:extLst>
              <a:ext uri="{FF2B5EF4-FFF2-40B4-BE49-F238E27FC236}">
                <a16:creationId xmlns:a16="http://schemas.microsoft.com/office/drawing/2014/main" id="{6D79A71F-3E60-4A7F-9D68-2F6F7D117B33}"/>
              </a:ext>
            </a:extLst>
          </p:cNvPr>
          <p:cNvSpPr>
            <a:spLocks noGrp="1" noRot="1" noChangeAspect="1"/>
          </p:cNvSpPr>
          <p:nvPr>
            <p:ph type="sldImg"/>
          </p:nvPr>
        </p:nvSpPr>
        <p:spPr/>
      </p:sp>
    </p:spTree>
    <p:extLst>
      <p:ext uri="{BB962C8B-B14F-4D97-AF65-F5344CB8AC3E}">
        <p14:creationId xmlns:p14="http://schemas.microsoft.com/office/powerpoint/2010/main" val="687576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11444-B316-BAC7-6BF7-1DBA0A268BE4}"/>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48FFB42D-F938-F801-CADF-1D09B0889095}"/>
              </a:ext>
            </a:extLst>
          </p:cNvPr>
          <p:cNvSpPr>
            <a:spLocks noGrp="1"/>
          </p:cNvSpPr>
          <p:nvPr>
            <p:ph type="body" idx="1"/>
          </p:nvPr>
        </p:nvSpPr>
        <p:spPr/>
        <p:txBody>
          <a:bodyPr/>
          <a:lstStyle/>
          <a:p>
            <a:pPr lvl="0"/>
            <a:r>
              <a:rPr lang="ja-JP" altLang="en-US" dirty="0"/>
              <a:t>③パスワード（英数字６～</a:t>
            </a:r>
            <a:r>
              <a:rPr lang="en-US" altLang="ja-JP" dirty="0"/>
              <a:t>16</a:t>
            </a:r>
            <a:r>
              <a:rPr lang="ja-JP" altLang="en-US" dirty="0"/>
              <a:t>文字）を設定します。</a:t>
            </a:r>
            <a:endParaRPr lang="en-US" altLang="ja-JP" dirty="0"/>
          </a:p>
          <a:p>
            <a:pPr lvl="0"/>
            <a:endParaRPr lang="en-US" altLang="ja-JP" dirty="0"/>
          </a:p>
          <a:p>
            <a:pPr lvl="0"/>
            <a:r>
              <a:rPr lang="ja-JP" altLang="en-US" dirty="0"/>
              <a:t>実物のマイナンバーカードの署名用パスワードと同じ英数字を設定することもできます。</a:t>
            </a:r>
            <a:endParaRPr lang="en-US" altLang="ja-JP" dirty="0"/>
          </a:p>
          <a:p>
            <a:endParaRPr lang="en-US" altLang="ja-JP" dirty="0"/>
          </a:p>
          <a:p>
            <a:pPr defTabSz="946178">
              <a:defRPr/>
            </a:pPr>
            <a:r>
              <a:rPr lang="ja-JP" altLang="en-US" dirty="0"/>
              <a:t>④確認のためにもう一度パスワードを入力します。</a:t>
            </a:r>
          </a:p>
          <a:p>
            <a:endParaRPr lang="en-US" altLang="ja-JP" dirty="0"/>
          </a:p>
        </p:txBody>
      </p:sp>
      <p:sp>
        <p:nvSpPr>
          <p:cNvPr id="4" name="スライド番号プレースホルダー 3">
            <a:extLst>
              <a:ext uri="{FF2B5EF4-FFF2-40B4-BE49-F238E27FC236}">
                <a16:creationId xmlns:a16="http://schemas.microsoft.com/office/drawing/2014/main" id="{D6AA8B24-D443-E7AA-7D0D-C11412391672}"/>
              </a:ext>
            </a:extLst>
          </p:cNvPr>
          <p:cNvSpPr>
            <a:spLocks noGrp="1"/>
          </p:cNvSpPr>
          <p:nvPr>
            <p:ph type="sldNum" sz="quarter" idx="10"/>
          </p:nvPr>
        </p:nvSpPr>
        <p:spPr/>
        <p:txBody>
          <a:bodyPr/>
          <a:lstStyle/>
          <a:p>
            <a:fld id="{2E1C7AFC-CFB2-404C-A69D-ECFBCE546BF5}" type="slidenum">
              <a:rPr lang="ja-JP" altLang="en-US" smtClean="0"/>
              <a:pPr/>
              <a:t>42</a:t>
            </a:fld>
            <a:endParaRPr lang="ja-JP" altLang="en-US"/>
          </a:p>
        </p:txBody>
      </p:sp>
      <p:sp>
        <p:nvSpPr>
          <p:cNvPr id="6" name="スライド イメージ プレースホルダー 5">
            <a:extLst>
              <a:ext uri="{FF2B5EF4-FFF2-40B4-BE49-F238E27FC236}">
                <a16:creationId xmlns:a16="http://schemas.microsoft.com/office/drawing/2014/main" id="{AC8439F8-C600-C7B3-824C-85265ED864C7}"/>
              </a:ext>
            </a:extLst>
          </p:cNvPr>
          <p:cNvSpPr>
            <a:spLocks noGrp="1" noRot="1" noChangeAspect="1"/>
          </p:cNvSpPr>
          <p:nvPr>
            <p:ph type="sldImg"/>
          </p:nvPr>
        </p:nvSpPr>
        <p:spPr/>
      </p:sp>
    </p:spTree>
    <p:extLst>
      <p:ext uri="{BB962C8B-B14F-4D97-AF65-F5344CB8AC3E}">
        <p14:creationId xmlns:p14="http://schemas.microsoft.com/office/powerpoint/2010/main" val="3929559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22C56-AC0E-D7CB-923E-5AFDE84AE1C0}"/>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1E3C84B5-1727-DBF3-7048-D8157AECE7A9}"/>
              </a:ext>
            </a:extLst>
          </p:cNvPr>
          <p:cNvSpPr>
            <a:spLocks noGrp="1"/>
          </p:cNvSpPr>
          <p:nvPr>
            <p:ph type="body" idx="1"/>
          </p:nvPr>
        </p:nvSpPr>
        <p:spPr/>
        <p:txBody>
          <a:bodyPr/>
          <a:lstStyle/>
          <a:p>
            <a:pPr lvl="0"/>
            <a:r>
              <a:rPr lang="ja-JP" altLang="en-US" dirty="0"/>
              <a:t>⑤「</a:t>
            </a:r>
            <a:r>
              <a:rPr lang="en-US" altLang="ja-JP" dirty="0"/>
              <a:t>Apple</a:t>
            </a:r>
            <a:r>
              <a:rPr lang="ja-JP" altLang="en-US" dirty="0"/>
              <a:t>ウォレットに追加」をタップします。</a:t>
            </a:r>
            <a:endParaRPr lang="en-US" altLang="ja-JP" dirty="0"/>
          </a:p>
          <a:p>
            <a:pPr lvl="0"/>
            <a:endParaRPr lang="en-US" altLang="ja-JP" dirty="0"/>
          </a:p>
          <a:p>
            <a:pPr defTabSz="946178">
              <a:defRPr/>
            </a:pPr>
            <a:r>
              <a:rPr lang="ja-JP" altLang="en-US" dirty="0"/>
              <a:t>⑥「続ける」をタップします。</a:t>
            </a:r>
          </a:p>
          <a:p>
            <a:pPr lvl="0"/>
            <a:endParaRPr lang="en-US" altLang="ja-JP" dirty="0"/>
          </a:p>
        </p:txBody>
      </p:sp>
      <p:sp>
        <p:nvSpPr>
          <p:cNvPr id="4" name="スライド番号プレースホルダー 3">
            <a:extLst>
              <a:ext uri="{FF2B5EF4-FFF2-40B4-BE49-F238E27FC236}">
                <a16:creationId xmlns:a16="http://schemas.microsoft.com/office/drawing/2014/main" id="{96AFF411-D352-32E5-B0C9-B84977188C6C}"/>
              </a:ext>
            </a:extLst>
          </p:cNvPr>
          <p:cNvSpPr>
            <a:spLocks noGrp="1"/>
          </p:cNvSpPr>
          <p:nvPr>
            <p:ph type="sldNum" sz="quarter" idx="10"/>
          </p:nvPr>
        </p:nvSpPr>
        <p:spPr/>
        <p:txBody>
          <a:bodyPr/>
          <a:lstStyle/>
          <a:p>
            <a:fld id="{2E1C7AFC-CFB2-404C-A69D-ECFBCE546BF5}" type="slidenum">
              <a:rPr lang="ja-JP" altLang="en-US" smtClean="0"/>
              <a:pPr/>
              <a:t>43</a:t>
            </a:fld>
            <a:endParaRPr lang="ja-JP" altLang="en-US"/>
          </a:p>
        </p:txBody>
      </p:sp>
      <p:sp>
        <p:nvSpPr>
          <p:cNvPr id="6" name="スライド イメージ プレースホルダー 5">
            <a:extLst>
              <a:ext uri="{FF2B5EF4-FFF2-40B4-BE49-F238E27FC236}">
                <a16:creationId xmlns:a16="http://schemas.microsoft.com/office/drawing/2014/main" id="{BF24591C-8EE0-5E1F-5A69-C179379969E6}"/>
              </a:ext>
            </a:extLst>
          </p:cNvPr>
          <p:cNvSpPr>
            <a:spLocks noGrp="1" noRot="1" noChangeAspect="1"/>
          </p:cNvSpPr>
          <p:nvPr>
            <p:ph type="sldImg"/>
          </p:nvPr>
        </p:nvSpPr>
        <p:spPr/>
      </p:sp>
    </p:spTree>
    <p:extLst>
      <p:ext uri="{BB962C8B-B14F-4D97-AF65-F5344CB8AC3E}">
        <p14:creationId xmlns:p14="http://schemas.microsoft.com/office/powerpoint/2010/main" val="445898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a:t>
            </a:r>
            <a:r>
              <a:rPr lang="en-US" altLang="ja-JP" dirty="0"/>
              <a:t>iPhone</a:t>
            </a:r>
            <a:r>
              <a:rPr lang="ja-JP" altLang="en-US" dirty="0"/>
              <a:t>のマイナンバーカードの利用が可能になるまで、しばらくお待ちください。</a:t>
            </a:r>
            <a:endParaRPr lang="en-US" altLang="ja-JP" dirty="0"/>
          </a:p>
          <a:p>
            <a:endParaRPr lang="en-US" altLang="ja-JP" dirty="0"/>
          </a:p>
          <a:p>
            <a:r>
              <a:rPr lang="ja-JP" altLang="en-US" dirty="0"/>
              <a:t>利用可能になると、</a:t>
            </a:r>
            <a:r>
              <a:rPr lang="en-US" altLang="ja-JP" dirty="0"/>
              <a:t>Apple</a:t>
            </a:r>
            <a:r>
              <a:rPr lang="ja-JP" altLang="en-US" dirty="0"/>
              <a:t>ウォレットから通知が届き、マイナポータルのメニューに「利用可能」と表示されます。</a:t>
            </a:r>
            <a:endParaRPr lang="en-US" altLang="ja-JP" dirty="0"/>
          </a:p>
          <a:p>
            <a:endParaRPr lang="en-US" altLang="ja-JP" dirty="0"/>
          </a:p>
          <a:p>
            <a:r>
              <a:rPr lang="ja-JP" altLang="en-US" dirty="0"/>
              <a:t>朝</a:t>
            </a:r>
            <a:r>
              <a:rPr lang="en-US" altLang="ja-JP" dirty="0"/>
              <a:t>8</a:t>
            </a:r>
            <a:r>
              <a:rPr lang="ja-JP" altLang="en-US" dirty="0"/>
              <a:t>時から</a:t>
            </a:r>
            <a:r>
              <a:rPr lang="en-US" altLang="ja-JP" dirty="0"/>
              <a:t>19</a:t>
            </a:r>
            <a:r>
              <a:rPr lang="ja-JP" altLang="en-US" dirty="0"/>
              <a:t>時</a:t>
            </a:r>
            <a:r>
              <a:rPr lang="en-US" altLang="ja-JP" dirty="0"/>
              <a:t>30</a:t>
            </a:r>
            <a:r>
              <a:rPr lang="ja-JP" altLang="en-US" dirty="0"/>
              <a:t>分に追加した場合はおおむね数分後に、</a:t>
            </a:r>
            <a:r>
              <a:rPr lang="en-US" altLang="ja-JP" dirty="0"/>
              <a:t>19</a:t>
            </a:r>
            <a:r>
              <a:rPr lang="ja-JP" altLang="en-US" dirty="0"/>
              <a:t>時</a:t>
            </a:r>
            <a:r>
              <a:rPr lang="en-US" altLang="ja-JP" dirty="0"/>
              <a:t>30</a:t>
            </a:r>
            <a:r>
              <a:rPr lang="ja-JP" altLang="en-US" dirty="0"/>
              <a:t>分以降の場合は翌日朝</a:t>
            </a:r>
            <a:r>
              <a:rPr lang="en-US" altLang="ja-JP" dirty="0"/>
              <a:t>8</a:t>
            </a:r>
            <a:r>
              <a:rPr lang="ja-JP" altLang="en-US" dirty="0"/>
              <a:t>時以降に、利用可能となります（平日・土日祝日とも）。</a:t>
            </a:r>
            <a:endParaRPr lang="en-US" altLang="ja-JP" dirty="0"/>
          </a:p>
          <a:p>
            <a:endParaRPr lang="ja-JP" altLang="en-US" dirty="0"/>
          </a:p>
          <a:p>
            <a:r>
              <a:rPr lang="ja-JP" altLang="en-US" dirty="0"/>
              <a:t>通知が届いてから、実際にカードを利用できるまで</a:t>
            </a:r>
            <a:r>
              <a:rPr lang="en-US" altLang="ja-JP" dirty="0"/>
              <a:t>5</a:t>
            </a:r>
            <a:r>
              <a:rPr lang="ja-JP" altLang="en-US" dirty="0"/>
              <a:t>分ほどかかることがあります。</a:t>
            </a: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a:p>
        </p:txBody>
      </p:sp>
      <p:sp>
        <p:nvSpPr>
          <p:cNvPr id="6" name="スライド イメージ プレースホルダー 5">
            <a:extLst>
              <a:ext uri="{FF2B5EF4-FFF2-40B4-BE49-F238E27FC236}">
                <a16:creationId xmlns:a16="http://schemas.microsoft.com/office/drawing/2014/main" id="{EF2A4B57-81CC-7A93-6F6E-D3AB835C85D3}"/>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D106A-E358-8CB1-6FE1-CF4603C6A9F7}"/>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51E7C9AD-8AA6-112B-60AC-B247C6E80A09}"/>
              </a:ext>
            </a:extLst>
          </p:cNvPr>
          <p:cNvSpPr>
            <a:spLocks noGrp="1"/>
          </p:cNvSpPr>
          <p:nvPr>
            <p:ph type="body" idx="1"/>
          </p:nvPr>
        </p:nvSpPr>
        <p:spPr/>
        <p:txBody>
          <a:bodyPr/>
          <a:lstStyle/>
          <a:p>
            <a:r>
              <a:rPr lang="ja-JP" altLang="en-US" dirty="0"/>
              <a:t>次に、</a:t>
            </a:r>
            <a:r>
              <a:rPr lang="en-US" altLang="ja-JP" dirty="0"/>
              <a:t>iPhone</a:t>
            </a:r>
            <a:r>
              <a:rPr lang="ja-JP" altLang="en-US" dirty="0"/>
              <a:t>のマイナンバーカードの利用をやめる手続きについてご説明いたします。</a:t>
            </a:r>
            <a:endParaRPr lang="en-US" altLang="ja-JP" dirty="0"/>
          </a:p>
          <a:p>
            <a:endParaRPr lang="en-US" altLang="ja-JP" dirty="0"/>
          </a:p>
          <a:p>
            <a:pPr lvl="0"/>
            <a:r>
              <a:rPr lang="en-US" altLang="ja-JP" dirty="0"/>
              <a:t>iPhone</a:t>
            </a:r>
            <a:r>
              <a:rPr lang="ja-JP" altLang="en-US" dirty="0"/>
              <a:t>のマイナンバーカードは、下記のいずれかの方法で利用をやめることができます。</a:t>
            </a:r>
            <a:endParaRPr lang="en-US" altLang="ja-JP" dirty="0"/>
          </a:p>
          <a:p>
            <a:pPr lvl="0"/>
            <a:endParaRPr lang="ja-JP" altLang="en-US" dirty="0"/>
          </a:p>
          <a:p>
            <a:r>
              <a:rPr lang="ja-JP" altLang="en-US" dirty="0"/>
              <a:t>一つ目は、操作している</a:t>
            </a:r>
            <a:r>
              <a:rPr lang="en-US" altLang="ja-JP" dirty="0"/>
              <a:t>iPhone</a:t>
            </a:r>
            <a:r>
              <a:rPr lang="ja-JP" altLang="en-US" dirty="0"/>
              <a:t>のマイナンバーカードを削除する場合です。</a:t>
            </a:r>
            <a:endParaRPr lang="en-US" altLang="ja-JP" dirty="0"/>
          </a:p>
          <a:p>
            <a:endParaRPr lang="en-US" altLang="ja-JP" dirty="0"/>
          </a:p>
          <a:p>
            <a:r>
              <a:rPr lang="ja-JP" altLang="en-US" dirty="0"/>
              <a:t>こちらの場合は、次のページ以降の手順に沿って操作を行ってください。</a:t>
            </a:r>
            <a:endParaRPr lang="en-US" altLang="ja-JP" dirty="0"/>
          </a:p>
          <a:p>
            <a:endParaRPr lang="en-US" altLang="ja-JP" dirty="0"/>
          </a:p>
          <a:p>
            <a:r>
              <a:rPr lang="ja-JP" altLang="en-US" dirty="0"/>
              <a:t>二つ目は、手元にない</a:t>
            </a:r>
            <a:r>
              <a:rPr lang="en-US" altLang="ja-JP" dirty="0"/>
              <a:t>iPhone</a:t>
            </a:r>
            <a:r>
              <a:rPr lang="ja-JP" altLang="en-US" dirty="0"/>
              <a:t>に追加したマイナンバーカードを削除する場合です。</a:t>
            </a:r>
            <a:endParaRPr lang="en-US" altLang="ja-JP" dirty="0"/>
          </a:p>
          <a:p>
            <a:endParaRPr lang="en-US" altLang="ja-JP" dirty="0"/>
          </a:p>
          <a:p>
            <a:r>
              <a:rPr lang="ja-JP" altLang="en-US" dirty="0"/>
              <a:t>こちらの場合は、マイナンバーカードを追加していない状態の</a:t>
            </a:r>
            <a:r>
              <a:rPr lang="en-US" altLang="ja-JP" dirty="0"/>
              <a:t>iPhone</a:t>
            </a:r>
            <a:r>
              <a:rPr lang="ja-JP" altLang="en-US" dirty="0"/>
              <a:t>を用いて、「</a:t>
            </a:r>
            <a:r>
              <a:rPr lang="en-US" altLang="ja-JP" dirty="0"/>
              <a:t>3-F</a:t>
            </a:r>
            <a:r>
              <a:rPr lang="ja-JP" altLang="en-US" dirty="0"/>
              <a:t> 別の</a:t>
            </a:r>
            <a:r>
              <a:rPr lang="en-US" altLang="ja-JP" dirty="0"/>
              <a:t>iPhone</a:t>
            </a:r>
            <a:r>
              <a:rPr lang="ja-JP" altLang="en-US" dirty="0"/>
              <a:t>のマイナンバーカードを削除する」を行ってください。</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4B4E7D2B-5B18-0B69-5D15-7072F470A5CA}"/>
              </a:ext>
            </a:extLst>
          </p:cNvPr>
          <p:cNvSpPr>
            <a:spLocks noGrp="1"/>
          </p:cNvSpPr>
          <p:nvPr>
            <p:ph type="sldNum" sz="quarter" idx="10"/>
          </p:nvPr>
        </p:nvSpPr>
        <p:spPr/>
        <p:txBody>
          <a:bodyPr/>
          <a:lstStyle/>
          <a:p>
            <a:fld id="{2E1C7AFC-CFB2-404C-A69D-ECFBCE546BF5}" type="slidenum">
              <a:rPr lang="ja-JP" altLang="en-US" smtClean="0"/>
              <a:pPr/>
              <a:t>45</a:t>
            </a:fld>
            <a:endParaRPr lang="ja-JP" altLang="en-US"/>
          </a:p>
        </p:txBody>
      </p:sp>
      <p:sp>
        <p:nvSpPr>
          <p:cNvPr id="6" name="スライド イメージ プレースホルダー 5">
            <a:extLst>
              <a:ext uri="{FF2B5EF4-FFF2-40B4-BE49-F238E27FC236}">
                <a16:creationId xmlns:a16="http://schemas.microsoft.com/office/drawing/2014/main" id="{AF8DD7C7-52B7-F8B1-4023-6C37AA464DFD}"/>
              </a:ext>
            </a:extLst>
          </p:cNvPr>
          <p:cNvSpPr>
            <a:spLocks noGrp="1" noRot="1" noChangeAspect="1"/>
          </p:cNvSpPr>
          <p:nvPr>
            <p:ph type="sldImg"/>
          </p:nvPr>
        </p:nvSpPr>
        <p:spPr/>
      </p:sp>
    </p:spTree>
    <p:extLst>
      <p:ext uri="{BB962C8B-B14F-4D97-AF65-F5344CB8AC3E}">
        <p14:creationId xmlns:p14="http://schemas.microsoft.com/office/powerpoint/2010/main" val="2770225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追加済みのマイナンバーカードを削除します。</a:t>
            </a:r>
            <a:endParaRPr lang="en-US" altLang="ja-JP" dirty="0"/>
          </a:p>
          <a:p>
            <a:endParaRPr lang="en-US" altLang="ja-JP" dirty="0"/>
          </a:p>
          <a:p>
            <a:r>
              <a:rPr lang="ja-JP" altLang="en-US" dirty="0"/>
              <a:t>①マイナポータルをタップします。</a:t>
            </a:r>
            <a:endParaRPr lang="en-US" altLang="ja-JP" dirty="0"/>
          </a:p>
          <a:p>
            <a:endParaRPr lang="en-US" altLang="ja-JP" dirty="0"/>
          </a:p>
          <a:p>
            <a:pPr defTabSz="946178">
              <a:defRPr/>
            </a:pPr>
            <a:r>
              <a:rPr lang="ja-JP" altLang="en-US" dirty="0"/>
              <a:t>②「メニュー」をタップします。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a:p>
        </p:txBody>
      </p:sp>
      <p:sp>
        <p:nvSpPr>
          <p:cNvPr id="6" name="スライド イメージ プレースホルダー 5">
            <a:extLst>
              <a:ext uri="{FF2B5EF4-FFF2-40B4-BE49-F238E27FC236}">
                <a16:creationId xmlns:a16="http://schemas.microsoft.com/office/drawing/2014/main" id="{D7FD3AB1-239B-D59A-21B3-2EECBAC793A0}"/>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③「</a:t>
            </a:r>
            <a:r>
              <a:rPr lang="en-US" altLang="ja-JP" dirty="0"/>
              <a:t>iPhone</a:t>
            </a:r>
            <a:r>
              <a:rPr lang="ja-JP" altLang="en-US" dirty="0"/>
              <a:t>のマイナンバーカード」をタップします。</a:t>
            </a:r>
            <a:endParaRPr lang="en-US" altLang="ja-JP" dirty="0"/>
          </a:p>
          <a:p>
            <a:endParaRPr lang="en-US" altLang="ja-JP" dirty="0"/>
          </a:p>
          <a:p>
            <a:pPr defTabSz="946178">
              <a:defRPr/>
            </a:pPr>
            <a:r>
              <a:rPr lang="ja-JP" altLang="en-US" dirty="0"/>
              <a:t>④画面の一番下にある「削除」をタップします。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a:p>
        </p:txBody>
      </p:sp>
      <p:sp>
        <p:nvSpPr>
          <p:cNvPr id="6" name="スライド イメージ プレースホルダー 5">
            <a:extLst>
              <a:ext uri="{FF2B5EF4-FFF2-40B4-BE49-F238E27FC236}">
                <a16:creationId xmlns:a16="http://schemas.microsoft.com/office/drawing/2014/main" id="{33933E98-30E4-2017-D6EC-2D677050EA52}"/>
              </a:ext>
            </a:extLst>
          </p:cNvPr>
          <p:cNvSpPr>
            <a:spLocks noGrp="1" noRot="1" noChangeAspect="1"/>
          </p:cNvSpPr>
          <p:nvPr>
            <p:ph type="sldImg"/>
          </p:nvPr>
        </p:nvSpPr>
        <p:spPr/>
      </p:sp>
    </p:spTree>
    <p:extLst>
      <p:ext uri="{BB962C8B-B14F-4D97-AF65-F5344CB8AC3E}">
        <p14:creationId xmlns:p14="http://schemas.microsoft.com/office/powerpoint/2010/main" val="845245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⑤いずれかの削除方法を選択します。</a:t>
            </a:r>
            <a:endParaRPr lang="en-US" altLang="ja-JP" dirty="0"/>
          </a:p>
          <a:p>
            <a:endParaRPr lang="en-US" altLang="ja-JP" dirty="0"/>
          </a:p>
          <a:p>
            <a:pPr defTabSz="946178">
              <a:defRPr/>
            </a:pPr>
            <a:r>
              <a:rPr lang="ja-JP" altLang="en-US" dirty="0"/>
              <a:t>⑥選択した削除方法に従い、署名用パスワードを入力し「次へ」をタップします。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a:p>
        </p:txBody>
      </p:sp>
      <p:sp>
        <p:nvSpPr>
          <p:cNvPr id="7" name="スライド イメージ プレースホルダー 6">
            <a:extLst>
              <a:ext uri="{FF2B5EF4-FFF2-40B4-BE49-F238E27FC236}">
                <a16:creationId xmlns:a16="http://schemas.microsoft.com/office/drawing/2014/main" id="{2249ACA7-31F5-AF65-03D2-530D52B1486E}"/>
              </a:ext>
            </a:extLst>
          </p:cNvPr>
          <p:cNvSpPr>
            <a:spLocks noGrp="1" noRot="1" noChangeAspect="1"/>
          </p:cNvSpPr>
          <p:nvPr>
            <p:ph type="sldImg"/>
          </p:nvPr>
        </p:nvSpPr>
        <p:spPr/>
      </p:sp>
    </p:spTree>
    <p:extLst>
      <p:ext uri="{BB962C8B-B14F-4D97-AF65-F5344CB8AC3E}">
        <p14:creationId xmlns:p14="http://schemas.microsoft.com/office/powerpoint/2010/main" val="3959903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33C92-3855-F44A-E8FE-540D35B44CA4}"/>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55F3F32C-101A-C180-B421-59F588F3D520}"/>
              </a:ext>
            </a:extLst>
          </p:cNvPr>
          <p:cNvSpPr>
            <a:spLocks noGrp="1"/>
          </p:cNvSpPr>
          <p:nvPr>
            <p:ph type="body" idx="1"/>
          </p:nvPr>
        </p:nvSpPr>
        <p:spPr/>
        <p:txBody>
          <a:bodyPr/>
          <a:lstStyle/>
          <a:p>
            <a:pPr lvl="0"/>
            <a:r>
              <a:rPr lang="ja-JP" altLang="en-US" dirty="0"/>
              <a:t>⑦削除完了画面が表示されます。</a:t>
            </a:r>
            <a:endParaRPr lang="en-US" altLang="ja-JP" dirty="0"/>
          </a:p>
          <a:p>
            <a:pPr lvl="0"/>
            <a:endParaRPr lang="ja-JP" altLang="en-US" dirty="0"/>
          </a:p>
          <a:p>
            <a:r>
              <a:rPr lang="ja-JP" altLang="en-US" dirty="0"/>
              <a:t>これで</a:t>
            </a:r>
            <a:r>
              <a:rPr lang="en-US" altLang="ja-JP" dirty="0"/>
              <a:t>iPhone</a:t>
            </a:r>
            <a:r>
              <a:rPr lang="ja-JP" altLang="en-US" dirty="0"/>
              <a:t>のマイナンバーカードの利用をやめる手続きは完了です。</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C4C01787-0795-6509-1F84-5295D10ED1C1}"/>
              </a:ext>
            </a:extLst>
          </p:cNvPr>
          <p:cNvSpPr>
            <a:spLocks noGrp="1"/>
          </p:cNvSpPr>
          <p:nvPr>
            <p:ph type="sldNum" sz="quarter" idx="10"/>
          </p:nvPr>
        </p:nvSpPr>
        <p:spPr/>
        <p:txBody>
          <a:bodyPr/>
          <a:lstStyle/>
          <a:p>
            <a:fld id="{2E1C7AFC-CFB2-404C-A69D-ECFBCE546BF5}" type="slidenum">
              <a:rPr lang="ja-JP" altLang="en-US" smtClean="0"/>
              <a:pPr/>
              <a:t>49</a:t>
            </a:fld>
            <a:endParaRPr lang="ja-JP" altLang="en-US"/>
          </a:p>
        </p:txBody>
      </p:sp>
      <p:sp>
        <p:nvSpPr>
          <p:cNvPr id="6" name="スライド イメージ プレースホルダー 5">
            <a:extLst>
              <a:ext uri="{FF2B5EF4-FFF2-40B4-BE49-F238E27FC236}">
                <a16:creationId xmlns:a16="http://schemas.microsoft.com/office/drawing/2014/main" id="{52CB75E5-F65C-9FAD-90A8-E6EDEAED0756}"/>
              </a:ext>
            </a:extLst>
          </p:cNvPr>
          <p:cNvSpPr>
            <a:spLocks noGrp="1" noRot="1" noChangeAspect="1"/>
          </p:cNvSpPr>
          <p:nvPr>
            <p:ph type="sldImg"/>
          </p:nvPr>
        </p:nvSpPr>
        <p:spPr/>
      </p:sp>
    </p:spTree>
    <p:extLst>
      <p:ext uri="{BB962C8B-B14F-4D97-AF65-F5344CB8AC3E}">
        <p14:creationId xmlns:p14="http://schemas.microsoft.com/office/powerpoint/2010/main" val="77786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F1DC5-E790-E5BD-29EF-2BB1D067E9A2}"/>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AD28FF3-6C47-8CF1-4771-2F12173C5E2F}"/>
              </a:ext>
            </a:extLst>
          </p:cNvPr>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AA21760A-C7D1-C020-4A72-A10C79F75BFD}"/>
              </a:ext>
            </a:extLst>
          </p:cNvPr>
          <p:cNvSpPr>
            <a:spLocks noGrp="1"/>
          </p:cNvSpPr>
          <p:nvPr>
            <p:ph type="body" sz="quarter" idx="3"/>
          </p:nvPr>
        </p:nvSpPr>
        <p:spPr/>
        <p:txBody>
          <a:bodyPr/>
          <a:lstStyle/>
          <a:p>
            <a:pPr lvl="0"/>
            <a:r>
              <a:rPr lang="ja-JP" altLang="en-US" dirty="0"/>
              <a:t>まず、マイナンバーカード機能のスマートフォン搭載の概要についてご説明いたします。</a:t>
            </a:r>
            <a:endParaRPr lang="en-US" altLang="ja-JP" dirty="0"/>
          </a:p>
          <a:p>
            <a:pPr lvl="0"/>
            <a:endParaRPr lang="en-US" altLang="ja-JP" dirty="0"/>
          </a:p>
          <a:p>
            <a:pPr lvl="0"/>
            <a:r>
              <a:rPr lang="ja-JP" altLang="en-US" dirty="0"/>
              <a:t>スマートフォンにマイナンバーカードと同等の機能を搭載することで、実物のマイナンバーカードを持ち歩かずとも、</a:t>
            </a:r>
            <a:endParaRPr lang="en-US" altLang="ja-JP" dirty="0"/>
          </a:p>
          <a:p>
            <a:pPr lvl="0"/>
            <a:r>
              <a:rPr lang="ja-JP" altLang="en-US" dirty="0"/>
              <a:t>スマートフォンだけで、様々なマイナンバーカード関連サービスの利用やインターネット上での本人確認ができるようになります。</a:t>
            </a:r>
            <a:endParaRPr lang="en-US" altLang="ja-JP" dirty="0"/>
          </a:p>
          <a:p>
            <a:pPr lvl="0"/>
            <a:endParaRPr lang="en-US" altLang="ja-JP" dirty="0"/>
          </a:p>
          <a:p>
            <a:pPr lvl="0"/>
            <a:r>
              <a:rPr lang="ja-JP" altLang="en-US" dirty="0"/>
              <a:t>主な機能としては二つあります。</a:t>
            </a:r>
            <a:endParaRPr lang="en-US" altLang="ja-JP" dirty="0"/>
          </a:p>
          <a:p>
            <a:pPr lvl="0"/>
            <a:endParaRPr lang="en-US" altLang="ja-JP" dirty="0"/>
          </a:p>
          <a:p>
            <a:pPr lvl="0"/>
            <a:r>
              <a:rPr lang="ja-JP" altLang="en-US" dirty="0"/>
              <a:t>一つ目は、電子証明書機能です。こちらはスマホ用電子証明書とも呼ばれます。</a:t>
            </a:r>
          </a:p>
          <a:p>
            <a:pPr lvl="0"/>
            <a:endParaRPr lang="en-US" altLang="ja-JP" dirty="0"/>
          </a:p>
          <a:p>
            <a:pPr lvl="0"/>
            <a:r>
              <a:rPr lang="ja-JP" altLang="en-US" dirty="0"/>
              <a:t>マイナンバーカードの</a:t>
            </a:r>
            <a:r>
              <a:rPr lang="en-US" altLang="ja-JP" dirty="0"/>
              <a:t>IC</a:t>
            </a:r>
            <a:r>
              <a:rPr lang="ja-JP" altLang="en-US" dirty="0"/>
              <a:t>チップに格納されたものと同等の電子証明書を利用して、</a:t>
            </a:r>
            <a:endParaRPr lang="en-US" altLang="ja-JP" dirty="0"/>
          </a:p>
          <a:p>
            <a:pPr lvl="0"/>
            <a:r>
              <a:rPr lang="ja-JP" altLang="en-US" dirty="0"/>
              <a:t>スマートフォンだけで本人確認や行政手続などを行うことができます。</a:t>
            </a:r>
          </a:p>
          <a:p>
            <a:pPr lvl="0"/>
            <a:endParaRPr lang="en-US" altLang="ja-JP" dirty="0"/>
          </a:p>
          <a:p>
            <a:pPr lvl="0"/>
            <a:r>
              <a:rPr lang="ja-JP" altLang="en-US" dirty="0"/>
              <a:t>電子証明書とは、インターネット上での様々な申請における身分証明書のことです。書面手続における「印鑑証明書」に相当します。</a:t>
            </a:r>
            <a:endParaRPr lang="en-US" altLang="ja-JP" dirty="0"/>
          </a:p>
          <a:p>
            <a:pPr lvl="0"/>
            <a:endParaRPr lang="en-US" altLang="ja-JP" dirty="0"/>
          </a:p>
          <a:p>
            <a:r>
              <a:rPr lang="ja-JP" altLang="en-US" dirty="0"/>
              <a:t>二つ目は、属性証明機能です。こちらは</a:t>
            </a:r>
            <a:r>
              <a:rPr lang="en-US" altLang="ja-JP" dirty="0"/>
              <a:t>Android</a:t>
            </a:r>
            <a:r>
              <a:rPr lang="ja-JP" altLang="en-US" dirty="0"/>
              <a:t>端末では未対応で、</a:t>
            </a:r>
            <a:r>
              <a:rPr lang="en-US" altLang="ja-JP" dirty="0"/>
              <a:t>iPhone</a:t>
            </a:r>
            <a:r>
              <a:rPr lang="ja-JP" altLang="en-US" dirty="0"/>
              <a:t>でのみ使用できる機能です。</a:t>
            </a:r>
            <a:endParaRPr lang="en-US" altLang="ja-JP" dirty="0"/>
          </a:p>
          <a:p>
            <a:endParaRPr lang="en-US" altLang="ja-JP" dirty="0"/>
          </a:p>
          <a:p>
            <a:r>
              <a:rPr lang="ja-JP" altLang="en-US" dirty="0"/>
              <a:t>マイナンバーカードの</a:t>
            </a:r>
            <a:r>
              <a:rPr lang="en-US" altLang="ja-JP" dirty="0"/>
              <a:t>IC</a:t>
            </a:r>
            <a:r>
              <a:rPr lang="ja-JP" altLang="en-US" dirty="0"/>
              <a:t>チップに格納された基本</a:t>
            </a:r>
            <a:r>
              <a:rPr lang="en-US" altLang="ja-JP" dirty="0"/>
              <a:t>4</a:t>
            </a:r>
            <a:r>
              <a:rPr lang="ja-JP" altLang="en-US" dirty="0"/>
              <a:t>情報である、氏名・住所・生年月日・性別等の情報をスマートフォンに搭載することで、</a:t>
            </a:r>
            <a:endParaRPr lang="en-US" altLang="ja-JP" dirty="0"/>
          </a:p>
          <a:p>
            <a:r>
              <a:rPr lang="ja-JP" altLang="en-US" dirty="0"/>
              <a:t>スマートフォンだけで年齢確認など自身の属性情報を提示することができます。</a:t>
            </a:r>
          </a:p>
          <a:p>
            <a:endParaRPr lang="en-US" altLang="ja-JP" dirty="0"/>
          </a:p>
        </p:txBody>
      </p:sp>
      <p:sp>
        <p:nvSpPr>
          <p:cNvPr id="7" name="スライド イメージ プレースホルダー 6">
            <a:extLst>
              <a:ext uri="{FF2B5EF4-FFF2-40B4-BE49-F238E27FC236}">
                <a16:creationId xmlns:a16="http://schemas.microsoft.com/office/drawing/2014/main" id="{0B971C31-0095-214B-7B4C-2BCE9408BA03}"/>
              </a:ext>
            </a:extLst>
          </p:cNvPr>
          <p:cNvSpPr>
            <a:spLocks noGrp="1" noRot="1" noChangeAspect="1"/>
          </p:cNvSpPr>
          <p:nvPr>
            <p:ph type="sldImg"/>
          </p:nvPr>
        </p:nvSpPr>
        <p:spPr/>
      </p:sp>
    </p:spTree>
    <p:extLst>
      <p:ext uri="{BB962C8B-B14F-4D97-AF65-F5344CB8AC3E}">
        <p14:creationId xmlns:p14="http://schemas.microsoft.com/office/powerpoint/2010/main" val="145476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次に、別の</a:t>
            </a:r>
            <a:r>
              <a:rPr lang="en-US" altLang="ja-JP" dirty="0"/>
              <a:t>iPhone</a:t>
            </a:r>
            <a:r>
              <a:rPr lang="ja-JP" altLang="en-US" dirty="0"/>
              <a:t>のマイナンバーカードを削除する方法をご説明いたします。</a:t>
            </a:r>
            <a:endParaRPr lang="en-US" altLang="ja-JP" dirty="0"/>
          </a:p>
          <a:p>
            <a:endParaRPr lang="en-US" altLang="ja-JP" dirty="0"/>
          </a:p>
          <a:p>
            <a:pPr lvl="0"/>
            <a:r>
              <a:rPr lang="ja-JP" altLang="en-US" dirty="0"/>
              <a:t>①「メニュー」をタップします。</a:t>
            </a:r>
            <a:endParaRPr lang="en-US" altLang="ja-JP" dirty="0"/>
          </a:p>
          <a:p>
            <a:endParaRPr lang="en-US" altLang="ja-JP" dirty="0"/>
          </a:p>
          <a:p>
            <a:pPr defTabSz="946178">
              <a:defRPr/>
            </a:pPr>
            <a:r>
              <a:rPr lang="ja-JP" altLang="en-US" dirty="0"/>
              <a:t>②ページ最下部の「別のスマートフォンのカードを削除」をタップします。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a:p>
        </p:txBody>
      </p:sp>
      <p:sp>
        <p:nvSpPr>
          <p:cNvPr id="6" name="スライド イメージ プレースホルダー 5">
            <a:extLst>
              <a:ext uri="{FF2B5EF4-FFF2-40B4-BE49-F238E27FC236}">
                <a16:creationId xmlns:a16="http://schemas.microsoft.com/office/drawing/2014/main" id="{CDD622AF-8B74-9739-9D6F-2DD2E3256CF9}"/>
              </a:ext>
            </a:extLst>
          </p:cNvPr>
          <p:cNvSpPr>
            <a:spLocks noGrp="1" noRot="1" noChangeAspect="1"/>
          </p:cNvSpPr>
          <p:nvPr>
            <p:ph type="sldImg"/>
          </p:nvPr>
        </p:nvSpPr>
        <p:spPr/>
      </p:sp>
    </p:spTree>
    <p:extLst>
      <p:ext uri="{BB962C8B-B14F-4D97-AF65-F5344CB8AC3E}">
        <p14:creationId xmlns:p14="http://schemas.microsoft.com/office/powerpoint/2010/main" val="27852881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③実物のマイナンバーカードの署名用パスワードを入力し「次へ」をタップします。</a:t>
            </a:r>
            <a:endParaRPr lang="en-US" altLang="ja-JP" dirty="0"/>
          </a:p>
          <a:p>
            <a:endParaRPr lang="en-US" altLang="ja-JP" dirty="0"/>
          </a:p>
          <a:p>
            <a:pPr defTabSz="946178">
              <a:defRPr/>
            </a:pPr>
            <a:r>
              <a:rPr lang="ja-JP" altLang="en-US" dirty="0"/>
              <a:t>④マイナンバーカードとスマートフォンの読み取り部を合わせます。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a:p>
        </p:txBody>
      </p:sp>
      <p:sp>
        <p:nvSpPr>
          <p:cNvPr id="6" name="スライド イメージ プレースホルダー 5">
            <a:extLst>
              <a:ext uri="{FF2B5EF4-FFF2-40B4-BE49-F238E27FC236}">
                <a16:creationId xmlns:a16="http://schemas.microsoft.com/office/drawing/2014/main" id="{CE0F9EC3-03DB-D24A-CF09-CE1495859054}"/>
              </a:ext>
            </a:extLst>
          </p:cNvPr>
          <p:cNvSpPr>
            <a:spLocks noGrp="1" noRot="1" noChangeAspect="1"/>
          </p:cNvSpPr>
          <p:nvPr>
            <p:ph type="sldImg"/>
          </p:nvPr>
        </p:nvSpPr>
        <p:spPr/>
      </p:sp>
    </p:spTree>
    <p:extLst>
      <p:ext uri="{BB962C8B-B14F-4D97-AF65-F5344CB8AC3E}">
        <p14:creationId xmlns:p14="http://schemas.microsoft.com/office/powerpoint/2010/main" val="35020115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⑤削除完了画面が表示されます。</a:t>
            </a:r>
            <a:endParaRPr lang="en-US" altLang="ja-JP" dirty="0"/>
          </a:p>
          <a:p>
            <a:pPr lvl="0"/>
            <a:endParaRPr lang="en-US" altLang="ja-JP" dirty="0"/>
          </a:p>
          <a:p>
            <a:r>
              <a:rPr lang="ja-JP" altLang="en-US" dirty="0"/>
              <a:t>これで別の</a:t>
            </a:r>
            <a:r>
              <a:rPr lang="en-US" altLang="ja-JP" dirty="0"/>
              <a:t>iPhone</a:t>
            </a:r>
            <a:r>
              <a:rPr lang="ja-JP" altLang="en-US" dirty="0"/>
              <a:t>のマイナンバーカードを削除する手続きは完了です。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a:p>
        </p:txBody>
      </p:sp>
      <p:sp>
        <p:nvSpPr>
          <p:cNvPr id="6" name="スライド イメージ プレースホルダー 5">
            <a:extLst>
              <a:ext uri="{FF2B5EF4-FFF2-40B4-BE49-F238E27FC236}">
                <a16:creationId xmlns:a16="http://schemas.microsoft.com/office/drawing/2014/main" id="{2A7066CA-7B5A-C78D-C9E6-20A4C740443F}"/>
              </a:ext>
            </a:extLst>
          </p:cNvPr>
          <p:cNvSpPr>
            <a:spLocks noGrp="1" noRot="1" noChangeAspect="1"/>
          </p:cNvSpPr>
          <p:nvPr>
            <p:ph type="sldImg"/>
          </p:nvPr>
        </p:nvSpPr>
        <p:spPr/>
      </p:sp>
    </p:spTree>
    <p:extLst>
      <p:ext uri="{BB962C8B-B14F-4D97-AF65-F5344CB8AC3E}">
        <p14:creationId xmlns:p14="http://schemas.microsoft.com/office/powerpoint/2010/main" val="1851438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ここでは、機種変更する時の手続きについてご説明いたします。</a:t>
            </a:r>
          </a:p>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53</a:t>
            </a:fld>
            <a:endParaRPr lang="ja-JP" altLang="en-US"/>
          </a:p>
        </p:txBody>
      </p:sp>
      <p:sp>
        <p:nvSpPr>
          <p:cNvPr id="6" name="スライド イメージ プレースホルダー 5">
            <a:extLst>
              <a:ext uri="{FF2B5EF4-FFF2-40B4-BE49-F238E27FC236}">
                <a16:creationId xmlns:a16="http://schemas.microsoft.com/office/drawing/2014/main" id="{E2A8D14F-668B-B6B0-7D1C-CADBB0B83406}"/>
              </a:ext>
            </a:extLst>
          </p:cNvPr>
          <p:cNvSpPr>
            <a:spLocks noGrp="1" noRot="1" noChangeAspect="1"/>
          </p:cNvSpPr>
          <p:nvPr>
            <p:ph type="sldImg"/>
          </p:nvPr>
        </p:nvSpPr>
        <p:spPr/>
      </p:sp>
    </p:spTree>
    <p:extLst>
      <p:ext uri="{BB962C8B-B14F-4D97-AF65-F5344CB8AC3E}">
        <p14:creationId xmlns:p14="http://schemas.microsoft.com/office/powerpoint/2010/main" val="4182217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82AB1-4235-4438-D5F7-EDCDC7427F43}"/>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61EFAD97-E1FE-5A1A-34B5-37B690343FC2}"/>
              </a:ext>
            </a:extLst>
          </p:cNvPr>
          <p:cNvSpPr>
            <a:spLocks noGrp="1"/>
          </p:cNvSpPr>
          <p:nvPr>
            <p:ph type="body" idx="1"/>
          </p:nvPr>
        </p:nvSpPr>
        <p:spPr/>
        <p:txBody>
          <a:bodyPr/>
          <a:lstStyle/>
          <a:p>
            <a:r>
              <a:rPr lang="ja-JP" altLang="en-US" dirty="0"/>
              <a:t>機種変更する時には、古いスマートフォンからマイナンバーカード機能を削除したうえで、新しいスマートフォンに改めて登録を行ってください。</a:t>
            </a:r>
          </a:p>
          <a:p>
            <a:endParaRPr lang="en-US" altLang="ja-JP" dirty="0"/>
          </a:p>
          <a:p>
            <a:r>
              <a:rPr lang="ja-JP" altLang="en-US" dirty="0"/>
              <a:t>古いスマートフォンが</a:t>
            </a:r>
            <a:r>
              <a:rPr lang="en-US" altLang="ja-JP" dirty="0"/>
              <a:t>Android</a:t>
            </a:r>
            <a:r>
              <a:rPr lang="ja-JP" altLang="en-US" dirty="0"/>
              <a:t>端末で、新しいスマートフォンも</a:t>
            </a:r>
            <a:r>
              <a:rPr lang="en-US" altLang="ja-JP" dirty="0"/>
              <a:t>Android</a:t>
            </a:r>
            <a:r>
              <a:rPr lang="ja-JP" altLang="en-US" dirty="0"/>
              <a:t>端末の場合は、「</a:t>
            </a:r>
            <a:r>
              <a:rPr lang="en-US" altLang="ja-JP" dirty="0"/>
              <a:t>4-B Android</a:t>
            </a:r>
            <a:r>
              <a:rPr lang="ja-JP" altLang="en-US" dirty="0"/>
              <a:t>スマホ用電子証明書を機種変更する」に従って機種変更手続を行ってください。</a:t>
            </a:r>
            <a:endParaRPr lang="en-US" altLang="ja-JP" dirty="0"/>
          </a:p>
          <a:p>
            <a:endParaRPr lang="ja-JP" altLang="en-US" dirty="0"/>
          </a:p>
          <a:p>
            <a:r>
              <a:rPr lang="ja-JP" altLang="en-US" dirty="0"/>
              <a:t>古いスマートフォンが</a:t>
            </a:r>
            <a:r>
              <a:rPr lang="en-US" altLang="ja-JP" dirty="0"/>
              <a:t>Android</a:t>
            </a:r>
            <a:r>
              <a:rPr lang="ja-JP" altLang="en-US" dirty="0"/>
              <a:t>端末で、新しいスマートフォンが</a:t>
            </a:r>
            <a:r>
              <a:rPr lang="en-US" altLang="ja-JP" dirty="0"/>
              <a:t>iPhone</a:t>
            </a:r>
            <a:r>
              <a:rPr lang="ja-JP" altLang="en-US" dirty="0"/>
              <a:t>の場合は、「</a:t>
            </a:r>
            <a:r>
              <a:rPr lang="en-US" altLang="ja-JP" dirty="0"/>
              <a:t>2-F </a:t>
            </a:r>
            <a:r>
              <a:rPr lang="ja-JP" altLang="en-US" dirty="0"/>
              <a:t>スマホ用電子証明書の利用をやめる手続き」に従って削除を行ってから、「</a:t>
            </a:r>
            <a:r>
              <a:rPr lang="en-US" altLang="ja-JP" dirty="0"/>
              <a:t>3-C iPhone</a:t>
            </a:r>
            <a:r>
              <a:rPr lang="ja-JP" altLang="en-US" dirty="0"/>
              <a:t>のマイナンバーカードを申請する」に従って登録を行ってください。</a:t>
            </a:r>
          </a:p>
          <a:p>
            <a:endParaRPr lang="en-US" altLang="ja-JP" dirty="0"/>
          </a:p>
        </p:txBody>
      </p:sp>
      <p:sp>
        <p:nvSpPr>
          <p:cNvPr id="4" name="スライド番号プレースホルダー 3">
            <a:extLst>
              <a:ext uri="{FF2B5EF4-FFF2-40B4-BE49-F238E27FC236}">
                <a16:creationId xmlns:a16="http://schemas.microsoft.com/office/drawing/2014/main" id="{3B00B3AB-B4A8-3C57-110D-E1D6861BD875}"/>
              </a:ext>
            </a:extLst>
          </p:cNvPr>
          <p:cNvSpPr>
            <a:spLocks noGrp="1"/>
          </p:cNvSpPr>
          <p:nvPr>
            <p:ph type="sldNum" sz="quarter" idx="10"/>
          </p:nvPr>
        </p:nvSpPr>
        <p:spPr/>
        <p:txBody>
          <a:bodyPr/>
          <a:lstStyle/>
          <a:p>
            <a:fld id="{2E1C7AFC-CFB2-404C-A69D-ECFBCE546BF5}" type="slidenum">
              <a:rPr lang="ja-JP" altLang="en-US" smtClean="0"/>
              <a:pPr/>
              <a:t>54</a:t>
            </a:fld>
            <a:endParaRPr lang="ja-JP" altLang="en-US"/>
          </a:p>
        </p:txBody>
      </p:sp>
      <p:sp>
        <p:nvSpPr>
          <p:cNvPr id="7" name="スライド イメージ プレースホルダー 6">
            <a:extLst>
              <a:ext uri="{FF2B5EF4-FFF2-40B4-BE49-F238E27FC236}">
                <a16:creationId xmlns:a16="http://schemas.microsoft.com/office/drawing/2014/main" id="{06F73A47-BFD7-4B4A-9B2E-F0D69065B564}"/>
              </a:ext>
            </a:extLst>
          </p:cNvPr>
          <p:cNvSpPr>
            <a:spLocks noGrp="1" noRot="1" noChangeAspect="1"/>
          </p:cNvSpPr>
          <p:nvPr>
            <p:ph type="sldImg"/>
          </p:nvPr>
        </p:nvSpPr>
        <p:spPr/>
      </p:sp>
    </p:spTree>
    <p:extLst>
      <p:ext uri="{BB962C8B-B14F-4D97-AF65-F5344CB8AC3E}">
        <p14:creationId xmlns:p14="http://schemas.microsoft.com/office/powerpoint/2010/main" val="24858477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717A5-B093-8241-0B7E-1AFD72A0B17E}"/>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D22CC357-B1E9-6EAD-1544-856CE7A646DE}"/>
              </a:ext>
            </a:extLst>
          </p:cNvPr>
          <p:cNvSpPr>
            <a:spLocks noGrp="1"/>
          </p:cNvSpPr>
          <p:nvPr>
            <p:ph type="body" idx="1"/>
          </p:nvPr>
        </p:nvSpPr>
        <p:spPr/>
        <p:txBody>
          <a:bodyPr/>
          <a:lstStyle/>
          <a:p>
            <a:r>
              <a:rPr lang="ja-JP" altLang="en-US" dirty="0"/>
              <a:t>古いスマートフォンが</a:t>
            </a:r>
            <a:r>
              <a:rPr lang="en-US" altLang="ja-JP" dirty="0"/>
              <a:t>iPhone</a:t>
            </a:r>
            <a:r>
              <a:rPr lang="ja-JP" altLang="en-US" dirty="0"/>
              <a:t>の場合は、まず、「</a:t>
            </a:r>
            <a:r>
              <a:rPr lang="en-US" altLang="ja-JP" dirty="0"/>
              <a:t>3-E iPhone</a:t>
            </a:r>
            <a:r>
              <a:rPr lang="ja-JP" altLang="en-US" dirty="0"/>
              <a:t>のマイナンバーカードの利用をやめる手続き」に従って削除を行ってください。</a:t>
            </a:r>
            <a:endParaRPr lang="en-US" altLang="ja-JP" dirty="0"/>
          </a:p>
          <a:p>
            <a:endParaRPr lang="en-US" altLang="ja-JP" dirty="0"/>
          </a:p>
          <a:p>
            <a:r>
              <a:rPr lang="ja-JP" altLang="en-US" dirty="0"/>
              <a:t>新しいスマートフォンが</a:t>
            </a:r>
            <a:r>
              <a:rPr lang="en-US" altLang="ja-JP" dirty="0"/>
              <a:t>Android</a:t>
            </a:r>
            <a:r>
              <a:rPr lang="ja-JP" altLang="en-US" dirty="0"/>
              <a:t>端末の場合は、「</a:t>
            </a:r>
            <a:r>
              <a:rPr lang="en-US" altLang="ja-JP" dirty="0"/>
              <a:t>2-C </a:t>
            </a:r>
            <a:r>
              <a:rPr lang="ja-JP" altLang="en-US" dirty="0"/>
              <a:t>スマホ用電子証明書を申請する」に従って登録を行ってください。</a:t>
            </a:r>
            <a:endParaRPr lang="en-US" altLang="ja-JP" dirty="0"/>
          </a:p>
          <a:p>
            <a:endParaRPr lang="ja-JP" altLang="en-US" dirty="0"/>
          </a:p>
          <a:p>
            <a:r>
              <a:rPr lang="ja-JP" altLang="en-US" dirty="0"/>
              <a:t>新しいスマートフォンも</a:t>
            </a:r>
            <a:r>
              <a:rPr lang="en-US" altLang="ja-JP" dirty="0"/>
              <a:t>iPhone</a:t>
            </a:r>
            <a:r>
              <a:rPr lang="ja-JP" altLang="en-US" dirty="0"/>
              <a:t>の場合は、「</a:t>
            </a:r>
            <a:r>
              <a:rPr lang="en-US" altLang="ja-JP" dirty="0"/>
              <a:t>3-C iPhone</a:t>
            </a:r>
            <a:r>
              <a:rPr lang="ja-JP" altLang="en-US" dirty="0"/>
              <a:t>のマイナンバーカードを申請する」に従って登録を行ってください。</a:t>
            </a:r>
          </a:p>
          <a:p>
            <a:endParaRPr lang="ja-JP" altLang="en-US" dirty="0"/>
          </a:p>
          <a:p>
            <a:endParaRPr lang="en-US" altLang="ja-JP" dirty="0"/>
          </a:p>
        </p:txBody>
      </p:sp>
      <p:sp>
        <p:nvSpPr>
          <p:cNvPr id="4" name="スライド番号プレースホルダー 3">
            <a:extLst>
              <a:ext uri="{FF2B5EF4-FFF2-40B4-BE49-F238E27FC236}">
                <a16:creationId xmlns:a16="http://schemas.microsoft.com/office/drawing/2014/main" id="{95E468EA-83EE-5412-D4AA-CD81A7E02AAB}"/>
              </a:ext>
            </a:extLst>
          </p:cNvPr>
          <p:cNvSpPr>
            <a:spLocks noGrp="1"/>
          </p:cNvSpPr>
          <p:nvPr>
            <p:ph type="sldNum" sz="quarter" idx="10"/>
          </p:nvPr>
        </p:nvSpPr>
        <p:spPr/>
        <p:txBody>
          <a:bodyPr/>
          <a:lstStyle/>
          <a:p>
            <a:fld id="{2E1C7AFC-CFB2-404C-A69D-ECFBCE546BF5}" type="slidenum">
              <a:rPr lang="ja-JP" altLang="en-US" smtClean="0"/>
              <a:pPr/>
              <a:t>55</a:t>
            </a:fld>
            <a:endParaRPr lang="ja-JP" altLang="en-US"/>
          </a:p>
        </p:txBody>
      </p:sp>
      <p:sp>
        <p:nvSpPr>
          <p:cNvPr id="6" name="スライド イメージ プレースホルダー 5">
            <a:extLst>
              <a:ext uri="{FF2B5EF4-FFF2-40B4-BE49-F238E27FC236}">
                <a16:creationId xmlns:a16="http://schemas.microsoft.com/office/drawing/2014/main" id="{0062F8A2-4EC9-11E5-8A64-6534B63518E8}"/>
              </a:ext>
            </a:extLst>
          </p:cNvPr>
          <p:cNvSpPr>
            <a:spLocks noGrp="1" noRot="1" noChangeAspect="1"/>
          </p:cNvSpPr>
          <p:nvPr>
            <p:ph type="sldImg"/>
          </p:nvPr>
        </p:nvSpPr>
        <p:spPr/>
      </p:sp>
    </p:spTree>
    <p:extLst>
      <p:ext uri="{BB962C8B-B14F-4D97-AF65-F5344CB8AC3E}">
        <p14:creationId xmlns:p14="http://schemas.microsoft.com/office/powerpoint/2010/main" val="2865165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Android</a:t>
            </a:r>
            <a:r>
              <a:rPr lang="ja-JP" altLang="en-US" dirty="0"/>
              <a:t>スマホ用電子証明書を機種変更するための操作手順をご説明いたします。</a:t>
            </a:r>
            <a:endParaRPr lang="en-US" altLang="ja-JP" dirty="0"/>
          </a:p>
          <a:p>
            <a:endParaRPr lang="ja-JP" altLang="en-US" dirty="0"/>
          </a:p>
          <a:p>
            <a:r>
              <a:rPr lang="ja-JP" altLang="en-US" dirty="0"/>
              <a:t>あらかじめ新しい機種でマイナポータルアプリをインストールしておきましょう。</a:t>
            </a:r>
          </a:p>
          <a:p>
            <a:endParaRPr lang="ja-JP" altLang="en-US" dirty="0"/>
          </a:p>
          <a:p>
            <a:r>
              <a:rPr lang="ja-JP" altLang="en-US" dirty="0"/>
              <a:t>①ホーム画面でマイナポータルをタップします。</a:t>
            </a:r>
          </a:p>
          <a:p>
            <a:endParaRPr lang="en-US" altLang="ja-JP" dirty="0"/>
          </a:p>
          <a:p>
            <a:pPr defTabSz="946178">
              <a:defRPr/>
            </a:pPr>
            <a:r>
              <a:rPr lang="ja-JP" altLang="en-US" dirty="0"/>
              <a:t>②画面右下の「メニュー」をタップします。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56</a:t>
            </a:fld>
            <a:endParaRPr lang="ja-JP" altLang="en-US"/>
          </a:p>
        </p:txBody>
      </p:sp>
      <p:sp>
        <p:nvSpPr>
          <p:cNvPr id="6" name="スライド イメージ プレースホルダー 5">
            <a:extLst>
              <a:ext uri="{FF2B5EF4-FFF2-40B4-BE49-F238E27FC236}">
                <a16:creationId xmlns:a16="http://schemas.microsoft.com/office/drawing/2014/main" id="{FEF48697-F51E-1937-F4B7-9EE8788E7D78}"/>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③画面中段に表示される「機種変更」をタップします。</a:t>
            </a:r>
            <a:endParaRPr lang="en-US" altLang="ja-JP" dirty="0"/>
          </a:p>
          <a:p>
            <a:endParaRPr lang="en-US" altLang="ja-JP" dirty="0"/>
          </a:p>
          <a:p>
            <a:pPr defTabSz="946178">
              <a:defRPr/>
            </a:pPr>
            <a:r>
              <a:rPr lang="ja-JP" altLang="en-US" dirty="0"/>
              <a:t>④マイナンバーカード用署名用電子証明書のパスワードを入力します。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57</a:t>
            </a:fld>
            <a:endParaRPr lang="ja-JP" altLang="en-US"/>
          </a:p>
        </p:txBody>
      </p:sp>
      <p:sp>
        <p:nvSpPr>
          <p:cNvPr id="6" name="スライド イメージ プレースホルダー 5">
            <a:extLst>
              <a:ext uri="{FF2B5EF4-FFF2-40B4-BE49-F238E27FC236}">
                <a16:creationId xmlns:a16="http://schemas.microsoft.com/office/drawing/2014/main" id="{8AFC2224-9A59-074C-A12E-F47F0B2293C5}"/>
              </a:ext>
            </a:extLst>
          </p:cNvPr>
          <p:cNvSpPr>
            <a:spLocks noGrp="1" noRot="1" noChangeAspect="1"/>
          </p:cNvSpPr>
          <p:nvPr>
            <p:ph type="sldImg"/>
          </p:nvPr>
        </p:nvSpPr>
        <p:spPr/>
      </p:sp>
    </p:spTree>
    <p:extLst>
      <p:ext uri="{BB962C8B-B14F-4D97-AF65-F5344CB8AC3E}">
        <p14:creationId xmlns:p14="http://schemas.microsoft.com/office/powerpoint/2010/main" val="8452456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⑤内容を確認し、「スマホ用署名用電子証明書」と「スマホ用利用者証明用電子証明書」の申請する項目にチェックを入れます。</a:t>
            </a:r>
            <a:endParaRPr lang="en-US" altLang="ja-JP" dirty="0"/>
          </a:p>
          <a:p>
            <a:endParaRPr lang="en-US" altLang="ja-JP" dirty="0"/>
          </a:p>
          <a:p>
            <a:r>
              <a:rPr lang="ja-JP" altLang="en-US" dirty="0"/>
              <a:t>画面下部にある「確認しました」にチェックを入れます。</a:t>
            </a:r>
          </a:p>
          <a:p>
            <a:endParaRPr lang="en-US" altLang="ja-JP" dirty="0"/>
          </a:p>
          <a:p>
            <a:pPr defTabSz="946178">
              <a:defRPr/>
            </a:pPr>
            <a:r>
              <a:rPr lang="ja-JP" altLang="en-US" dirty="0"/>
              <a:t>⑥「申請する」をタップします。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58</a:t>
            </a:fld>
            <a:endParaRPr lang="ja-JP" altLang="en-US"/>
          </a:p>
        </p:txBody>
      </p:sp>
      <p:sp>
        <p:nvSpPr>
          <p:cNvPr id="6" name="スライド イメージ プレースホルダー 5">
            <a:extLst>
              <a:ext uri="{FF2B5EF4-FFF2-40B4-BE49-F238E27FC236}">
                <a16:creationId xmlns:a16="http://schemas.microsoft.com/office/drawing/2014/main" id="{72A1CC65-3493-8C92-F1A6-C0C5912CAA6A}"/>
              </a:ext>
            </a:extLst>
          </p:cNvPr>
          <p:cNvSpPr>
            <a:spLocks noGrp="1" noRot="1" noChangeAspect="1"/>
          </p:cNvSpPr>
          <p:nvPr>
            <p:ph type="sldImg"/>
          </p:nvPr>
        </p:nvSpPr>
        <p:spPr/>
      </p:sp>
    </p:spTree>
    <p:extLst>
      <p:ext uri="{BB962C8B-B14F-4D97-AF65-F5344CB8AC3E}">
        <p14:creationId xmlns:p14="http://schemas.microsoft.com/office/powerpoint/2010/main" val="39599036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⑦マイナンバーカードの読み取り画面に変わりますので、カードを読み取ります。</a:t>
            </a:r>
          </a:p>
          <a:p>
            <a:endParaRPr lang="en-US" altLang="ja-JP" dirty="0"/>
          </a:p>
          <a:p>
            <a:r>
              <a:rPr lang="ja-JP" altLang="en-US" dirty="0"/>
              <a:t>⑧旧スマホ用電子証明書の失効確認の画面が出ますので「同意して次へ」をタップします。旧スマホを</a:t>
            </a:r>
            <a:r>
              <a:rPr lang="en-US" altLang="ja-JP" dirty="0"/>
              <a:t>48</a:t>
            </a:r>
            <a:r>
              <a:rPr lang="ja-JP" altLang="en-US" dirty="0"/>
              <a:t>時間以内にネットワークに繋ぐことで、失効の手続きを別途せずに旧スマホから電子証明書の削除が実行されます。</a:t>
            </a:r>
          </a:p>
          <a:p>
            <a:endParaRPr lang="ja-JP" altLang="en-US" dirty="0"/>
          </a:p>
          <a:p>
            <a:r>
              <a:rPr lang="en-US" altLang="ja-JP" dirty="0"/>
              <a:t>【</a:t>
            </a:r>
            <a:r>
              <a:rPr lang="ja-JP" altLang="en-US" dirty="0"/>
              <a:t>補足説明</a:t>
            </a:r>
            <a:r>
              <a:rPr lang="en-US" altLang="ja-JP" dirty="0"/>
              <a:t>】</a:t>
            </a:r>
            <a:br>
              <a:rPr lang="ja-JP" altLang="en-US" dirty="0"/>
            </a:br>
            <a:r>
              <a:rPr lang="ja-JP" altLang="en-US" dirty="0"/>
              <a:t>講師の皆様は、ユーザーが、機種変更の手続きとは別に「スマホ用電子証明書の利用をやめる手続き」を行うような誤解が無いようにお伝えください。</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59</a:t>
            </a:fld>
            <a:endParaRPr lang="ja-JP" altLang="en-US"/>
          </a:p>
        </p:txBody>
      </p:sp>
      <p:sp>
        <p:nvSpPr>
          <p:cNvPr id="6" name="スライド イメージ プレースホルダー 5">
            <a:extLst>
              <a:ext uri="{FF2B5EF4-FFF2-40B4-BE49-F238E27FC236}">
                <a16:creationId xmlns:a16="http://schemas.microsoft.com/office/drawing/2014/main" id="{4F024304-FCAA-4BA0-5309-4AB36D4B16D1}"/>
              </a:ext>
            </a:extLst>
          </p:cNvPr>
          <p:cNvSpPr>
            <a:spLocks noGrp="1" noRot="1" noChangeAspect="1"/>
          </p:cNvSpPr>
          <p:nvPr>
            <p:ph type="sldImg"/>
          </p:nvPr>
        </p:nvSpPr>
        <p:spPr/>
      </p:sp>
    </p:spTree>
    <p:extLst>
      <p:ext uri="{BB962C8B-B14F-4D97-AF65-F5344CB8AC3E}">
        <p14:creationId xmlns:p14="http://schemas.microsoft.com/office/powerpoint/2010/main" val="87823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スマートフォンのマイナンバーカードとは、マイナンバーカードの</a:t>
            </a:r>
            <a:r>
              <a:rPr lang="en-US" altLang="ja-JP" dirty="0"/>
              <a:t>IC</a:t>
            </a:r>
            <a:r>
              <a:rPr lang="ja-JP" altLang="en-US" dirty="0"/>
              <a:t>チップを使って、利用者のスマホに、新たに電子証明書を搭載することができるサービスです。</a:t>
            </a:r>
            <a:endParaRPr lang="en-US" altLang="ja-JP" dirty="0"/>
          </a:p>
          <a:p>
            <a:endParaRPr lang="en-US" altLang="ja-JP" dirty="0"/>
          </a:p>
          <a:p>
            <a:r>
              <a:rPr lang="ja-JP" altLang="en-US" dirty="0"/>
              <a:t>実物のマイナンバーカードなし・スマホのみで、様々なサービスの利用や申し込みができるようになります。</a:t>
            </a:r>
            <a:endParaRPr lang="en-US" altLang="ja-JP" dirty="0"/>
          </a:p>
          <a:p>
            <a:endParaRPr lang="en-US" altLang="ja-JP" dirty="0"/>
          </a:p>
          <a:p>
            <a:r>
              <a:rPr lang="ja-JP" altLang="en-US" dirty="0"/>
              <a:t>これまでマイナンバーカードの電子証明書を使わないと受けられなかったサービスが、順次スマホだけで利用できるようになります。</a:t>
            </a:r>
            <a:endParaRPr lang="en-US" altLang="ja-JP" dirty="0"/>
          </a:p>
          <a:p>
            <a:endParaRPr lang="en-US" altLang="ja-JP" dirty="0"/>
          </a:p>
          <a:p>
            <a:r>
              <a:rPr lang="ja-JP" altLang="en-US" dirty="0"/>
              <a:t>一部機種では、暗証番号の代わりに生体認証（顔や指紋を用いた認証）を利用して、マイナンバーカードを用いた本人確認を行うことができます。</a:t>
            </a:r>
          </a:p>
          <a:p>
            <a:endParaRPr lang="en-US" altLang="ja-JP" dirty="0"/>
          </a:p>
        </p:txBody>
      </p:sp>
      <p:sp>
        <p:nvSpPr>
          <p:cNvPr id="5" name="スライド イメージ プレースホルダー 4">
            <a:extLst>
              <a:ext uri="{FF2B5EF4-FFF2-40B4-BE49-F238E27FC236}">
                <a16:creationId xmlns:a16="http://schemas.microsoft.com/office/drawing/2014/main" id="{959A4F33-A23B-9055-2788-5500BEE072B2}"/>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defTabSz="946178">
              <a:defRPr/>
            </a:pPr>
            <a:r>
              <a:rPr lang="ja-JP" altLang="en-US" dirty="0"/>
              <a:t>⑨新しいスマホ用署名用電子証明書のパスワードを入力し「次へ」をタップします。</a:t>
            </a:r>
          </a:p>
          <a:p>
            <a:endParaRPr lang="ja-JP" altLang="en-US" dirty="0"/>
          </a:p>
          <a:p>
            <a:pPr defTabSz="946178">
              <a:defRPr/>
            </a:pPr>
            <a:r>
              <a:rPr lang="ja-JP" altLang="en-US" dirty="0"/>
              <a:t>⑩新しいスマホ用</a:t>
            </a:r>
            <a:r>
              <a:rPr lang="ja-JP" altLang="en-US" b="0" dirty="0"/>
              <a:t>利用者証明用</a:t>
            </a:r>
            <a:r>
              <a:rPr lang="ja-JP" altLang="en-US" dirty="0"/>
              <a:t>電子証明書のパスワードを入力し「次へ」をタップします。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60</a:t>
            </a:fld>
            <a:endParaRPr lang="ja-JP" altLang="en-US"/>
          </a:p>
        </p:txBody>
      </p:sp>
      <p:sp>
        <p:nvSpPr>
          <p:cNvPr id="6" name="スライド イメージ プレースホルダー 5">
            <a:extLst>
              <a:ext uri="{FF2B5EF4-FFF2-40B4-BE49-F238E27FC236}">
                <a16:creationId xmlns:a16="http://schemas.microsoft.com/office/drawing/2014/main" id="{7E1D4008-78E6-D9E6-60FB-958DA2AD8F69}"/>
              </a:ext>
            </a:extLst>
          </p:cNvPr>
          <p:cNvSpPr>
            <a:spLocks noGrp="1" noRot="1" noChangeAspect="1"/>
          </p:cNvSpPr>
          <p:nvPr>
            <p:ph type="sldImg"/>
          </p:nvPr>
        </p:nvSpPr>
        <p:spPr/>
      </p:sp>
    </p:spTree>
    <p:extLst>
      <p:ext uri="{BB962C8B-B14F-4D97-AF65-F5344CB8AC3E}">
        <p14:creationId xmlns:p14="http://schemas.microsoft.com/office/powerpoint/2010/main" val="28169230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⑪申請の完了画面が表示されれば申請は完了です。</a:t>
            </a:r>
          </a:p>
          <a:p>
            <a:endParaRPr lang="ja-JP" altLang="en-US" dirty="0"/>
          </a:p>
          <a:p>
            <a:pPr defTabSz="946178">
              <a:defRPr/>
            </a:pPr>
            <a:r>
              <a:rPr lang="ja-JP" altLang="en-US" dirty="0"/>
              <a:t>⑫メニュー画面の「登録する」をタップします。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a:p>
        </p:txBody>
      </p:sp>
      <p:sp>
        <p:nvSpPr>
          <p:cNvPr id="6" name="スライド イメージ プレースホルダー 5">
            <a:extLst>
              <a:ext uri="{FF2B5EF4-FFF2-40B4-BE49-F238E27FC236}">
                <a16:creationId xmlns:a16="http://schemas.microsoft.com/office/drawing/2014/main" id="{FF74E54E-467B-BC0B-08CC-B324A84B6DFC}"/>
              </a:ext>
            </a:extLst>
          </p:cNvPr>
          <p:cNvSpPr>
            <a:spLocks noGrp="1" noRot="1" noChangeAspect="1"/>
          </p:cNvSpPr>
          <p:nvPr>
            <p:ph type="sldImg"/>
          </p:nvPr>
        </p:nvSpPr>
        <p:spPr/>
      </p:sp>
    </p:spTree>
    <p:extLst>
      <p:ext uri="{BB962C8B-B14F-4D97-AF65-F5344CB8AC3E}">
        <p14:creationId xmlns:p14="http://schemas.microsoft.com/office/powerpoint/2010/main" val="42502356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⑬スマホ用電子証明書の登録画面が出るので「登録する」をタップします。</a:t>
            </a:r>
          </a:p>
          <a:p>
            <a:endParaRPr lang="ja-JP" altLang="en-US" dirty="0"/>
          </a:p>
          <a:p>
            <a:r>
              <a:rPr lang="ja-JP" altLang="en-US" dirty="0"/>
              <a:t>⑭登録完了画面が表示されます。</a:t>
            </a:r>
            <a:endParaRPr lang="en-US" altLang="ja-JP" dirty="0"/>
          </a:p>
          <a:p>
            <a:endParaRPr lang="ja-JP" altLang="en-US" dirty="0"/>
          </a:p>
          <a:p>
            <a:r>
              <a:rPr lang="ja-JP" altLang="en-US" dirty="0"/>
              <a:t>登録完了後に生体認証を利用される場合は、「生体認証などを利用登録する」をタップして進んでください。</a:t>
            </a:r>
            <a:endParaRPr lang="en-US" altLang="ja-JP" dirty="0"/>
          </a:p>
          <a:p>
            <a:endParaRPr lang="ja-JP" altLang="en-US" dirty="0"/>
          </a:p>
          <a:p>
            <a:r>
              <a:rPr lang="ja-JP" altLang="en-US" dirty="0"/>
              <a:t>以上で</a:t>
            </a:r>
            <a:r>
              <a:rPr lang="en-US" altLang="ja-JP" dirty="0"/>
              <a:t>Android</a:t>
            </a:r>
            <a:r>
              <a:rPr lang="ja-JP" altLang="en-US" dirty="0"/>
              <a:t>スマホ用電子証明書を機種変更する手続きは完了です。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a:p>
        </p:txBody>
      </p:sp>
      <p:sp>
        <p:nvSpPr>
          <p:cNvPr id="7" name="スライド イメージ プレースホルダー 6">
            <a:extLst>
              <a:ext uri="{FF2B5EF4-FFF2-40B4-BE49-F238E27FC236}">
                <a16:creationId xmlns:a16="http://schemas.microsoft.com/office/drawing/2014/main" id="{90B4F95C-8A7D-DFDC-4590-6B5D111C55DD}"/>
              </a:ext>
            </a:extLst>
          </p:cNvPr>
          <p:cNvSpPr>
            <a:spLocks noGrp="1" noRot="1" noChangeAspect="1"/>
          </p:cNvSpPr>
          <p:nvPr>
            <p:ph type="sldImg"/>
          </p:nvPr>
        </p:nvSpPr>
        <p:spPr/>
      </p:sp>
    </p:spTree>
    <p:extLst>
      <p:ext uri="{BB962C8B-B14F-4D97-AF65-F5344CB8AC3E}">
        <p14:creationId xmlns:p14="http://schemas.microsoft.com/office/powerpoint/2010/main" val="26646062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8089D-DE02-890B-1F97-5AAF3D8DC3F8}"/>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876C709C-BBAA-11B5-6A08-95722B89AAEF}"/>
              </a:ext>
            </a:extLst>
          </p:cNvPr>
          <p:cNvSpPr>
            <a:spLocks noGrp="1"/>
          </p:cNvSpPr>
          <p:nvPr>
            <p:ph type="body" idx="1"/>
          </p:nvPr>
        </p:nvSpPr>
        <p:spPr/>
        <p:txBody>
          <a:bodyPr/>
          <a:lstStyle/>
          <a:p>
            <a:r>
              <a:rPr lang="ja-JP" altLang="en-US" dirty="0"/>
              <a:t>ここでは、皆さまからよく頂くご質問についてまとめています。</a:t>
            </a:r>
            <a:endParaRPr lang="en-US" altLang="ja-JP" dirty="0"/>
          </a:p>
          <a:p>
            <a:endParaRPr lang="ja-JP" altLang="en-US" dirty="0"/>
          </a:p>
        </p:txBody>
      </p:sp>
      <p:sp>
        <p:nvSpPr>
          <p:cNvPr id="4" name="スライド番号プレースホルダー 3">
            <a:extLst>
              <a:ext uri="{FF2B5EF4-FFF2-40B4-BE49-F238E27FC236}">
                <a16:creationId xmlns:a16="http://schemas.microsoft.com/office/drawing/2014/main" id="{323AA2C1-5F27-67AA-788A-0F719386F7EA}"/>
              </a:ext>
            </a:extLst>
          </p:cNvPr>
          <p:cNvSpPr>
            <a:spLocks noGrp="1"/>
          </p:cNvSpPr>
          <p:nvPr>
            <p:ph type="sldNum" sz="quarter" idx="5"/>
          </p:nvPr>
        </p:nvSpPr>
        <p:spPr/>
        <p:txBody>
          <a:bodyPr/>
          <a:lstStyle/>
          <a:p>
            <a:fld id="{2B53D04A-B60E-1241-96E3-BBB7CC6C31A8}" type="slidenum">
              <a:rPr lang="ja-JP" altLang="en-US" smtClean="0"/>
              <a:pPr/>
              <a:t>63</a:t>
            </a:fld>
            <a:endParaRPr lang="ja-JP" altLang="en-US"/>
          </a:p>
        </p:txBody>
      </p:sp>
      <p:sp>
        <p:nvSpPr>
          <p:cNvPr id="6" name="スライド イメージ プレースホルダー 5">
            <a:extLst>
              <a:ext uri="{FF2B5EF4-FFF2-40B4-BE49-F238E27FC236}">
                <a16:creationId xmlns:a16="http://schemas.microsoft.com/office/drawing/2014/main" id="{AA48675A-6073-73BD-AA4D-AF6141766568}"/>
              </a:ext>
            </a:extLst>
          </p:cNvPr>
          <p:cNvSpPr>
            <a:spLocks noGrp="1" noRot="1" noChangeAspect="1"/>
          </p:cNvSpPr>
          <p:nvPr>
            <p:ph type="sldImg"/>
          </p:nvPr>
        </p:nvSpPr>
        <p:spPr/>
      </p:sp>
    </p:spTree>
    <p:extLst>
      <p:ext uri="{BB962C8B-B14F-4D97-AF65-F5344CB8AC3E}">
        <p14:creationId xmlns:p14="http://schemas.microsoft.com/office/powerpoint/2010/main" val="2119080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質問</a:t>
            </a:r>
            <a:r>
              <a:rPr lang="en-US" altLang="ja-JP" dirty="0"/>
              <a:t>1. </a:t>
            </a:r>
            <a:r>
              <a:rPr lang="ja-JP" altLang="en-US" dirty="0"/>
              <a:t>スマートフォンのマイナンバーカードは発行当日から利用することができますか？</a:t>
            </a:r>
            <a:endParaRPr lang="en-US" altLang="ja-JP" dirty="0"/>
          </a:p>
          <a:p>
            <a:endParaRPr lang="en-US" altLang="ja-JP" dirty="0"/>
          </a:p>
          <a:p>
            <a:r>
              <a:rPr lang="ja-JP" altLang="en-US" dirty="0"/>
              <a:t>回答</a:t>
            </a:r>
            <a:r>
              <a:rPr lang="en-US" altLang="ja-JP" dirty="0"/>
              <a:t>.</a:t>
            </a:r>
            <a:r>
              <a:rPr lang="ja-JP" altLang="en-US" dirty="0"/>
              <a:t> 利用申請が完了後、登録の操作が可能となった旨を知らせるプッシュ通知が届きますので、登録の操作完了後に利用することができます。</a:t>
            </a:r>
            <a:endParaRPr lang="en-US" altLang="ja-JP" dirty="0"/>
          </a:p>
          <a:p>
            <a:endParaRPr lang="en-US" altLang="ja-JP" dirty="0"/>
          </a:p>
          <a:p>
            <a:r>
              <a:rPr lang="en-US" altLang="ja-JP" dirty="0"/>
              <a:t>※</a:t>
            </a:r>
            <a:r>
              <a:rPr lang="ja-JP" altLang="en-US" dirty="0"/>
              <a:t>プッシュ通知は、申請がおおむね</a:t>
            </a:r>
            <a:r>
              <a:rPr lang="en-US" altLang="ja-JP" dirty="0"/>
              <a:t>8</a:t>
            </a:r>
            <a:r>
              <a:rPr lang="ja-JP" altLang="en-US" dirty="0"/>
              <a:t>：</a:t>
            </a:r>
            <a:r>
              <a:rPr lang="en-US" altLang="ja-JP" dirty="0"/>
              <a:t>00</a:t>
            </a:r>
            <a:r>
              <a:rPr lang="ja-JP" altLang="en-US" dirty="0"/>
              <a:t>～</a:t>
            </a:r>
            <a:r>
              <a:rPr lang="en-US" altLang="ja-JP" dirty="0"/>
              <a:t>19</a:t>
            </a:r>
            <a:r>
              <a:rPr lang="ja-JP" altLang="en-US" dirty="0"/>
              <a:t>：</a:t>
            </a:r>
            <a:r>
              <a:rPr lang="en-US" altLang="ja-JP" dirty="0"/>
              <a:t>30</a:t>
            </a:r>
            <a:r>
              <a:rPr lang="ja-JP" altLang="en-US" dirty="0"/>
              <a:t>（平日・土日祝日とも）の場合は数分後、それ以外の時間帯の申請の場合は、おおむね翌</a:t>
            </a:r>
            <a:r>
              <a:rPr lang="en-US" altLang="ja-JP" dirty="0"/>
              <a:t>8</a:t>
            </a:r>
            <a:r>
              <a:rPr lang="ja-JP" altLang="en-US" dirty="0"/>
              <a:t>：</a:t>
            </a:r>
            <a:r>
              <a:rPr lang="en-US" altLang="ja-JP" dirty="0"/>
              <a:t>00</a:t>
            </a:r>
            <a:r>
              <a:rPr lang="ja-JP" altLang="en-US" dirty="0"/>
              <a:t>以降に届きます。</a:t>
            </a:r>
            <a:endParaRPr lang="en-US" altLang="ja-JP" dirty="0"/>
          </a:p>
          <a:p>
            <a:endParaRPr lang="en-US" altLang="ja-JP" dirty="0"/>
          </a:p>
          <a:p>
            <a:endParaRPr lang="ja-JP" altLang="en-US" dirty="0"/>
          </a:p>
          <a:p>
            <a:r>
              <a:rPr lang="ja-JP" altLang="en-US" dirty="0"/>
              <a:t>質問</a:t>
            </a:r>
            <a:r>
              <a:rPr lang="en-US" altLang="ja-JP" dirty="0"/>
              <a:t>2. </a:t>
            </a:r>
            <a:r>
              <a:rPr lang="ja-JP" altLang="en-US" dirty="0"/>
              <a:t>１人分のマイナンバーカード機能を複数のスマホに登録することはできますか</a:t>
            </a:r>
            <a:r>
              <a:rPr lang="en-US" altLang="ja-JP" dirty="0"/>
              <a:t>?</a:t>
            </a:r>
          </a:p>
          <a:p>
            <a:endParaRPr lang="en-US" altLang="ja-JP" dirty="0"/>
          </a:p>
          <a:p>
            <a:r>
              <a:rPr lang="ja-JP" altLang="en-US" dirty="0"/>
              <a:t>回答</a:t>
            </a:r>
            <a:r>
              <a:rPr lang="en-US" altLang="ja-JP" dirty="0"/>
              <a:t>. </a:t>
            </a:r>
            <a:r>
              <a:rPr lang="ja-JP" altLang="en-US" dirty="0"/>
              <a:t>できません。</a:t>
            </a:r>
            <a:r>
              <a:rPr lang="en-US" altLang="ja-JP" dirty="0"/>
              <a:t>1</a:t>
            </a:r>
            <a:r>
              <a:rPr lang="ja-JP" altLang="en-US" dirty="0"/>
              <a:t>台のスマートフォンに搭載できるマイナンバーカード機能はおひとり分のみであり、マイナンバーカードを登録できる端末はおひとり分につき</a:t>
            </a:r>
            <a:r>
              <a:rPr lang="en-US" altLang="ja-JP" dirty="0"/>
              <a:t>1</a:t>
            </a:r>
            <a:r>
              <a:rPr lang="ja-JP" altLang="en-US" dirty="0"/>
              <a:t>台のみです。</a:t>
            </a:r>
            <a:endParaRPr lang="en-US" altLang="ja-JP" dirty="0"/>
          </a:p>
          <a:p>
            <a:br>
              <a:rPr lang="en-US" altLang="ja-JP" dirty="0"/>
            </a:br>
            <a:r>
              <a:rPr lang="en-US" altLang="ja-JP" dirty="0"/>
              <a:t>※iPhone</a:t>
            </a:r>
            <a:r>
              <a:rPr lang="ja-JP" altLang="en-US" dirty="0"/>
              <a:t>同士、</a:t>
            </a:r>
            <a:r>
              <a:rPr lang="en-US" altLang="ja-JP" dirty="0"/>
              <a:t>Android</a:t>
            </a:r>
            <a:r>
              <a:rPr lang="ja-JP" altLang="en-US" dirty="0"/>
              <a:t>同士、</a:t>
            </a:r>
            <a:r>
              <a:rPr lang="en-US" altLang="ja-JP" dirty="0"/>
              <a:t>iPhone</a:t>
            </a:r>
            <a:r>
              <a:rPr lang="ja-JP" altLang="en-US" dirty="0"/>
              <a:t>と</a:t>
            </a:r>
            <a:r>
              <a:rPr lang="en-US" altLang="ja-JP" dirty="0"/>
              <a:t>Android</a:t>
            </a:r>
            <a:r>
              <a:rPr lang="ja-JP" altLang="en-US" dirty="0"/>
              <a:t>、いずれの組み合わせでも複数端末での登録はできません。</a:t>
            </a:r>
            <a:endParaRPr lang="en-US" altLang="ja-JP" dirty="0"/>
          </a:p>
          <a:p>
            <a:endParaRPr lang="en-US" altLang="ja-JP" dirty="0"/>
          </a:p>
          <a:p>
            <a:endParaRPr lang="en-US" altLang="ja-JP" dirty="0"/>
          </a:p>
          <a:p>
            <a:r>
              <a:rPr lang="ja-JP" altLang="en-US" dirty="0"/>
              <a:t>質問</a:t>
            </a:r>
            <a:r>
              <a:rPr lang="en-US" altLang="ja-JP" dirty="0"/>
              <a:t>3. </a:t>
            </a:r>
            <a:r>
              <a:rPr lang="ja-JP" altLang="en-US" dirty="0"/>
              <a:t>スマートフォンのマイナンバーカードは何に使うのでしょうか？</a:t>
            </a:r>
            <a:endParaRPr lang="en-US" altLang="ja-JP" dirty="0"/>
          </a:p>
          <a:p>
            <a:endParaRPr lang="en-US" altLang="ja-JP" dirty="0"/>
          </a:p>
          <a:p>
            <a:r>
              <a:rPr lang="ja-JP" altLang="en-US" dirty="0"/>
              <a:t>回答</a:t>
            </a:r>
            <a:r>
              <a:rPr lang="en-US" altLang="ja-JP" dirty="0"/>
              <a:t>. </a:t>
            </a:r>
            <a:r>
              <a:rPr lang="ja-JP" altLang="en-US" dirty="0"/>
              <a:t>マイナポータルを通じた自己情報の確認や電子申請、コンビニでの証明書等交付サービス等、行政機関での手続等に利用できるほか、民間事業者が提供する各種サービスにおいて本人確認・認証等に利用することができます。</a:t>
            </a:r>
            <a:endParaRPr lang="en-US" altLang="ja-JP" dirty="0"/>
          </a:p>
          <a:p>
            <a:r>
              <a:rPr lang="en-US" altLang="ja-JP" dirty="0"/>
              <a:t>iPhone</a:t>
            </a:r>
            <a:r>
              <a:rPr lang="ja-JP" altLang="en-US" dirty="0"/>
              <a:t>のマイナンバーカードには属性証明機能も含まれているので、オンライン申請において氏名・生年月日等の情報入力の省略や、スムーズな年齢確認への活用も期待されます。</a:t>
            </a:r>
            <a:endParaRPr lang="en-US" altLang="ja-JP" dirty="0"/>
          </a:p>
          <a:p>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id="{6926A1FA-31D7-20FF-C56E-13D1C473104B}"/>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b="0" dirty="0"/>
              <a:t>質問</a:t>
            </a:r>
            <a:r>
              <a:rPr lang="en-US" altLang="ja-JP" b="0" dirty="0"/>
              <a:t>4. </a:t>
            </a:r>
            <a:r>
              <a:rPr lang="ja-JP" altLang="en-US" b="0" dirty="0"/>
              <a:t>スマートフォンのマイナンバーカードはいつまで使うことができますか？</a:t>
            </a:r>
            <a:endParaRPr lang="en-US" altLang="ja-JP" b="0" dirty="0"/>
          </a:p>
          <a:p>
            <a:endParaRPr lang="en-US" altLang="ja-JP" b="0" dirty="0"/>
          </a:p>
          <a:p>
            <a:r>
              <a:rPr lang="ja-JP" altLang="en-US" b="0" dirty="0"/>
              <a:t>回答</a:t>
            </a:r>
            <a:r>
              <a:rPr lang="en-US" altLang="ja-JP" b="0" dirty="0"/>
              <a:t>.</a:t>
            </a:r>
            <a:r>
              <a:rPr lang="ja-JP" altLang="en-US" b="0" dirty="0"/>
              <a:t> 登録に利用した実物のマイナンバーカードの電子証明書の有効期限まで利用することができます。</a:t>
            </a:r>
            <a:endParaRPr lang="en-US" altLang="ja-JP" b="0" dirty="0"/>
          </a:p>
          <a:p>
            <a:endParaRPr lang="en-US" altLang="ja-JP" b="0" dirty="0"/>
          </a:p>
          <a:p>
            <a:r>
              <a:rPr lang="ja-JP" altLang="en-US" b="0" dirty="0"/>
              <a:t>実物のマイナンバーカードの電子証明書や、カードそのものの有効期限が切れた場合は、更新手続きを行ってからスマートフォンに改めて登録しなおす必要があります。</a:t>
            </a:r>
            <a:endParaRPr lang="en-US" altLang="ja-JP" b="0" dirty="0"/>
          </a:p>
          <a:p>
            <a:endParaRPr lang="en-US" altLang="ja-JP" b="0" dirty="0"/>
          </a:p>
          <a:p>
            <a:endParaRPr lang="ja-JP" altLang="en-US" b="0" dirty="0"/>
          </a:p>
          <a:p>
            <a:r>
              <a:rPr lang="ja-JP" altLang="en-US" b="0" dirty="0"/>
              <a:t>質問</a:t>
            </a:r>
            <a:r>
              <a:rPr lang="en-US" altLang="ja-JP" b="0" dirty="0"/>
              <a:t>5. </a:t>
            </a:r>
            <a:r>
              <a:rPr lang="ja-JP" altLang="en-US" b="0" dirty="0"/>
              <a:t>スマートフォンのマイナンバーカードはマイナ保険証として利用できますか？</a:t>
            </a:r>
            <a:endParaRPr lang="en-US" altLang="ja-JP" b="0" dirty="0"/>
          </a:p>
          <a:p>
            <a:endParaRPr lang="en-US" altLang="ja-JP" b="0" dirty="0"/>
          </a:p>
          <a:p>
            <a:r>
              <a:rPr lang="ja-JP" altLang="en-US" b="0" dirty="0"/>
              <a:t>回答</a:t>
            </a:r>
            <a:r>
              <a:rPr lang="en-US" altLang="ja-JP" b="0" dirty="0"/>
              <a:t>. </a:t>
            </a:r>
            <a:r>
              <a:rPr lang="ja-JP" altLang="en-US" b="0" dirty="0"/>
              <a:t>マイナ保険証としての利用については、</a:t>
            </a:r>
            <a:r>
              <a:rPr lang="en-US" altLang="ja-JP" b="0" dirty="0"/>
              <a:t>2025</a:t>
            </a:r>
            <a:r>
              <a:rPr lang="ja-JP" altLang="en-US" b="0" dirty="0"/>
              <a:t>年</a:t>
            </a:r>
            <a:r>
              <a:rPr lang="en-US" altLang="ja-JP" b="0" dirty="0"/>
              <a:t>9</a:t>
            </a:r>
            <a:r>
              <a:rPr lang="ja-JP" altLang="en-US" b="0" dirty="0"/>
              <a:t>月以降、全国の医療機関・薬局等で順次利用できるようになります。</a:t>
            </a:r>
            <a:endParaRPr lang="en-US" altLang="ja-JP" b="0" dirty="0"/>
          </a:p>
          <a:p>
            <a:endParaRPr lang="en-US" altLang="ja-JP" b="0" dirty="0"/>
          </a:p>
          <a:p>
            <a:endParaRPr lang="en-US" altLang="ja-JP" b="0" dirty="0"/>
          </a:p>
          <a:p>
            <a:r>
              <a:rPr lang="ja-JP" altLang="en-US" b="0" dirty="0"/>
              <a:t>質問</a:t>
            </a:r>
            <a:r>
              <a:rPr lang="en-US" altLang="ja-JP" b="0" dirty="0"/>
              <a:t>6. </a:t>
            </a:r>
            <a:r>
              <a:rPr lang="ja-JP" altLang="en-US" b="0" dirty="0"/>
              <a:t>スマートフォンのマイナンバーカードはマイナ免許証として利用できますか？</a:t>
            </a:r>
            <a:endParaRPr lang="en-US" altLang="ja-JP" b="0" dirty="0"/>
          </a:p>
          <a:p>
            <a:endParaRPr lang="en-US" altLang="ja-JP" b="0" dirty="0"/>
          </a:p>
          <a:p>
            <a:r>
              <a:rPr lang="ja-JP" altLang="en-US" b="0" dirty="0"/>
              <a:t>回答</a:t>
            </a:r>
            <a:r>
              <a:rPr lang="en-US" altLang="ja-JP" b="0" dirty="0"/>
              <a:t>. </a:t>
            </a:r>
            <a:r>
              <a:rPr lang="ja-JP" altLang="en-US" b="0" dirty="0"/>
              <a:t>できません。</a:t>
            </a:r>
            <a:endParaRPr lang="en-US" altLang="ja-JP" b="0" dirty="0"/>
          </a:p>
          <a:p>
            <a:endParaRPr lang="en-US" altLang="ja-JP" b="0" dirty="0"/>
          </a:p>
          <a:p>
            <a:r>
              <a:rPr lang="ja-JP" altLang="en-US" b="0" dirty="0"/>
              <a:t>マイナ免許証は実物のマイナンバーカードにのみ搭載でき、スマートフォンに搭載することはできません。</a:t>
            </a:r>
            <a:endParaRPr lang="en-US" altLang="ja-JP" b="0" dirty="0"/>
          </a:p>
          <a:p>
            <a:endParaRPr lang="en-US" altLang="ja-JP" b="0" dirty="0"/>
          </a:p>
          <a:p>
            <a:r>
              <a:rPr lang="ja-JP" altLang="en-US" b="0" dirty="0"/>
              <a:t>マイナ免許証として利用する場合は、必ず実物のマイナンバーカードを持ち歩くようにしてください。</a:t>
            </a:r>
            <a:endParaRPr lang="en-US" altLang="ja-JP" b="0" dirty="0"/>
          </a:p>
          <a:p>
            <a:endParaRPr lang="en-US" altLang="ja-JP" b="0" dirty="0"/>
          </a:p>
        </p:txBody>
      </p:sp>
      <p:sp>
        <p:nvSpPr>
          <p:cNvPr id="5" name="スライド イメージ プレースホルダー 4">
            <a:extLst>
              <a:ext uri="{FF2B5EF4-FFF2-40B4-BE49-F238E27FC236}">
                <a16:creationId xmlns:a16="http://schemas.microsoft.com/office/drawing/2014/main" id="{998493DA-F51A-0492-7701-F197B737205B}"/>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ここからはマイナンバーカード機能を搭載したスマートフォンを紛失してしまった時の対応方法に関するご案内です。　</a:t>
            </a:r>
          </a:p>
          <a:p>
            <a:endParaRPr lang="ja-JP" altLang="en-US" dirty="0"/>
          </a:p>
          <a:p>
            <a:r>
              <a:rPr lang="ja-JP" altLang="en-US" dirty="0"/>
              <a:t>マイナンバーカード又はマイナンバーカード機能を搭載したスマートフォンを紛失した場合には、直ちに以下の電話番号にご連絡いただき、一時利用停止の手続きを行ってください。</a:t>
            </a:r>
            <a:endParaRPr lang="en-US" altLang="ja-JP" dirty="0"/>
          </a:p>
          <a:p>
            <a:endParaRPr lang="ja-JP" altLang="en-US" dirty="0"/>
          </a:p>
          <a:p>
            <a:r>
              <a:rPr lang="ja-JP" altLang="en-US" dirty="0"/>
              <a:t>マイナンバーカードを紛失した場合は、併せて住民票のある市区町村窓口に紛失等の届出を行ってください。</a:t>
            </a:r>
          </a:p>
          <a:p>
            <a:endParaRPr lang="en-US" altLang="ja-JP" dirty="0"/>
          </a:p>
        </p:txBody>
      </p:sp>
      <p:sp>
        <p:nvSpPr>
          <p:cNvPr id="7" name="スライド イメージ プレースホルダー 6">
            <a:extLst>
              <a:ext uri="{FF2B5EF4-FFF2-40B4-BE49-F238E27FC236}">
                <a16:creationId xmlns:a16="http://schemas.microsoft.com/office/drawing/2014/main" id="{1612E65E-ADB2-EB79-5A4E-5799CEB8A1C8}"/>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また、紛失したマイナンバーカードが見つかった場合は、電子証明書の一時保留を解除するために、お住まいの市区町村窓口で手続きを行ってください。</a:t>
            </a:r>
            <a:endParaRPr lang="en-US" altLang="ja-JP" dirty="0"/>
          </a:p>
          <a:p>
            <a:endParaRPr lang="en-US" altLang="ja-JP" dirty="0"/>
          </a:p>
          <a:p>
            <a:r>
              <a:rPr lang="ja-JP" altLang="en-US" dirty="0"/>
              <a:t>手続きを行うと、利用者証明用電子証明書は一時保留を解除することができますが、署名用電子証明書は失効申請を行った後、新たな証明書の発行申請をする必要があります。</a:t>
            </a:r>
            <a:endParaRPr lang="en-US" altLang="ja-JP" dirty="0"/>
          </a:p>
          <a:p>
            <a:endParaRPr lang="ja-JP" altLang="en-US" dirty="0"/>
          </a:p>
          <a:p>
            <a:r>
              <a:rPr lang="ja-JP" altLang="en-US" dirty="0"/>
              <a:t>再発行時の手数料については、お住まいの市区町村の窓口へご確認ください。</a:t>
            </a:r>
            <a:endParaRPr lang="en-US" altLang="ja-JP" dirty="0"/>
          </a:p>
          <a:p>
            <a:endParaRPr lang="en-US" altLang="ja-JP" dirty="0"/>
          </a:p>
          <a:p>
            <a:r>
              <a:rPr lang="ja-JP" altLang="en-US" dirty="0"/>
              <a:t>また、紛失したスマートフォンが見つかった場合はマイナポータルアプリにてスマートフォンのマイナンバーカードの利用再開の手続きを行ってください。</a:t>
            </a:r>
            <a:endParaRPr lang="en-US" altLang="ja-JP" dirty="0"/>
          </a:p>
          <a:p>
            <a:endParaRPr lang="ja-JP" altLang="en-US" dirty="0"/>
          </a:p>
          <a:p>
            <a:r>
              <a:rPr lang="ja-JP" altLang="en-US" dirty="0"/>
              <a:t>スマートフォンのマイナンバーカードは再発行されることになりますので、改めて利用登録を行ってください。</a:t>
            </a:r>
          </a:p>
          <a:p>
            <a:endParaRPr lang="en-US" altLang="ja-JP" dirty="0"/>
          </a:p>
          <a:p>
            <a:endParaRPr lang="ja-JP" altLang="en-US" dirty="0"/>
          </a:p>
          <a:p>
            <a:endParaRPr lang="en-US" altLang="ja-JP" dirty="0"/>
          </a:p>
        </p:txBody>
      </p:sp>
      <p:sp>
        <p:nvSpPr>
          <p:cNvPr id="5" name="スライド イメージ プレースホルダー 4">
            <a:extLst>
              <a:ext uri="{FF2B5EF4-FFF2-40B4-BE49-F238E27FC236}">
                <a16:creationId xmlns:a16="http://schemas.microsoft.com/office/drawing/2014/main" id="{C6151958-B379-539A-F3E8-CC1CD40E8CF3}"/>
              </a:ext>
            </a:extLst>
          </p:cNvPr>
          <p:cNvSpPr>
            <a:spLocks noGrp="1" noRot="1" noChangeAspect="1"/>
          </p:cNvSpPr>
          <p:nvPr>
            <p:ph type="sldImg"/>
          </p:nvPr>
        </p:nvSpPr>
        <p:spPr/>
      </p:sp>
    </p:spTree>
    <p:extLst>
      <p:ext uri="{BB962C8B-B14F-4D97-AF65-F5344CB8AC3E}">
        <p14:creationId xmlns:p14="http://schemas.microsoft.com/office/powerpoint/2010/main" val="357480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スマートフォンのマイナンバーカードは、様々な生活シーンで使うことにより、暮らしを便利にするサービスです。</a:t>
            </a:r>
            <a:endParaRPr lang="en-US" altLang="ja-JP" dirty="0"/>
          </a:p>
          <a:p>
            <a:endParaRPr lang="en-US" altLang="ja-JP" dirty="0"/>
          </a:p>
          <a:p>
            <a:r>
              <a:rPr lang="ja-JP" altLang="en-US" dirty="0"/>
              <a:t>以下のサービスがスマートフォンのマイナンバーカードにより、スマホだけで利用できるようになります。</a:t>
            </a:r>
            <a:endParaRPr lang="en-US" altLang="ja-JP" dirty="0"/>
          </a:p>
          <a:p>
            <a:endParaRPr lang="en-US" altLang="ja-JP" dirty="0"/>
          </a:p>
          <a:p>
            <a:endParaRPr lang="en-US" altLang="ja-JP" dirty="0"/>
          </a:p>
          <a:p>
            <a:r>
              <a:rPr lang="ja-JP" altLang="en-US" dirty="0"/>
              <a:t>①マイナポータルの利用</a:t>
            </a:r>
            <a:endParaRPr lang="en-US" altLang="ja-JP" dirty="0"/>
          </a:p>
          <a:p>
            <a:endParaRPr lang="en-US" altLang="ja-JP" dirty="0"/>
          </a:p>
          <a:p>
            <a:r>
              <a:rPr lang="ja-JP" altLang="en-US" dirty="0"/>
              <a:t>マイナポータルを活用して、引越しの際の手続きや確定申告などのオンライン申請ができます。</a:t>
            </a:r>
            <a:endParaRPr lang="en-US" altLang="ja-JP" dirty="0"/>
          </a:p>
          <a:p>
            <a:endParaRPr lang="en-US" altLang="ja-JP" dirty="0"/>
          </a:p>
          <a:p>
            <a:r>
              <a:rPr lang="ja-JP" altLang="en-US" dirty="0"/>
              <a:t>また薬剤・健診情報や母子健康手帳などの自己情報の閲覧や予防接種のお知らせが届くなどマイナポータルと同等のサービスを利用する事ができます。</a:t>
            </a:r>
            <a:endParaRPr lang="en-US" altLang="ja-JP" dirty="0"/>
          </a:p>
          <a:p>
            <a:endParaRPr lang="en-US" altLang="ja-JP" dirty="0"/>
          </a:p>
          <a:p>
            <a:endParaRPr lang="en-US" altLang="ja-JP" dirty="0"/>
          </a:p>
          <a:p>
            <a:r>
              <a:rPr lang="ja-JP" altLang="en-US" dirty="0"/>
              <a:t>②銀行・証券口座の開設や携帯電話などの各種民間オンラインサービスの申込・利用</a:t>
            </a:r>
            <a:endParaRPr lang="en-US" altLang="ja-JP" dirty="0"/>
          </a:p>
          <a:p>
            <a:endParaRPr lang="en-US" altLang="ja-JP" dirty="0"/>
          </a:p>
          <a:p>
            <a:r>
              <a:rPr lang="ja-JP" altLang="en-US" dirty="0"/>
              <a:t>各種サービスの利用開始のオンライン上での申し込みをスマホだけでスムーズに行うことができるようになります。</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id="{203165F4-F0E1-B101-BD9B-6E8FDC6916F3}"/>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③コンビニでの証明書交付サービスの利用</a:t>
            </a:r>
            <a:endParaRPr lang="en-US" altLang="ja-JP" dirty="0"/>
          </a:p>
          <a:p>
            <a:endParaRPr lang="en-US" altLang="ja-JP" dirty="0"/>
          </a:p>
          <a:p>
            <a:r>
              <a:rPr lang="ja-JP" altLang="en-US" dirty="0"/>
              <a:t>住民票の写しをはじめとする市区町村の各種証明書が、コンビニエンスストア等の店舗で取得できます。</a:t>
            </a:r>
          </a:p>
          <a:p>
            <a:endParaRPr lang="en-US" altLang="ja-JP" dirty="0"/>
          </a:p>
          <a:p>
            <a:endParaRPr lang="en-US" altLang="ja-JP" dirty="0"/>
          </a:p>
          <a:p>
            <a:r>
              <a:rPr lang="ja-JP" altLang="en-US" dirty="0"/>
              <a:t>④健康保険証としての利用</a:t>
            </a:r>
            <a:endParaRPr lang="en-US" altLang="ja-JP" dirty="0"/>
          </a:p>
          <a:p>
            <a:endParaRPr lang="en-US" altLang="ja-JP" dirty="0"/>
          </a:p>
          <a:p>
            <a:r>
              <a:rPr lang="en-US" altLang="ja-JP" dirty="0"/>
              <a:t>2025</a:t>
            </a:r>
            <a:r>
              <a:rPr lang="ja-JP" altLang="en-US" dirty="0"/>
              <a:t>年</a:t>
            </a:r>
            <a:r>
              <a:rPr lang="en-US" altLang="ja-JP" dirty="0"/>
              <a:t>9</a:t>
            </a:r>
            <a:r>
              <a:rPr lang="ja-JP" altLang="en-US" dirty="0"/>
              <a:t>月以降、順次対応しております。マイナンバーカードの健康保険証利用の登録と合わせて、スマホを健康保険証として利用できるようになります。</a:t>
            </a:r>
            <a:endParaRPr lang="en-US" altLang="ja-JP" dirty="0"/>
          </a:p>
          <a:p>
            <a:endParaRPr lang="en-US" altLang="ja-JP" dirty="0"/>
          </a:p>
        </p:txBody>
      </p:sp>
      <p:sp>
        <p:nvSpPr>
          <p:cNvPr id="5" name="スライド イメージ プレースホルダー 4">
            <a:extLst>
              <a:ext uri="{FF2B5EF4-FFF2-40B4-BE49-F238E27FC236}">
                <a16:creationId xmlns:a16="http://schemas.microsoft.com/office/drawing/2014/main" id="{A361AAB1-E61A-40B1-DD2F-2F2040159DE2}"/>
              </a:ext>
            </a:extLst>
          </p:cNvPr>
          <p:cNvSpPr>
            <a:spLocks noGrp="1" noRot="1" noChangeAspect="1"/>
          </p:cNvSpPr>
          <p:nvPr>
            <p:ph type="sldImg"/>
          </p:nvPr>
        </p:nvSpPr>
        <p:spPr/>
      </p:sp>
    </p:spTree>
    <p:extLst>
      <p:ext uri="{BB962C8B-B14F-4D97-AF65-F5344CB8AC3E}">
        <p14:creationId xmlns:p14="http://schemas.microsoft.com/office/powerpoint/2010/main" val="233337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実際にマイナンバーカードをスマホに搭載するとどのようなメリットがあるのでしょうか。</a:t>
            </a:r>
            <a:endParaRPr lang="en-US" altLang="ja-JP" dirty="0"/>
          </a:p>
          <a:p>
            <a:br>
              <a:rPr lang="ja-JP" altLang="en-US" dirty="0"/>
            </a:br>
            <a:r>
              <a:rPr lang="ja-JP" altLang="en-US" dirty="0"/>
              <a:t>ここでは、そのメリットを</a:t>
            </a:r>
            <a:r>
              <a:rPr lang="en-US" altLang="ja-JP" dirty="0"/>
              <a:t>3</a:t>
            </a:r>
            <a:r>
              <a:rPr lang="ja-JP" altLang="en-US" dirty="0"/>
              <a:t>つご紹介いたします。</a:t>
            </a:r>
            <a:endParaRPr lang="en-US" altLang="ja-JP" dirty="0"/>
          </a:p>
          <a:p>
            <a:endParaRPr lang="en-US" altLang="ja-JP" dirty="0"/>
          </a:p>
          <a:p>
            <a:r>
              <a:rPr lang="ja-JP" altLang="en-US" dirty="0"/>
              <a:t>①マイナンバーカードを携帯せずに各種行政手続きなどが実施できます。</a:t>
            </a:r>
            <a:endParaRPr lang="en-US" altLang="ja-JP" dirty="0"/>
          </a:p>
          <a:p>
            <a:br>
              <a:rPr lang="ja-JP" altLang="en-US" dirty="0"/>
            </a:br>
            <a:r>
              <a:rPr lang="ja-JP" altLang="en-US" dirty="0"/>
              <a:t>これまでマイナンバーカードやカードリーダーが必要だった各種行政手続きをスマホ</a:t>
            </a:r>
            <a:r>
              <a:rPr lang="en-US" altLang="ja-JP" dirty="0"/>
              <a:t>1</a:t>
            </a:r>
            <a:r>
              <a:rPr lang="ja-JP" altLang="en-US" dirty="0"/>
              <a:t>つでできるほかマイナポータルへログインしたり各種行政手続きをいつでもどこでも実施することができます。</a:t>
            </a:r>
            <a:endParaRPr lang="en-US" altLang="ja-JP" dirty="0"/>
          </a:p>
          <a:p>
            <a:pPr lvl="0"/>
            <a:endParaRPr lang="en-US" altLang="ja-JP" noProof="0" dirty="0"/>
          </a:p>
          <a:p>
            <a:pPr lvl="0"/>
            <a:endParaRPr lang="en-US" altLang="ja-JP" noProof="0" dirty="0"/>
          </a:p>
          <a:p>
            <a:pPr lvl="0"/>
            <a:r>
              <a:rPr lang="ja-JP" altLang="en-US" noProof="0" dirty="0"/>
              <a:t>②最高レベルのセキュリティで安心して利用できます。</a:t>
            </a:r>
            <a:endParaRPr lang="en-US" altLang="ja-JP" noProof="0" dirty="0"/>
          </a:p>
          <a:p>
            <a:pPr lvl="0"/>
            <a:endParaRPr lang="en-US" altLang="ja-JP" noProof="0" dirty="0"/>
          </a:p>
          <a:p>
            <a:pPr lvl="0"/>
            <a:r>
              <a:rPr lang="ja-JP" altLang="en-US" dirty="0"/>
              <a:t>スマートフォン</a:t>
            </a:r>
            <a:r>
              <a:rPr lang="ja-JP" altLang="en-US" noProof="0" dirty="0"/>
              <a:t>のマイナンバーカードは、</a:t>
            </a:r>
            <a:r>
              <a:rPr lang="ja-JP" altLang="en-US" dirty="0"/>
              <a:t>スマートフォン</a:t>
            </a:r>
            <a:r>
              <a:rPr lang="ja-JP" altLang="en-US" noProof="0" dirty="0"/>
              <a:t>内の安全な場所に格納されており、</a:t>
            </a:r>
            <a:r>
              <a:rPr lang="ja-JP" altLang="en-US" dirty="0"/>
              <a:t>所有者本人にしか使用できません</a:t>
            </a:r>
            <a:r>
              <a:rPr lang="ja-JP" altLang="en-US" noProof="0" dirty="0"/>
              <a:t>。</a:t>
            </a:r>
            <a:endParaRPr lang="en-US" altLang="ja-JP" noProof="0" dirty="0"/>
          </a:p>
          <a:p>
            <a:pPr lvl="0"/>
            <a:endParaRPr lang="en-US" altLang="ja-JP" noProof="0" dirty="0"/>
          </a:p>
          <a:p>
            <a:pPr lvl="0"/>
            <a:r>
              <a:rPr lang="ja-JP" altLang="en-US" noProof="0" dirty="0"/>
              <a:t>また、スマートフォンのマイナンバーカードには、医療や銀行口座などのプライバシー性の高い情報は記録されません。</a:t>
            </a:r>
            <a:endParaRPr lang="en-US" altLang="ja-JP" noProof="0" dirty="0"/>
          </a:p>
          <a:p>
            <a:pPr lvl="0"/>
            <a:endParaRPr lang="en-US" altLang="ja-JP" noProof="0" dirty="0"/>
          </a:p>
          <a:p>
            <a:pPr lvl="0"/>
            <a:r>
              <a:rPr lang="ja-JP" altLang="en-US" noProof="0" dirty="0"/>
              <a:t>これにより、実物のマイナンバーカードと同様の高いセキュリティが確保されており、安心して利用できます。</a:t>
            </a:r>
            <a:endParaRPr lang="en-US" altLang="ja-JP" noProof="0" dirty="0"/>
          </a:p>
          <a:p>
            <a:pPr lvl="0"/>
            <a:endParaRPr lang="en-US" altLang="ja-JP" noProof="0" dirty="0"/>
          </a:p>
          <a:p>
            <a:pPr lvl="0"/>
            <a:r>
              <a:rPr lang="ja-JP" altLang="en-US" dirty="0"/>
              <a:t>③今までより便利に本人確認ができて、様々なサービスを利用できます。</a:t>
            </a:r>
            <a:endParaRPr lang="en-US" altLang="ja-JP" dirty="0"/>
          </a:p>
          <a:p>
            <a:pPr lvl="0"/>
            <a:endParaRPr lang="en-US" altLang="ja-JP" dirty="0"/>
          </a:p>
          <a:p>
            <a:pPr lvl="0"/>
            <a:r>
              <a:rPr lang="ja-JP" altLang="en-US" noProof="0" dirty="0"/>
              <a:t>生体認証による本人確認を可能にすることで、簡単な認証による利便性の向上を実現しています。</a:t>
            </a:r>
            <a:endParaRPr lang="en-US" altLang="ja-JP" noProof="0" dirty="0"/>
          </a:p>
          <a:p>
            <a:pPr lvl="0"/>
            <a:endParaRPr lang="en-US" altLang="ja-JP" noProof="0" dirty="0"/>
          </a:p>
          <a:p>
            <a:pPr lvl="0"/>
            <a:r>
              <a:rPr lang="ja-JP" altLang="en-US" noProof="0" dirty="0"/>
              <a:t>また、公的個人認証サービス（オンライン上の本人確認）に対応する民間サービスにおいても安全かつ便利に利用することができるようになります。</a:t>
            </a:r>
          </a:p>
          <a:p>
            <a:endParaRPr lang="en-US" altLang="ja-JP" dirty="0"/>
          </a:p>
        </p:txBody>
      </p:sp>
      <p:sp>
        <p:nvSpPr>
          <p:cNvPr id="7" name="スライド イメージ プレースホルダー 6">
            <a:extLst>
              <a:ext uri="{FF2B5EF4-FFF2-40B4-BE49-F238E27FC236}">
                <a16:creationId xmlns:a16="http://schemas.microsoft.com/office/drawing/2014/main" id="{B2D7D949-06E2-F8FE-81B1-C27760DDB7F5}"/>
              </a:ext>
            </a:extLst>
          </p:cNvPr>
          <p:cNvSpPr>
            <a:spLocks noGrp="1" noRot="1" noChangeAspect="1"/>
          </p:cNvSpPr>
          <p:nvPr>
            <p:ph type="sldImg"/>
          </p:nvPr>
        </p:nvSpPr>
        <p:spPr/>
      </p:sp>
    </p:spTree>
    <p:extLst>
      <p:ext uri="{BB962C8B-B14F-4D97-AF65-F5344CB8AC3E}">
        <p14:creationId xmlns:p14="http://schemas.microsoft.com/office/powerpoint/2010/main" val="397396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34C3B4-0157-7211-8C44-7AAD4E35C3C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3053216-0404-2E18-95D0-D1DB6D524BE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2E3D2D3-36A3-03B1-2C3E-2A42552DA5DE}"/>
              </a:ext>
            </a:extLst>
          </p:cNvPr>
          <p:cNvSpPr>
            <a:spLocks noGrp="1"/>
          </p:cNvSpPr>
          <p:nvPr>
            <p:ph type="dt" sz="half" idx="10"/>
          </p:nvPr>
        </p:nvSpPr>
        <p:spPr/>
        <p:txBody>
          <a:bodyPr/>
          <a:lstStyle/>
          <a:p>
            <a:fld id="{AF8E972D-CDC9-4B70-ACC3-B307C71011D2}"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520B91EF-1092-A684-8BB9-B440BC71AB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545892-1FCB-505B-FC99-CC093592DF69}"/>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2659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3432C-8FB2-EA37-7220-64473B7A3B8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6C7239-3BAC-F458-7280-C6E986EC6AA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D92F30-5D85-3976-4581-167EB8E013E9}"/>
              </a:ext>
            </a:extLst>
          </p:cNvPr>
          <p:cNvSpPr>
            <a:spLocks noGrp="1"/>
          </p:cNvSpPr>
          <p:nvPr>
            <p:ph type="dt" sz="half" idx="10"/>
          </p:nvPr>
        </p:nvSpPr>
        <p:spPr/>
        <p:txBody>
          <a:bodyPr/>
          <a:lstStyle/>
          <a:p>
            <a:fld id="{AF8E972D-CDC9-4B70-ACC3-B307C71011D2}"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EE7173FC-02BA-D816-65E7-46262081A1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D8488E-FB9E-7F9A-80CD-D8A6BD3AEBCE}"/>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77954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6F77073-5D22-657D-665E-7C771427DF3A}"/>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AC40D2-4F40-927C-6B3C-66B27DAF2C91}"/>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795B71-35C7-CAD5-FB31-6069A8A10EE5}"/>
              </a:ext>
            </a:extLst>
          </p:cNvPr>
          <p:cNvSpPr>
            <a:spLocks noGrp="1"/>
          </p:cNvSpPr>
          <p:nvPr>
            <p:ph type="dt" sz="half" idx="10"/>
          </p:nvPr>
        </p:nvSpPr>
        <p:spPr/>
        <p:txBody>
          <a:bodyPr/>
          <a:lstStyle/>
          <a:p>
            <a:fld id="{AF8E972D-CDC9-4B70-ACC3-B307C71011D2}"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95FECABA-6863-3052-7DDA-F4BE133047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A4E248-A0FF-5C42-37D5-4FBE63CC03E7}"/>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185169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16BFAC-5D83-A939-257D-7B70FE40D587}"/>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DBB17E-659C-134E-B417-3EEBADAB753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7803FA-E844-0505-3B7F-D023E2DD0B1D}"/>
              </a:ext>
            </a:extLst>
          </p:cNvPr>
          <p:cNvSpPr>
            <a:spLocks noGrp="1"/>
          </p:cNvSpPr>
          <p:nvPr>
            <p:ph type="dt" sz="half" idx="10"/>
          </p:nvPr>
        </p:nvSpPr>
        <p:spPr/>
        <p:txBody>
          <a:bodyPr/>
          <a:lstStyle/>
          <a:p>
            <a:fld id="{AA61EBA9-4303-4A4F-865D-B231DACA153C}"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67AD8833-6A57-EB09-798E-F788F2637E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2BDF51-6051-1754-63C1-00F93617D76B}"/>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552847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13F6B4-E08E-AE3E-6E3B-43B7590EBF2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FF82C1-9438-E906-6121-F36544CCC07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8C22BF-7F13-63DB-D410-EF4DBCC0AD4D}"/>
              </a:ext>
            </a:extLst>
          </p:cNvPr>
          <p:cNvSpPr>
            <a:spLocks noGrp="1"/>
          </p:cNvSpPr>
          <p:nvPr>
            <p:ph type="dt" sz="half" idx="10"/>
          </p:nvPr>
        </p:nvSpPr>
        <p:spPr/>
        <p:txBody>
          <a:bodyPr/>
          <a:lstStyle/>
          <a:p>
            <a:fld id="{AA61EBA9-4303-4A4F-865D-B231DACA153C}"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10F0D0B5-7165-3D50-3573-1BB5CFDCAC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7CD936-11C8-C005-D841-0440A06FE7EB}"/>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906388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76EF6-4680-FA8B-DBF8-6D87B809202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9C2934-5D35-629E-E3D7-89477D2CCD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67B84E-BD97-EE9D-50E2-FF043B2322EA}"/>
              </a:ext>
            </a:extLst>
          </p:cNvPr>
          <p:cNvSpPr>
            <a:spLocks noGrp="1"/>
          </p:cNvSpPr>
          <p:nvPr>
            <p:ph type="dt" sz="half" idx="10"/>
          </p:nvPr>
        </p:nvSpPr>
        <p:spPr/>
        <p:txBody>
          <a:bodyPr/>
          <a:lstStyle/>
          <a:p>
            <a:fld id="{AA61EBA9-4303-4A4F-865D-B231DACA153C}"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3A11B669-4FE1-0CFE-D999-E21E1FCCEC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E3B8A9-D4AE-27DE-F04F-4DBBF98335FA}"/>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185591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50F907-9285-C78A-DE63-338449A4BDD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932A25-00E7-5399-5BE9-4D8546684AFE}"/>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6A5CCC3-0CFC-8534-0A39-C788447B5C27}"/>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BF0E3BC-727B-63CE-AEBC-20CF4EE1E3FA}"/>
              </a:ext>
            </a:extLst>
          </p:cNvPr>
          <p:cNvSpPr>
            <a:spLocks noGrp="1"/>
          </p:cNvSpPr>
          <p:nvPr>
            <p:ph type="dt" sz="half" idx="10"/>
          </p:nvPr>
        </p:nvSpPr>
        <p:spPr/>
        <p:txBody>
          <a:bodyPr/>
          <a:lstStyle/>
          <a:p>
            <a:fld id="{AA61EBA9-4303-4A4F-865D-B231DACA153C}"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D62D1FC8-2677-7446-3F7C-3DA0BA3DFB7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43FEF7-11A8-C36A-F9CD-73C786440E1D}"/>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773524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B841F1-FED4-04DF-E9CF-D65AF8EA13A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ED6F83-0DC6-6D02-8B01-79FA7BE499C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DCFAD2F-6FB2-A2DD-D02B-C2DFD0FCFFE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527F22-0CE6-3D25-4D5C-49F89FC294C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AABCA2E-5937-D033-38D2-986D25F3911E}"/>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8189A01-CB1A-9BA2-3596-F7D31FA5B95B}"/>
              </a:ext>
            </a:extLst>
          </p:cNvPr>
          <p:cNvSpPr>
            <a:spLocks noGrp="1"/>
          </p:cNvSpPr>
          <p:nvPr>
            <p:ph type="dt" sz="half" idx="10"/>
          </p:nvPr>
        </p:nvSpPr>
        <p:spPr/>
        <p:txBody>
          <a:bodyPr/>
          <a:lstStyle/>
          <a:p>
            <a:fld id="{AA61EBA9-4303-4A4F-865D-B231DACA153C}" type="datetimeFigureOut">
              <a:rPr kumimoji="1" lang="ja-JP" altLang="en-US" smtClean="0"/>
              <a:t>2026/3/17</a:t>
            </a:fld>
            <a:endParaRPr kumimoji="1" lang="ja-JP" altLang="en-US"/>
          </a:p>
        </p:txBody>
      </p:sp>
      <p:sp>
        <p:nvSpPr>
          <p:cNvPr id="8" name="フッター プレースホルダー 7">
            <a:extLst>
              <a:ext uri="{FF2B5EF4-FFF2-40B4-BE49-F238E27FC236}">
                <a16:creationId xmlns:a16="http://schemas.microsoft.com/office/drawing/2014/main" id="{B27CD225-7067-FAFE-DBE6-F05D4DA4C8B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D9EDDF5-7A26-3026-3715-7ED081E24B7D}"/>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36358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5450EC-4643-4B5B-F11A-B7A40F3DDD3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31B79D6-3E1C-8816-3B6D-10F4AC2E8FEF}"/>
              </a:ext>
            </a:extLst>
          </p:cNvPr>
          <p:cNvSpPr>
            <a:spLocks noGrp="1"/>
          </p:cNvSpPr>
          <p:nvPr>
            <p:ph type="dt" sz="half" idx="10"/>
          </p:nvPr>
        </p:nvSpPr>
        <p:spPr/>
        <p:txBody>
          <a:bodyPr/>
          <a:lstStyle/>
          <a:p>
            <a:fld id="{AA61EBA9-4303-4A4F-865D-B231DACA153C}" type="datetimeFigureOut">
              <a:rPr kumimoji="1" lang="ja-JP" altLang="en-US" smtClean="0"/>
              <a:t>2026/3/17</a:t>
            </a:fld>
            <a:endParaRPr kumimoji="1" lang="ja-JP" altLang="en-US"/>
          </a:p>
        </p:txBody>
      </p:sp>
      <p:sp>
        <p:nvSpPr>
          <p:cNvPr id="4" name="フッター プレースホルダー 3">
            <a:extLst>
              <a:ext uri="{FF2B5EF4-FFF2-40B4-BE49-F238E27FC236}">
                <a16:creationId xmlns:a16="http://schemas.microsoft.com/office/drawing/2014/main" id="{E289FEC5-2F8E-B0C4-51EC-A8999611DFC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9E0885-5464-4238-B1E9-03E5B89D4C32}"/>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084792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4D92145-7BD6-9DD9-0625-B80F1F4C05EB}"/>
              </a:ext>
            </a:extLst>
          </p:cNvPr>
          <p:cNvSpPr>
            <a:spLocks noGrp="1"/>
          </p:cNvSpPr>
          <p:nvPr>
            <p:ph type="dt" sz="half" idx="10"/>
          </p:nvPr>
        </p:nvSpPr>
        <p:spPr/>
        <p:txBody>
          <a:bodyPr/>
          <a:lstStyle/>
          <a:p>
            <a:fld id="{AA61EBA9-4303-4A4F-865D-B231DACA153C}" type="datetimeFigureOut">
              <a:rPr kumimoji="1" lang="ja-JP" altLang="en-US" smtClean="0"/>
              <a:t>2026/3/17</a:t>
            </a:fld>
            <a:endParaRPr kumimoji="1" lang="ja-JP" altLang="en-US"/>
          </a:p>
        </p:txBody>
      </p:sp>
      <p:sp>
        <p:nvSpPr>
          <p:cNvPr id="3" name="フッター プレースホルダー 2">
            <a:extLst>
              <a:ext uri="{FF2B5EF4-FFF2-40B4-BE49-F238E27FC236}">
                <a16:creationId xmlns:a16="http://schemas.microsoft.com/office/drawing/2014/main" id="{6F63F11E-6155-127C-F67F-5F3B6296BBA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67ABA2E-DD16-8609-BB40-78E12D790752}"/>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011768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C17E6A-15B6-AA17-7A0C-758EB7ED8BB3}"/>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17D25A2-529D-5266-AE00-45B51AF0E81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22D4D28-4015-C0C0-47F4-84794B9769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BA08ED-484A-298B-6CC0-50E5C082264F}"/>
              </a:ext>
            </a:extLst>
          </p:cNvPr>
          <p:cNvSpPr>
            <a:spLocks noGrp="1"/>
          </p:cNvSpPr>
          <p:nvPr>
            <p:ph type="dt" sz="half" idx="10"/>
          </p:nvPr>
        </p:nvSpPr>
        <p:spPr/>
        <p:txBody>
          <a:bodyPr/>
          <a:lstStyle/>
          <a:p>
            <a:fld id="{AA61EBA9-4303-4A4F-865D-B231DACA153C}"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32FED2C9-C20D-61AB-DCAD-D843DF3A5F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21C92CB-3D39-D6E4-1A8F-E360B1917935}"/>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6762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AC2903-873D-91B7-3CA6-DF39A576CA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83CCBD-1979-57A9-0F0A-B6319811942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6CF36C-6ED9-FF72-CCD3-6CABAB489BF0}"/>
              </a:ext>
            </a:extLst>
          </p:cNvPr>
          <p:cNvSpPr>
            <a:spLocks noGrp="1"/>
          </p:cNvSpPr>
          <p:nvPr>
            <p:ph type="dt" sz="half" idx="10"/>
          </p:nvPr>
        </p:nvSpPr>
        <p:spPr/>
        <p:txBody>
          <a:bodyPr/>
          <a:lstStyle/>
          <a:p>
            <a:fld id="{AF8E972D-CDC9-4B70-ACC3-B307C71011D2}"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F1148AE9-0294-7ACD-29ED-D1BE682BB8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407097-C203-3C6B-B720-1AE53C2A888A}"/>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697802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8394EA-87AC-63F1-DA76-A476BB4385CA}"/>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C04A8CE-E452-DD6A-22B8-97002749AD9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33C45A0-E3F3-F749-43BD-84A6760318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6D4512-2077-82CF-BE6B-F09978E758B6}"/>
              </a:ext>
            </a:extLst>
          </p:cNvPr>
          <p:cNvSpPr>
            <a:spLocks noGrp="1"/>
          </p:cNvSpPr>
          <p:nvPr>
            <p:ph type="dt" sz="half" idx="10"/>
          </p:nvPr>
        </p:nvSpPr>
        <p:spPr/>
        <p:txBody>
          <a:bodyPr/>
          <a:lstStyle/>
          <a:p>
            <a:fld id="{AA61EBA9-4303-4A4F-865D-B231DACA153C}"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EEC84C04-F85C-7FC5-1165-72B4BFCB54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B55868-BD18-F76C-CEF0-1D644EF4F525}"/>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61456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E2F95-0762-AC21-97E2-267313D5A3E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0E95B34-F92C-EEB7-FA70-89A121E68CD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4876A3-6746-5C6E-D5A3-51ED5785A5D0}"/>
              </a:ext>
            </a:extLst>
          </p:cNvPr>
          <p:cNvSpPr>
            <a:spLocks noGrp="1"/>
          </p:cNvSpPr>
          <p:nvPr>
            <p:ph type="dt" sz="half" idx="10"/>
          </p:nvPr>
        </p:nvSpPr>
        <p:spPr/>
        <p:txBody>
          <a:bodyPr/>
          <a:lstStyle/>
          <a:p>
            <a:fld id="{AA61EBA9-4303-4A4F-865D-B231DACA153C}"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79FB949E-EFCE-B57B-796C-CB979C14D8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5665C5-31DA-44EB-6021-350CF8B23EF1}"/>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241569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D30254D-98AF-68E3-3978-4A0DD0D50FC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BD858DF-3570-FEC6-29C0-8FD32A905491}"/>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156E1F-4E73-2839-33E4-7C0A917FBB8D}"/>
              </a:ext>
            </a:extLst>
          </p:cNvPr>
          <p:cNvSpPr>
            <a:spLocks noGrp="1"/>
          </p:cNvSpPr>
          <p:nvPr>
            <p:ph type="dt" sz="half" idx="10"/>
          </p:nvPr>
        </p:nvSpPr>
        <p:spPr/>
        <p:txBody>
          <a:bodyPr/>
          <a:lstStyle/>
          <a:p>
            <a:fld id="{AA61EBA9-4303-4A4F-865D-B231DACA153C}"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C777D99C-E0A6-2D87-DF26-3687EAD2C2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EAAFA9-F61A-BD7C-A3C1-39A103E8D1A9}"/>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6960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965F9-1DE6-18F9-8D5F-39F76CAD5A71}"/>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FBCA14-F866-F6AA-533A-355AFFB9415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02FCB16-FD7D-C019-532D-71FD99AC7E15}"/>
              </a:ext>
            </a:extLst>
          </p:cNvPr>
          <p:cNvSpPr>
            <a:spLocks noGrp="1"/>
          </p:cNvSpPr>
          <p:nvPr>
            <p:ph type="dt" sz="half" idx="10"/>
          </p:nvPr>
        </p:nvSpPr>
        <p:spPr/>
        <p:txBody>
          <a:bodyPr/>
          <a:lstStyle/>
          <a:p>
            <a:fld id="{AF8E972D-CDC9-4B70-ACC3-B307C71011D2}"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2D5481BD-337C-A558-55A7-22ED5319D0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43515C-A05A-49B8-C0C6-0207E8C36D3C}"/>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82372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C2326A-E288-7C97-3EC6-0BF6B4E048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6005CC-6369-1F32-F4A2-48E7BB3D0FC3}"/>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59CFD6-32CC-40BA-3857-41735B7C4D14}"/>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1835168-572E-B8C4-F3E1-025EDFA9F85E}"/>
              </a:ext>
            </a:extLst>
          </p:cNvPr>
          <p:cNvSpPr>
            <a:spLocks noGrp="1"/>
          </p:cNvSpPr>
          <p:nvPr>
            <p:ph type="dt" sz="half" idx="10"/>
          </p:nvPr>
        </p:nvSpPr>
        <p:spPr/>
        <p:txBody>
          <a:bodyPr/>
          <a:lstStyle/>
          <a:p>
            <a:fld id="{AF8E972D-CDC9-4B70-ACC3-B307C71011D2}"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58C25B8C-7CFD-2FAE-1B51-AE3CB1E0196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C14B6E-902E-2780-35E6-A03196813266}"/>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70193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88155-334A-5F81-14E4-A2CC3D457B7E}"/>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96FFD92-9A3E-076D-8D0F-14B7975A133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0F2F770-22B7-5966-D43B-8605B09259D9}"/>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9D4C9D2-0A46-C00E-2DBB-22B4F8DD385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4B07861-1484-AC7A-C135-1B0A5206EF24}"/>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79A1A9D-3FB2-3B04-9F1C-498F286E183D}"/>
              </a:ext>
            </a:extLst>
          </p:cNvPr>
          <p:cNvSpPr>
            <a:spLocks noGrp="1"/>
          </p:cNvSpPr>
          <p:nvPr>
            <p:ph type="dt" sz="half" idx="10"/>
          </p:nvPr>
        </p:nvSpPr>
        <p:spPr/>
        <p:txBody>
          <a:bodyPr/>
          <a:lstStyle/>
          <a:p>
            <a:fld id="{AF8E972D-CDC9-4B70-ACC3-B307C71011D2}" type="datetimeFigureOut">
              <a:rPr kumimoji="1" lang="ja-JP" altLang="en-US" smtClean="0"/>
              <a:t>2026/3/17</a:t>
            </a:fld>
            <a:endParaRPr kumimoji="1" lang="ja-JP" altLang="en-US"/>
          </a:p>
        </p:txBody>
      </p:sp>
      <p:sp>
        <p:nvSpPr>
          <p:cNvPr id="8" name="フッター プレースホルダー 7">
            <a:extLst>
              <a:ext uri="{FF2B5EF4-FFF2-40B4-BE49-F238E27FC236}">
                <a16:creationId xmlns:a16="http://schemas.microsoft.com/office/drawing/2014/main" id="{2190DB6A-0500-8D01-7A9C-14454753369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2F9CBD4-F916-7D84-C2F0-CAD2947ED48B}"/>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037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B94238-A1BE-A8BF-65D5-67D78781A8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F880188-73B0-2EB7-6037-1F383CB52EF8}"/>
              </a:ext>
            </a:extLst>
          </p:cNvPr>
          <p:cNvSpPr>
            <a:spLocks noGrp="1"/>
          </p:cNvSpPr>
          <p:nvPr>
            <p:ph type="dt" sz="half" idx="10"/>
          </p:nvPr>
        </p:nvSpPr>
        <p:spPr/>
        <p:txBody>
          <a:bodyPr/>
          <a:lstStyle/>
          <a:p>
            <a:fld id="{AF8E972D-CDC9-4B70-ACC3-B307C71011D2}" type="datetimeFigureOut">
              <a:rPr kumimoji="1" lang="ja-JP" altLang="en-US" smtClean="0"/>
              <a:t>2026/3/17</a:t>
            </a:fld>
            <a:endParaRPr kumimoji="1" lang="ja-JP" altLang="en-US"/>
          </a:p>
        </p:txBody>
      </p:sp>
      <p:sp>
        <p:nvSpPr>
          <p:cNvPr id="4" name="フッター プレースホルダー 3">
            <a:extLst>
              <a:ext uri="{FF2B5EF4-FFF2-40B4-BE49-F238E27FC236}">
                <a16:creationId xmlns:a16="http://schemas.microsoft.com/office/drawing/2014/main" id="{3025BB4F-E10E-4A70-0A4D-A2A56E99848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463CB1E-D4CC-905C-9AA5-088DB26A1833}"/>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114864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383016-8F0D-8140-5A7E-E44CB1A4165C}"/>
              </a:ext>
            </a:extLst>
          </p:cNvPr>
          <p:cNvSpPr>
            <a:spLocks noGrp="1"/>
          </p:cNvSpPr>
          <p:nvPr>
            <p:ph type="dt" sz="half" idx="10"/>
          </p:nvPr>
        </p:nvSpPr>
        <p:spPr/>
        <p:txBody>
          <a:bodyPr/>
          <a:lstStyle/>
          <a:p>
            <a:fld id="{AF8E972D-CDC9-4B70-ACC3-B307C71011D2}" type="datetimeFigureOut">
              <a:rPr kumimoji="1" lang="ja-JP" altLang="en-US" smtClean="0"/>
              <a:t>2026/3/17</a:t>
            </a:fld>
            <a:endParaRPr kumimoji="1" lang="ja-JP" altLang="en-US"/>
          </a:p>
        </p:txBody>
      </p:sp>
      <p:sp>
        <p:nvSpPr>
          <p:cNvPr id="3" name="フッター プレースホルダー 2">
            <a:extLst>
              <a:ext uri="{FF2B5EF4-FFF2-40B4-BE49-F238E27FC236}">
                <a16:creationId xmlns:a16="http://schemas.microsoft.com/office/drawing/2014/main" id="{E314281A-62F8-73FF-2C4D-0BC32326C69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EA9778E-8755-9D20-B10F-4D3CBF3F0759}"/>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81596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0DB702-B028-EF90-D31A-3B5339C2CAF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053567-B249-C3A7-DDB2-5770F867FD3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0E7E54D-DABC-FAFE-3AB9-1EB05D3DE3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794A9B-BA24-8ADD-1333-0F5CB5F2827A}"/>
              </a:ext>
            </a:extLst>
          </p:cNvPr>
          <p:cNvSpPr>
            <a:spLocks noGrp="1"/>
          </p:cNvSpPr>
          <p:nvPr>
            <p:ph type="dt" sz="half" idx="10"/>
          </p:nvPr>
        </p:nvSpPr>
        <p:spPr/>
        <p:txBody>
          <a:bodyPr/>
          <a:lstStyle/>
          <a:p>
            <a:fld id="{AF8E972D-CDC9-4B70-ACC3-B307C71011D2}"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1C4BE103-9FDE-D25D-AE44-9C37B44A4E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79BF2B-F9E0-5D4A-14E4-39C47D01FE60}"/>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6810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1E0138-66D0-B288-D05A-0F642A480CC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033972E-9FDB-2E07-C950-79EA1331762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4FD336D-E01B-3D0F-268C-A6F79731D4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C47918-76DB-0BCE-8E01-0D7D149E2644}"/>
              </a:ext>
            </a:extLst>
          </p:cNvPr>
          <p:cNvSpPr>
            <a:spLocks noGrp="1"/>
          </p:cNvSpPr>
          <p:nvPr>
            <p:ph type="dt" sz="half" idx="10"/>
          </p:nvPr>
        </p:nvSpPr>
        <p:spPr/>
        <p:txBody>
          <a:bodyPr/>
          <a:lstStyle/>
          <a:p>
            <a:fld id="{AF8E972D-CDC9-4B70-ACC3-B307C71011D2}"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78FCFB6F-5DB4-5365-8767-9CC81D0019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9EEFCF-31EA-3676-DA6A-C54D0A7201D2}"/>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651694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54D7EC0-3765-2053-64C3-21E87DC1F13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F459CA-DE78-FF25-2CB8-F879AC4137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9D5589-AA7E-3FF2-1B78-C39277BA4E4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E972D-CDC9-4B70-ACC3-B307C71011D2}"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488C4EED-EBDB-6798-0BFB-E0C2A64B9E8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7423D36-296F-AF57-0D9D-64CBEB70DB2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32970397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8F07E77-CAFD-799A-963E-0B55FDF253A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DCD1AB-4466-9DE1-319E-0E3943E9539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4A51C3-6D08-E330-CBC8-2520B46FA76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1EBA9-4303-4A4F-865D-B231DACA153C}"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F3083D7D-DC34-4AEC-8346-A0CCFE4412E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DDCD9CD-5F0E-3B9B-4821-E1BC5F199AF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4070087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1.JPG"/><Relationship Id="rId5" Type="http://schemas.openxmlformats.org/officeDocument/2006/relationships/image" Target="../media/image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3.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4.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5.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6.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7.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9.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0.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1.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2.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3.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4.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5.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6.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7.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8.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29.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30.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31.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33.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34.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35.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36.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37.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38.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39.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40.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41.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42.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43.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44.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45.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46.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47.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48.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49.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50.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JPG"/><Relationship Id="rId5" Type="http://schemas.openxmlformats.org/officeDocument/2006/relationships/image" Target="../media/image5.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51.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52.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53.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55.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48.xml"/><Relationship Id="rId6" Type="http://schemas.openxmlformats.org/officeDocument/2006/relationships/image" Target="../media/image56.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image" Target="../media/image57.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image" Target="../media/image58.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image" Target="../media/image59.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52.xml"/><Relationship Id="rId6" Type="http://schemas.openxmlformats.org/officeDocument/2006/relationships/image" Target="../media/image60.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JPG"/><Relationship Id="rId5" Type="http://schemas.openxmlformats.org/officeDocument/2006/relationships/image" Target="../media/image5.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53.xml"/><Relationship Id="rId6" Type="http://schemas.openxmlformats.org/officeDocument/2006/relationships/image" Target="../media/image61.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image" Target="../media/image62.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image" Target="../media/image63.JPG"/><Relationship Id="rId5" Type="http://schemas.openxmlformats.org/officeDocument/2006/relationships/image" Target="../media/image5.emf"/><Relationship Id="rId4" Type="http://schemas.openxmlformats.org/officeDocument/2006/relationships/oleObject" Target="../embeddings/oleObject2.bin"/></Relationships>
</file>

<file path=ppt/slides/_rels/slide6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56.xml"/><Relationship Id="rId6" Type="http://schemas.openxmlformats.org/officeDocument/2006/relationships/image" Target="../media/image65.JPG"/><Relationship Id="rId5" Type="http://schemas.openxmlformats.org/officeDocument/2006/relationships/image" Target="../media/image5.emf"/><Relationship Id="rId4" Type="http://schemas.openxmlformats.org/officeDocument/2006/relationships/oleObject" Target="../embeddings/oleObject1.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57.xml"/><Relationship Id="rId6" Type="http://schemas.openxmlformats.org/officeDocument/2006/relationships/image" Target="../media/image66.JPG"/><Relationship Id="rId5" Type="http://schemas.openxmlformats.org/officeDocument/2006/relationships/image" Target="../media/image5.emf"/><Relationship Id="rId4" Type="http://schemas.openxmlformats.org/officeDocument/2006/relationships/oleObject" Target="../embeddings/oleObject1.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58.xml"/><Relationship Id="rId6" Type="http://schemas.openxmlformats.org/officeDocument/2006/relationships/image" Target="../media/image67.JPG"/><Relationship Id="rId5" Type="http://schemas.openxmlformats.org/officeDocument/2006/relationships/image" Target="../media/image5.emf"/><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image" Target="../media/image68.JPG"/><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JPG"/><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9.JPG"/><Relationship Id="rId5" Type="http://schemas.openxmlformats.org/officeDocument/2006/relationships/image" Target="../media/image5.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JPG"/><Relationship Id="rId5" Type="http://schemas.openxmlformats.org/officeDocument/2006/relationships/image" Target="../media/image5.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B56D19F2-36E7-5E66-765C-A05209AC848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C760F6D1-6ADB-0C67-48F5-0D886CA8B49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9147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AI 生成コンテンツは誤りを含む可能性があります。">
            <a:extLst>
              <a:ext uri="{FF2B5EF4-FFF2-40B4-BE49-F238E27FC236}">
                <a16:creationId xmlns:a16="http://schemas.microsoft.com/office/drawing/2014/main" id="{398F8C0D-B989-22B8-4CDD-635B9ECF5DC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5344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9" name="図 18" descr="グラフィカル ユーザー インターフェイス, アプリケーション&#10;&#10;AI 生成コンテンツは誤りを含む可能性があります。">
            <a:extLst>
              <a:ext uri="{FF2B5EF4-FFF2-40B4-BE49-F238E27FC236}">
                <a16:creationId xmlns:a16="http://schemas.microsoft.com/office/drawing/2014/main" id="{C059BDEB-45DC-41C0-9751-888BFEBD014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75125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C62190DF-E067-1297-84A9-4DF321622E3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1651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E5E03009-786C-2097-22AA-4F173240936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41127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2D68A87F-CD3E-AC2C-6A8F-BEB533321BB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2032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B6670C16-BC8B-1094-D63D-57187B10359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6492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テキスト, メール&#10;&#10;AI 生成コンテンツは誤りを含む可能性があります。">
            <a:extLst>
              <a:ext uri="{FF2B5EF4-FFF2-40B4-BE49-F238E27FC236}">
                <a16:creationId xmlns:a16="http://schemas.microsoft.com/office/drawing/2014/main" id="{84C73714-D886-7DCB-A1B2-3AAE0203B59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16956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96E8CED0-3C61-30ED-14D8-4624D61470B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39274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AA48C359-B49F-CE91-97CE-53FC2B83218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4114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ーブル&#10;&#10;AI 生成コンテンツは誤りを含む可能性があります。">
            <a:extLst>
              <a:ext uri="{FF2B5EF4-FFF2-40B4-BE49-F238E27FC236}">
                <a16:creationId xmlns:a16="http://schemas.microsoft.com/office/drawing/2014/main" id="{8A5FAD4D-9A83-FB85-0486-0D0E3FE1475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0579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E5F3CFB3-C254-588C-570E-AF261AC5B6B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80233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A8CBA47C-D9A9-210D-7A6B-F36A211125E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11914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67E059BE-71C8-F869-90B5-25330310B48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36115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D647BCAA-0311-8F71-266C-AA77C4528C8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1512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C55E6ABB-D34D-988D-644C-552AFA1C78D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67647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F91849B9-9816-2234-62C0-197FCD89B25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37921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4351EC48-EE11-D82F-B3C2-73445D89181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85329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C2DE7EFB-FD1D-130C-CD05-C04E31A851D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24412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D16B15DB-4C78-A308-EEB4-9157BFCBF05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4852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a:extLst>
              <a:ext uri="{FF2B5EF4-FFF2-40B4-BE49-F238E27FC236}">
                <a16:creationId xmlns:a16="http://schemas.microsoft.com/office/drawing/2014/main" id="{E6B7DF8D-0FAA-2AC7-2747-109F560B35C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1279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42C30-F68C-4639-4FE9-1C072BCCB990}"/>
            </a:ext>
          </a:extLst>
        </p:cNvPr>
        <p:cNvGrpSpPr/>
        <p:nvPr/>
      </p:nvGrpSpPr>
      <p:grpSpPr>
        <a:xfrm>
          <a:off x="0" y="0"/>
          <a:ext cx="0" cy="0"/>
          <a:chOff x="0" y="0"/>
          <a:chExt cx="0" cy="0"/>
        </a:xfrm>
      </p:grpSpPr>
      <p:pic>
        <p:nvPicPr>
          <p:cNvPr id="10" name="図 9" descr="テーブル&#10;&#10;AI 生成コンテンツは誤りを含む可能性があります。">
            <a:extLst>
              <a:ext uri="{FF2B5EF4-FFF2-40B4-BE49-F238E27FC236}">
                <a16:creationId xmlns:a16="http://schemas.microsoft.com/office/drawing/2014/main" id="{4DC787A5-337B-4751-A273-1CD20E2372E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40761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9E142A44-B6F2-1066-CB0E-D503BE896DC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40969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AI 生成コンテンツは誤りを含む可能性があります。">
            <a:extLst>
              <a:ext uri="{FF2B5EF4-FFF2-40B4-BE49-F238E27FC236}">
                <a16:creationId xmlns:a16="http://schemas.microsoft.com/office/drawing/2014/main" id="{E749431B-0CD4-5DE8-C5E7-4740B96DC67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09347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図 22" descr="グラフィカル ユーザー インターフェイス, アプリケーション&#10;&#10;AI 生成コンテンツは誤りを含む可能性があります。">
            <a:extLst>
              <a:ext uri="{FF2B5EF4-FFF2-40B4-BE49-F238E27FC236}">
                <a16:creationId xmlns:a16="http://schemas.microsoft.com/office/drawing/2014/main" id="{FA1DC58B-F7D8-92E9-E6F8-A8E56451010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6332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5761932C-DE47-670F-CC57-283C24847FC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63401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33DEBC1F-B432-661A-9DA4-97E496324AC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96738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D7063DDF-D06E-8680-8D5B-29166784171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53448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838100C7-B12D-1484-5467-3673DA8E6E3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65132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BFFDE7AC-730A-99D5-28FF-9DA5FEF0380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41372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15175-2FB0-D65C-5A51-7C4F37EE1EE4}"/>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6E63F03A-4B8E-0789-E40C-FACD6BC367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6E63F03A-4B8E-0789-E40C-FACD6BC367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62D6B293-6BBE-EAD7-CE23-360AED60D28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42044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F23C0FA8-134F-33EF-1B65-F3F04EAFCA7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7313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8BDE1-FCEA-19BB-E293-9BC5DABF58C1}"/>
            </a:ext>
          </a:extLst>
        </p:cNvPr>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124E53B4-2215-18D2-FDED-8EB1FDD199F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28889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0A1FD79B-4107-C3BD-5414-FB2610C3C76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24885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15585-CCD4-E580-C367-40EB870DCF80}"/>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8C68D906-8D59-2E05-21D4-71E033FC41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8C68D906-8D59-2E05-21D4-71E033FC41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図 1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8E210F2-F3E7-AE67-47CC-9EC465774F0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44098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24A3F-DE36-C57A-C338-87B143BFD1B9}"/>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6B106689-0478-6CE5-490A-B54D38BD5A3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6B106689-0478-6CE5-490A-B54D38BD5A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3859B81D-84AB-3D6B-24EB-4DA4FD8C7B5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79330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45F08-B587-EF31-05EE-1A535294651D}"/>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AD2A6258-960A-BE06-B02E-5CC475C7066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AD2A6258-960A-BE06-B02E-5CC475C7066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401257D1-DE73-D13C-6C1F-DF858B1EE3B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15406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F301928D-C3D6-2715-DFA4-91B0688ABC7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35238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2BA4B-1DB4-1F50-DF39-52D8E410C12D}"/>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43EC0A73-8820-18DA-40D3-9004A50843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43EC0A73-8820-18DA-40D3-9004A50843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7926F0A5-25CA-42AD-A88C-A9EE5BC3B33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03157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381D55F4-D2A3-1C77-C870-07DFC8B2BAF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33733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0AF1A93C-8B02-CB55-9179-E03B6F5FEC5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60662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C3124F1A-200E-5C2C-0EBE-7B498DFABAE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40205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36324-E8CE-08CB-A89A-6D6000EB9890}"/>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2A68113F-6959-A30A-614C-32D4629FDBC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2A68113F-6959-A30A-614C-32D4629FD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10;&#10;AI 生成コンテンツは誤りを含む可能性があります。">
            <a:extLst>
              <a:ext uri="{FF2B5EF4-FFF2-40B4-BE49-F238E27FC236}">
                <a16:creationId xmlns:a16="http://schemas.microsoft.com/office/drawing/2014/main" id="{BC8A90D9-7A49-9C34-0418-89FCF665028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9127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58D17-4D37-FD6A-3F49-474702DBC12F}"/>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C7ADE9FE-4D45-D664-48E1-22946BF6AB0D}"/>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C7ADE9FE-4D45-D664-48E1-22946BF6AB0D}"/>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0" name="図 9" descr="テキスト&#10;&#10;AI 生成コンテンツは誤りを含む可能性があります。">
            <a:extLst>
              <a:ext uri="{FF2B5EF4-FFF2-40B4-BE49-F238E27FC236}">
                <a16:creationId xmlns:a16="http://schemas.microsoft.com/office/drawing/2014/main" id="{D1C9E0A1-915E-DC00-043E-587733E1CAB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6408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CB17772D-91A5-1195-7654-3F7C58B27A9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36785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0B3EA1A-3BE0-09EA-87FD-6A50317AA99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34944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 が含まれている画像&#10;&#10;AI 生成コンテンツは誤りを含む可能性があります。">
            <a:extLst>
              <a:ext uri="{FF2B5EF4-FFF2-40B4-BE49-F238E27FC236}">
                <a16:creationId xmlns:a16="http://schemas.microsoft.com/office/drawing/2014/main" id="{BC30D429-A4F1-0482-E5D3-11D402A90D5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06446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23E761BE-A3C0-6F9E-494E-B9C255B2F26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8502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3B82B-E1F1-9A5D-9DC2-E25D8D97A81F}"/>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1ED954C9-9564-2D33-E163-214216573D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1ED954C9-9564-2D33-E163-214216573D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EFA7A9D2-1767-F1D8-7056-B73A59DCA53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6371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09B07-15D1-1F79-B628-FDA9B459AE98}"/>
            </a:ext>
          </a:extLst>
        </p:cNvPr>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6E903A98-EA86-CFA2-C6C5-9B01E06B7C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6E903A98-EA86-CFA2-C6C5-9B01E06B7C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4FE70DA6-A6D4-E61A-232C-2DB5680B269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91108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AF214CAB-EAC6-9311-B4D7-96D4E58F5FB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62791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44E4CFC3-A8F2-A603-2321-B24B9DB291F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69755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170F41B3-0E33-D17E-43D7-2ACFE9435BC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57136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8F1F4C17-7BD7-A6F5-0511-4B144B53044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20130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1" name="図 10" descr="テキスト&#10;&#10;AI 生成コンテンツは誤りを含む可能性があります。">
            <a:extLst>
              <a:ext uri="{FF2B5EF4-FFF2-40B4-BE49-F238E27FC236}">
                <a16:creationId xmlns:a16="http://schemas.microsoft.com/office/drawing/2014/main" id="{C5E9667C-C425-16A7-5C18-2E4A05705A0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81519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32D472F2-3D69-09E1-27BA-53EF03E760E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667088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29B357D4-52DC-1F68-5958-2C98372779A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741209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CFBD4DE1-598D-F521-BB55-9149820B8AE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31509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C6924-E433-BEE4-2E99-1A5F9E6A777F}"/>
            </a:ext>
          </a:extLst>
        </p:cNvPr>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B2DFDDA5-698A-096D-8974-4E04951D3F8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901299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テキスト, アプリケーション&#10;&#10;AI 生成コンテンツは誤りを含む可能性があります。">
            <a:extLst>
              <a:ext uri="{FF2B5EF4-FFF2-40B4-BE49-F238E27FC236}">
                <a16:creationId xmlns:a16="http://schemas.microsoft.com/office/drawing/2014/main" id="{F1C14D56-3887-FB7B-6D26-032ADF37395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49461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5BE882A8-18BD-69B8-7C74-03620507EE4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71988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9" name="図 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C92964DB-CCA1-A9DB-ACB3-63CD24F78B9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57870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56AD5D13-75A3-B700-7B22-0D6D1B61563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1747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1" name="図 10" descr="グラフィカル ユーザー インターフェイス&#10;&#10;AI 生成コンテンツは誤りを含む可能性があります。">
            <a:extLst>
              <a:ext uri="{FF2B5EF4-FFF2-40B4-BE49-F238E27FC236}">
                <a16:creationId xmlns:a16="http://schemas.microsoft.com/office/drawing/2014/main" id="{B3C48FD3-78C0-A6F6-9068-E7A918A0A6B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8927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AEC90242-D20B-7B67-B8B6-CB685490421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594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32ECFC0-01E8-B9EF-D51C-0B55A4598DB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860482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5795d37d96404192750809669c9033c">
  <xsd:schema xmlns:xsd="http://www.w3.org/2001/XMLSchema" xmlns:xs="http://www.w3.org/2001/XMLSchema" xmlns:p="http://schemas.microsoft.com/office/2006/metadata/properties" xmlns:ns2="5ee39776-654d-4190-9d41-90b94a876707" targetNamespace="http://schemas.microsoft.com/office/2006/metadata/properties" ma:root="true" ma:fieldsID="bb6f93af269e763353c94d06e4f29cb8"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0CFB50-CE95-4DCC-A0D8-25DFF0389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39776-654d-4190-9d41-90b94a876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5ee39776-654d-4190-9d41-90b94a876707"/>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176</TotalTime>
  <Words>4579</Words>
  <Application>Microsoft Office PowerPoint</Application>
  <PresentationFormat>画面に合わせる (4:3)</PresentationFormat>
  <Paragraphs>495</Paragraphs>
  <Slides>67</Slides>
  <Notes>67</Notes>
  <HiddenSlides>0</HiddenSlides>
  <MMClips>0</MMClips>
  <ScaleCrop>false</ScaleCrop>
  <HeadingPairs>
    <vt:vector size="8" baseType="variant">
      <vt:variant>
        <vt:lpstr>使用されているフォント</vt:lpstr>
      </vt:variant>
      <vt:variant>
        <vt:i4>6</vt:i4>
      </vt:variant>
      <vt:variant>
        <vt:lpstr>テーマ</vt:lpstr>
      </vt:variant>
      <vt:variant>
        <vt:i4>2</vt:i4>
      </vt:variant>
      <vt:variant>
        <vt:lpstr>埋め込まれた OLE サーバー</vt:lpstr>
      </vt:variant>
      <vt:variant>
        <vt:i4>1</vt:i4>
      </vt:variant>
      <vt:variant>
        <vt:lpstr>スライド タイトル</vt:lpstr>
      </vt:variant>
      <vt:variant>
        <vt:i4>67</vt:i4>
      </vt:variant>
    </vt:vector>
  </HeadingPairs>
  <TitlesOfParts>
    <vt:vector size="76" baseType="lpstr">
      <vt:lpstr>BIZ UDPゴシック</vt:lpstr>
      <vt:lpstr>Meiryo UI</vt:lpstr>
      <vt:lpstr>Yu Gothic</vt:lpstr>
      <vt:lpstr>Yu Gothic</vt:lpstr>
      <vt:lpstr>游ゴシック Light</vt:lpstr>
      <vt:lpstr>Arial</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佐藤悠哉(p198366)</dc:creator>
  <cp:lastModifiedBy>河村　奈美</cp:lastModifiedBy>
  <cp:revision>7</cp:revision>
  <cp:lastPrinted>2026-03-17T06:50:23Z</cp:lastPrinted>
  <dcterms:created xsi:type="dcterms:W3CDTF">2021-08-16T09:05:36Z</dcterms:created>
  <dcterms:modified xsi:type="dcterms:W3CDTF">2026-03-17T07:02:41Z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29400.0000000000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