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ppt/tags/tag30.xml" ContentType="application/vnd.openxmlformats-officedocument.presentationml.tags+xml"/>
  <Override PartName="/ppt/notesSlides/notesSlide33.xml" ContentType="application/vnd.openxmlformats-officedocument.presentationml.notesSlide+xml"/>
  <Override PartName="/ppt/tags/tag31.xml" ContentType="application/vnd.openxmlformats-officedocument.presentationml.tags+xml"/>
  <Override PartName="/ppt/notesSlides/notesSlide34.xml" ContentType="application/vnd.openxmlformats-officedocument.presentationml.notesSlide+xml"/>
  <Override PartName="/ppt/tags/tag32.xml" ContentType="application/vnd.openxmlformats-officedocument.presentationml.tags+xml"/>
  <Override PartName="/ppt/notesSlides/notesSlide35.xml" ContentType="application/vnd.openxmlformats-officedocument.presentationml.notesSlide+xml"/>
  <Override PartName="/ppt/tags/tag33.xml" ContentType="application/vnd.openxmlformats-officedocument.presentationml.tags+xml"/>
  <Override PartName="/ppt/notesSlides/notesSlide36.xml" ContentType="application/vnd.openxmlformats-officedocument.presentationml.notesSlide+xml"/>
  <Override PartName="/ppt/tags/tag34.xml" ContentType="application/vnd.openxmlformats-officedocument.presentationml.tags+xml"/>
  <Override PartName="/ppt/notesSlides/notesSlide37.xml" ContentType="application/vnd.openxmlformats-officedocument.presentationml.notesSlide+xml"/>
  <Override PartName="/ppt/tags/tag35.xml" ContentType="application/vnd.openxmlformats-officedocument.presentationml.tags+xml"/>
  <Override PartName="/ppt/notesSlides/notesSlide38.xml" ContentType="application/vnd.openxmlformats-officedocument.presentationml.notesSlide+xml"/>
  <Override PartName="/ppt/tags/tag36.xml" ContentType="application/vnd.openxmlformats-officedocument.presentationml.tags+xml"/>
  <Override PartName="/ppt/notesSlides/notesSlide39.xml" ContentType="application/vnd.openxmlformats-officedocument.presentationml.notesSlide+xml"/>
  <Override PartName="/ppt/tags/tag37.xml" ContentType="application/vnd.openxmlformats-officedocument.presentationml.tags+xml"/>
  <Override PartName="/ppt/notesSlides/notesSlide40.xml" ContentType="application/vnd.openxmlformats-officedocument.presentationml.notesSlide+xml"/>
  <Override PartName="/ppt/tags/tag38.xml" ContentType="application/vnd.openxmlformats-officedocument.presentationml.tags+xml"/>
  <Override PartName="/ppt/notesSlides/notesSlide41.xml" ContentType="application/vnd.openxmlformats-officedocument.presentationml.notesSlide+xml"/>
  <Override PartName="/ppt/tags/tag39.xml" ContentType="application/vnd.openxmlformats-officedocument.presentationml.tags+xml"/>
  <Override PartName="/ppt/notesSlides/notesSlide42.xml" ContentType="application/vnd.openxmlformats-officedocument.presentationml.notesSlide+xml"/>
  <Override PartName="/ppt/tags/tag40.xml" ContentType="application/vnd.openxmlformats-officedocument.presentationml.tags+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48"/>
  </p:notesMasterIdLst>
  <p:handoutMasterIdLst>
    <p:handoutMasterId r:id="rId49"/>
  </p:handoutMasterIdLst>
  <p:sldIdLst>
    <p:sldId id="327" r:id="rId5"/>
    <p:sldId id="1026" r:id="rId6"/>
    <p:sldId id="1025" r:id="rId7"/>
    <p:sldId id="1027" r:id="rId8"/>
    <p:sldId id="1028" r:id="rId9"/>
    <p:sldId id="1029" r:id="rId10"/>
    <p:sldId id="1030" r:id="rId11"/>
    <p:sldId id="1031" r:id="rId12"/>
    <p:sldId id="1032" r:id="rId13"/>
    <p:sldId id="1033" r:id="rId14"/>
    <p:sldId id="1034" r:id="rId15"/>
    <p:sldId id="1035" r:id="rId16"/>
    <p:sldId id="1036" r:id="rId17"/>
    <p:sldId id="1037" r:id="rId18"/>
    <p:sldId id="1038" r:id="rId19"/>
    <p:sldId id="1040" r:id="rId20"/>
    <p:sldId id="1041" r:id="rId21"/>
    <p:sldId id="1042" r:id="rId22"/>
    <p:sldId id="1043" r:id="rId23"/>
    <p:sldId id="1064" r:id="rId24"/>
    <p:sldId id="1065" r:id="rId25"/>
    <p:sldId id="1044" r:id="rId26"/>
    <p:sldId id="1045" r:id="rId27"/>
    <p:sldId id="1046" r:id="rId28"/>
    <p:sldId id="1047" r:id="rId29"/>
    <p:sldId id="1048" r:id="rId30"/>
    <p:sldId id="1049" r:id="rId31"/>
    <p:sldId id="1050" r:id="rId32"/>
    <p:sldId id="1068" r:id="rId33"/>
    <p:sldId id="1051" r:id="rId34"/>
    <p:sldId id="1066" r:id="rId35"/>
    <p:sldId id="1053" r:id="rId36"/>
    <p:sldId id="1067" r:id="rId37"/>
    <p:sldId id="1054" r:id="rId38"/>
    <p:sldId id="1055" r:id="rId39"/>
    <p:sldId id="1056" r:id="rId40"/>
    <p:sldId id="1057" r:id="rId41"/>
    <p:sldId id="1058" r:id="rId42"/>
    <p:sldId id="1059" r:id="rId43"/>
    <p:sldId id="1060" r:id="rId44"/>
    <p:sldId id="1061" r:id="rId45"/>
    <p:sldId id="1062" r:id="rId46"/>
    <p:sldId id="1063" r:id="rId47"/>
  </p:sldIdLst>
  <p:sldSz cx="9144000" cy="6858000" type="screen4x3"/>
  <p:notesSz cx="7102475" cy="10233025"/>
  <p:custDataLst>
    <p:tags r:id="rId50"/>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F3300"/>
    <a:srgbClr val="0B57CF"/>
    <a:srgbClr val="1A1A1D"/>
    <a:srgbClr val="323332"/>
    <a:srgbClr val="2FD159"/>
    <a:srgbClr val="1A1A25"/>
    <a:srgbClr val="4472C4"/>
    <a:srgbClr val="009650"/>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22" autoAdjust="0"/>
    <p:restoredTop sz="87879" autoAdjust="0"/>
  </p:normalViewPr>
  <p:slideViewPr>
    <p:cSldViewPr snapToGrid="0" snapToObjects="1">
      <p:cViewPr varScale="1">
        <p:scale>
          <a:sx n="77" d="100"/>
          <a:sy n="77" d="100"/>
        </p:scale>
        <p:origin x="1421" y="53"/>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varScale="1">
        <p:scale>
          <a:sx n="75" d="100"/>
          <a:sy n="75" d="100"/>
        </p:scale>
        <p:origin x="4038" y="78"/>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8816B0EA-605F-93D7-39F0-81B5351CBD96}"/>
              </a:ext>
            </a:extLst>
          </p:cNvPr>
          <p:cNvSpPr>
            <a:spLocks noGrp="1"/>
          </p:cNvSpPr>
          <p:nvPr>
            <p:ph type="hdr" sz="quarter"/>
          </p:nvPr>
        </p:nvSpPr>
        <p:spPr>
          <a:xfrm>
            <a:off x="1" y="0"/>
            <a:ext cx="3077628" cy="513544"/>
          </a:xfrm>
          <a:prstGeom prst="rect">
            <a:avLst/>
          </a:prstGeom>
        </p:spPr>
        <p:txBody>
          <a:bodyPr vert="horz" lIns="95445" tIns="47723" rIns="95445" bIns="47723" rtlCol="0"/>
          <a:lstStyle>
            <a:lvl1pPr algn="l">
              <a:defRPr sz="1300"/>
            </a:lvl1pPr>
          </a:lstStyle>
          <a:p>
            <a:endParaRPr kumimoji="1" lang="ja-JP" altLang="en-US"/>
          </a:p>
        </p:txBody>
      </p:sp>
      <p:sp>
        <p:nvSpPr>
          <p:cNvPr id="3" name="日付プレースホルダー 2">
            <a:extLst>
              <a:ext uri="{FF2B5EF4-FFF2-40B4-BE49-F238E27FC236}">
                <a16:creationId xmlns:a16="http://schemas.microsoft.com/office/drawing/2014/main" id="{082020AA-84DF-58D5-8790-DB6330F4FC7E}"/>
              </a:ext>
            </a:extLst>
          </p:cNvPr>
          <p:cNvSpPr>
            <a:spLocks noGrp="1"/>
          </p:cNvSpPr>
          <p:nvPr>
            <p:ph type="dt" sz="quarter" idx="1"/>
          </p:nvPr>
        </p:nvSpPr>
        <p:spPr>
          <a:xfrm>
            <a:off x="4023174" y="0"/>
            <a:ext cx="3077628" cy="513544"/>
          </a:xfrm>
          <a:prstGeom prst="rect">
            <a:avLst/>
          </a:prstGeom>
        </p:spPr>
        <p:txBody>
          <a:bodyPr vert="horz" lIns="95445" tIns="47723" rIns="95445" bIns="47723" rtlCol="0"/>
          <a:lstStyle>
            <a:lvl1pPr algn="r">
              <a:defRPr sz="1300"/>
            </a:lvl1pPr>
          </a:lstStyle>
          <a:p>
            <a:fld id="{58C3486E-560F-42C7-9A2E-5E06E912FF77}" type="datetimeFigureOut">
              <a:rPr kumimoji="1" lang="ja-JP" altLang="en-US" smtClean="0"/>
              <a:t>2026/3/17</a:t>
            </a:fld>
            <a:endParaRPr kumimoji="1" lang="ja-JP" altLang="en-US"/>
          </a:p>
        </p:txBody>
      </p:sp>
      <p:sp>
        <p:nvSpPr>
          <p:cNvPr id="4" name="フッター プレースホルダー 3">
            <a:extLst>
              <a:ext uri="{FF2B5EF4-FFF2-40B4-BE49-F238E27FC236}">
                <a16:creationId xmlns:a16="http://schemas.microsoft.com/office/drawing/2014/main" id="{82D54757-D501-3AB4-4AD8-0670A2C51C41}"/>
              </a:ext>
            </a:extLst>
          </p:cNvPr>
          <p:cNvSpPr>
            <a:spLocks noGrp="1"/>
          </p:cNvSpPr>
          <p:nvPr>
            <p:ph type="ftr" sz="quarter" idx="2"/>
          </p:nvPr>
        </p:nvSpPr>
        <p:spPr>
          <a:xfrm>
            <a:off x="1" y="9719481"/>
            <a:ext cx="3077628" cy="513544"/>
          </a:xfrm>
          <a:prstGeom prst="rect">
            <a:avLst/>
          </a:prstGeom>
        </p:spPr>
        <p:txBody>
          <a:bodyPr vert="horz" lIns="95445" tIns="47723" rIns="95445" bIns="47723" rtlCol="0" anchor="b"/>
          <a:lstStyle>
            <a:lvl1pPr algn="l">
              <a:defRPr sz="1300"/>
            </a:lvl1pPr>
          </a:lstStyle>
          <a:p>
            <a:endParaRPr kumimoji="1" lang="ja-JP" altLang="en-US"/>
          </a:p>
        </p:txBody>
      </p:sp>
      <p:sp>
        <p:nvSpPr>
          <p:cNvPr id="5" name="スライド番号プレースホルダー 4">
            <a:extLst>
              <a:ext uri="{FF2B5EF4-FFF2-40B4-BE49-F238E27FC236}">
                <a16:creationId xmlns:a16="http://schemas.microsoft.com/office/drawing/2014/main" id="{168A8B26-88AF-105C-113C-56AEE447B71A}"/>
              </a:ext>
            </a:extLst>
          </p:cNvPr>
          <p:cNvSpPr>
            <a:spLocks noGrp="1"/>
          </p:cNvSpPr>
          <p:nvPr>
            <p:ph type="sldNum" sz="quarter" idx="3"/>
          </p:nvPr>
        </p:nvSpPr>
        <p:spPr>
          <a:xfrm>
            <a:off x="4023174" y="9719481"/>
            <a:ext cx="3077628" cy="513544"/>
          </a:xfrm>
          <a:prstGeom prst="rect">
            <a:avLst/>
          </a:prstGeom>
        </p:spPr>
        <p:txBody>
          <a:bodyPr vert="horz" lIns="95445" tIns="47723" rIns="95445" bIns="47723" rtlCol="0" anchor="b"/>
          <a:lstStyle>
            <a:lvl1pPr algn="r">
              <a:defRPr sz="1300"/>
            </a:lvl1pPr>
          </a:lstStyle>
          <a:p>
            <a:fld id="{0DCE52BE-B243-4E2D-A943-258BB10BE6C1}" type="slidenum">
              <a:rPr kumimoji="1" lang="ja-JP" altLang="en-US" smtClean="0"/>
              <a:t>‹#›</a:t>
            </a:fld>
            <a:endParaRPr kumimoji="1" lang="ja-JP" altLang="en-US"/>
          </a:p>
        </p:txBody>
      </p:sp>
    </p:spTree>
    <p:extLst>
      <p:ext uri="{BB962C8B-B14F-4D97-AF65-F5344CB8AC3E}">
        <p14:creationId xmlns:p14="http://schemas.microsoft.com/office/powerpoint/2010/main" val="4270208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3077740" cy="513428"/>
          </a:xfrm>
          <a:prstGeom prst="rect">
            <a:avLst/>
          </a:prstGeom>
        </p:spPr>
        <p:txBody>
          <a:bodyPr vert="horz" lIns="94289" tIns="47144" rIns="94289" bIns="47144" rtlCol="0"/>
          <a:lstStyle>
            <a:lvl1pPr algn="l">
              <a:defRPr sz="13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4023094" y="2"/>
            <a:ext cx="3077740" cy="513428"/>
          </a:xfrm>
          <a:prstGeom prst="rect">
            <a:avLst/>
          </a:prstGeom>
        </p:spPr>
        <p:txBody>
          <a:bodyPr vert="horz" lIns="94289" tIns="47144" rIns="94289" bIns="47144" rtlCol="0"/>
          <a:lstStyle>
            <a:lvl1pPr algn="r">
              <a:defRPr sz="13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2026/3/17</a:t>
            </a:fld>
            <a:endParaRPr lang="ja-JP" altLang="en-US" dirty="0"/>
          </a:p>
        </p:txBody>
      </p:sp>
      <p:sp>
        <p:nvSpPr>
          <p:cNvPr id="4" name="スライド イメージ プレースホルダー 3"/>
          <p:cNvSpPr>
            <a:spLocks noGrp="1" noRot="1" noChangeAspect="1"/>
          </p:cNvSpPr>
          <p:nvPr>
            <p:ph type="sldImg" idx="2"/>
          </p:nvPr>
        </p:nvSpPr>
        <p:spPr>
          <a:xfrm>
            <a:off x="798513" y="604838"/>
            <a:ext cx="5505450" cy="4129087"/>
          </a:xfrm>
          <a:prstGeom prst="rect">
            <a:avLst/>
          </a:prstGeom>
          <a:noFill/>
          <a:ln w="12700">
            <a:solidFill>
              <a:prstClr val="black"/>
            </a:solidFill>
          </a:ln>
        </p:spPr>
        <p:txBody>
          <a:bodyPr vert="horz" lIns="94289" tIns="47144" rIns="94289" bIns="47144" rtlCol="0" anchor="ctr"/>
          <a:lstStyle/>
          <a:p>
            <a:endParaRPr lang="ja-JP" altLang="en-US" dirty="0"/>
          </a:p>
        </p:txBody>
      </p:sp>
      <p:sp>
        <p:nvSpPr>
          <p:cNvPr id="5" name="ノート プレースホルダー 4"/>
          <p:cNvSpPr>
            <a:spLocks noGrp="1"/>
          </p:cNvSpPr>
          <p:nvPr>
            <p:ph type="body" sz="quarter" idx="3"/>
          </p:nvPr>
        </p:nvSpPr>
        <p:spPr>
          <a:xfrm>
            <a:off x="751417" y="4784172"/>
            <a:ext cx="5599643" cy="4935427"/>
          </a:xfrm>
          <a:prstGeom prst="rect">
            <a:avLst/>
          </a:prstGeom>
        </p:spPr>
        <p:txBody>
          <a:bodyPr vert="horz" lIns="94289" tIns="47144" rIns="94289" bIns="47144" rtlCol="0"/>
          <a:lstStyle/>
          <a:p>
            <a:pPr lvl="1"/>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 y="9719601"/>
            <a:ext cx="3077740" cy="513427"/>
          </a:xfrm>
          <a:prstGeom prst="rect">
            <a:avLst/>
          </a:prstGeom>
        </p:spPr>
        <p:txBody>
          <a:bodyPr vert="horz" lIns="94289" tIns="47144" rIns="94289" bIns="47144" rtlCol="0" anchor="b"/>
          <a:lstStyle>
            <a:lvl1pPr algn="l">
              <a:defRPr sz="13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4023094" y="9719601"/>
            <a:ext cx="3077740" cy="513427"/>
          </a:xfrm>
          <a:prstGeom prst="rect">
            <a:avLst/>
          </a:prstGeom>
        </p:spPr>
        <p:txBody>
          <a:bodyPr vert="horz" lIns="94289" tIns="47144" rIns="94289" bIns="47144" rtlCol="0" anchor="b"/>
          <a:lstStyle>
            <a:lvl1pPr algn="r">
              <a:defRPr sz="13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dirty="0"/>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みなさん、こんにちは。</a:t>
            </a:r>
            <a:endParaRPr lang="en-US" altLang="ja-JP" dirty="0"/>
          </a:p>
          <a:p>
            <a:endParaRPr lang="en-US" altLang="ja-JP" dirty="0"/>
          </a:p>
          <a:p>
            <a:r>
              <a:rPr lang="ja-JP" altLang="en-US" dirty="0"/>
              <a:t>これからハザードマップポータルサイトの使い方についてご説明いたします。</a:t>
            </a:r>
            <a:endParaRPr lang="en-US" altLang="ja-JP" dirty="0"/>
          </a:p>
          <a:p>
            <a:endParaRPr lang="en-US" altLang="ja-JP" dirty="0"/>
          </a:p>
          <a:p>
            <a:r>
              <a:rPr lang="ja-JP" altLang="en-US" dirty="0"/>
              <a:t>どうぞよろしくお願いいたします。</a:t>
            </a:r>
            <a:endParaRPr lang="en-US" altLang="ja-JP" dirty="0"/>
          </a:p>
          <a:p>
            <a:endParaRPr lang="en-US" altLang="ja-JP" dirty="0"/>
          </a:p>
          <a:p>
            <a:r>
              <a:rPr lang="en-US" altLang="ja-JP" dirty="0"/>
              <a:t>【</a:t>
            </a:r>
            <a:r>
              <a:rPr lang="ja-JP" altLang="en-US" dirty="0"/>
              <a:t>補足説明</a:t>
            </a:r>
            <a:r>
              <a:rPr lang="en-US" altLang="ja-JP" dirty="0"/>
              <a:t>】</a:t>
            </a:r>
          </a:p>
          <a:p>
            <a:r>
              <a:rPr lang="ja-JP" altLang="en-US" dirty="0"/>
              <a:t>講師の皆様は、講座を行うにあたり、次の点を注意してください。</a:t>
            </a:r>
            <a:endParaRPr lang="en-US" altLang="ja-JP" dirty="0"/>
          </a:p>
          <a:p>
            <a:endParaRPr lang="en-US" altLang="ja-JP" dirty="0"/>
          </a:p>
          <a:p>
            <a:r>
              <a:rPr lang="ja-JP" altLang="en-US" dirty="0"/>
              <a:t>受講者の皆様から、ハザードマップポータルサイトの詳細等について、教材での説明にない内容についての質問を受けた場合は、自身の理解で回答せずに、この教材で紹介している</a:t>
            </a:r>
            <a:r>
              <a:rPr lang="en-US" altLang="ja-JP" dirty="0"/>
              <a:t>URL</a:t>
            </a:r>
            <a:r>
              <a:rPr lang="ja-JP" altLang="en-US" dirty="0"/>
              <a:t>をご案内ください。</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7" name="スライド イメージ プレースホルダー 6">
            <a:extLst>
              <a:ext uri="{FF2B5EF4-FFF2-40B4-BE49-F238E27FC236}">
                <a16:creationId xmlns:a16="http://schemas.microsoft.com/office/drawing/2014/main" id="{79984060-2140-DBBA-CC68-2896E881DBFF}"/>
              </a:ext>
            </a:extLst>
          </p:cNvPr>
          <p:cNvSpPr>
            <a:spLocks noGrp="1" noRot="1" noChangeAspect="1"/>
          </p:cNvSpPr>
          <p:nvPr>
            <p:ph type="sldImg"/>
          </p:nvPr>
        </p:nvSpPr>
        <p:spPr/>
      </p:sp>
    </p:spTree>
    <p:extLst>
      <p:ext uri="{BB962C8B-B14F-4D97-AF65-F5344CB8AC3E}">
        <p14:creationId xmlns:p14="http://schemas.microsoft.com/office/powerpoint/2010/main" val="303952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en-US" altLang="ja-JP" dirty="0"/>
              <a:t>【</a:t>
            </a:r>
            <a:r>
              <a:rPr lang="ja-JP" altLang="ja-JP" dirty="0"/>
              <a:t>説明原稿</a:t>
            </a:r>
            <a:r>
              <a:rPr lang="en-US" altLang="ja-JP" dirty="0"/>
              <a:t>】</a:t>
            </a:r>
          </a:p>
          <a:p>
            <a:pPr lvl="0"/>
            <a:r>
              <a:rPr lang="ja-JP" altLang="ja-JP" dirty="0"/>
              <a:t>③</a:t>
            </a:r>
            <a:r>
              <a:rPr lang="ja-JP" altLang="en-US" dirty="0"/>
              <a:t>「ハザードマップポータルサイト」と入力します。</a:t>
            </a:r>
            <a:endParaRPr lang="en-US" altLang="ja-JP" dirty="0"/>
          </a:p>
          <a:p>
            <a:pPr lvl="0"/>
            <a:r>
              <a:rPr lang="ja-JP" altLang="en-US" dirty="0"/>
              <a:t>④画面右下の虫眼鏡のマーク</a:t>
            </a:r>
            <a:r>
              <a:rPr lang="ja-JP" altLang="ja-JP" dirty="0"/>
              <a:t>を</a:t>
            </a:r>
            <a:r>
              <a:rPr lang="ja-JP" altLang="en-US" dirty="0"/>
              <a:t>タップ</a:t>
            </a:r>
            <a:r>
              <a:rPr lang="ja-JP" altLang="ja-JP" dirty="0"/>
              <a:t>します。</a:t>
            </a:r>
            <a:r>
              <a:rPr lang="en-US" altLang="ja-JP" dirty="0"/>
              <a:t>​</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10</a:t>
            </a:fld>
            <a:endParaRPr lang="ja-JP" altLang="en-US" dirty="0"/>
          </a:p>
        </p:txBody>
      </p:sp>
      <p:sp>
        <p:nvSpPr>
          <p:cNvPr id="7" name="スライド イメージ プレースホルダー 6">
            <a:extLst>
              <a:ext uri="{FF2B5EF4-FFF2-40B4-BE49-F238E27FC236}">
                <a16:creationId xmlns:a16="http://schemas.microsoft.com/office/drawing/2014/main" id="{25768E73-D34B-4FD3-E927-CD30FCEE85A8}"/>
              </a:ext>
            </a:extLst>
          </p:cNvPr>
          <p:cNvSpPr>
            <a:spLocks noGrp="1" noRot="1" noChangeAspect="1"/>
          </p:cNvSpPr>
          <p:nvPr>
            <p:ph type="sldImg"/>
          </p:nvPr>
        </p:nvSpPr>
        <p:spPr/>
      </p:sp>
    </p:spTree>
    <p:extLst>
      <p:ext uri="{BB962C8B-B14F-4D97-AF65-F5344CB8AC3E}">
        <p14:creationId xmlns:p14="http://schemas.microsoft.com/office/powerpoint/2010/main" val="3320180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⑤検索結果から「ハザードマップポータルサイト」をタップ</a:t>
            </a:r>
            <a:r>
              <a:rPr lang="ja-JP" altLang="ja-JP" dirty="0"/>
              <a:t>します。</a:t>
            </a:r>
            <a:r>
              <a:rPr lang="en-US" altLang="ja-JP" dirty="0"/>
              <a:t>​</a:t>
            </a:r>
          </a:p>
          <a:p>
            <a:endParaRPr lang="en-US" altLang="ja-JP" dirty="0"/>
          </a:p>
          <a:p>
            <a:r>
              <a:rPr lang="ja-JP" altLang="en-US" dirty="0"/>
              <a:t>⑥ハザードマップポータルサイトが表示されます。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11</a:t>
            </a:fld>
            <a:endParaRPr lang="ja-JP" altLang="en-US" dirty="0"/>
          </a:p>
        </p:txBody>
      </p:sp>
      <p:sp>
        <p:nvSpPr>
          <p:cNvPr id="7" name="スライド イメージ プレースホルダー 6">
            <a:extLst>
              <a:ext uri="{FF2B5EF4-FFF2-40B4-BE49-F238E27FC236}">
                <a16:creationId xmlns:a16="http://schemas.microsoft.com/office/drawing/2014/main" id="{A1512BBF-71C4-1449-4C52-EA668D204B8B}"/>
              </a:ext>
            </a:extLst>
          </p:cNvPr>
          <p:cNvSpPr>
            <a:spLocks noGrp="1" noRot="1" noChangeAspect="1"/>
          </p:cNvSpPr>
          <p:nvPr>
            <p:ph type="sldImg"/>
          </p:nvPr>
        </p:nvSpPr>
        <p:spPr/>
      </p:sp>
    </p:spTree>
    <p:extLst>
      <p:ext uri="{BB962C8B-B14F-4D97-AF65-F5344CB8AC3E}">
        <p14:creationId xmlns:p14="http://schemas.microsoft.com/office/powerpoint/2010/main" val="3361814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ja-JP" dirty="0"/>
              <a:t>次に</a:t>
            </a:r>
            <a:r>
              <a:rPr lang="en-US" altLang="ja-JP" dirty="0"/>
              <a:t>iPhone</a:t>
            </a:r>
            <a:r>
              <a:rPr lang="ja-JP" altLang="en-US" dirty="0"/>
              <a:t>をお持ちの方の</a:t>
            </a:r>
            <a:r>
              <a:rPr lang="ja-JP" altLang="ja-JP" dirty="0"/>
              <a:t>操作方法です。</a:t>
            </a:r>
            <a:r>
              <a:rPr lang="en-US" altLang="ja-JP" dirty="0"/>
              <a:t>​</a:t>
            </a:r>
          </a:p>
          <a:p>
            <a:endParaRPr lang="en-US" altLang="ja-JP" dirty="0"/>
          </a:p>
          <a:p>
            <a:r>
              <a:rPr lang="ja-JP" altLang="ja-JP" dirty="0"/>
              <a:t>①</a:t>
            </a:r>
            <a:r>
              <a:rPr lang="en-US" altLang="ja-JP" dirty="0"/>
              <a:t>Safari</a:t>
            </a:r>
            <a:r>
              <a:rPr lang="ja-JP" altLang="ja-JP" dirty="0"/>
              <a:t>を</a:t>
            </a:r>
            <a:r>
              <a:rPr lang="ja-JP" altLang="en-US" dirty="0"/>
              <a:t>タップ</a:t>
            </a:r>
            <a:r>
              <a:rPr lang="ja-JP" altLang="ja-JP" dirty="0"/>
              <a:t>します。</a:t>
            </a:r>
            <a:r>
              <a:rPr lang="en-US" altLang="ja-JP" dirty="0"/>
              <a:t>​</a:t>
            </a:r>
          </a:p>
          <a:p>
            <a:endParaRPr lang="en-US" altLang="ja-JP" dirty="0"/>
          </a:p>
          <a:p>
            <a:r>
              <a:rPr lang="ja-JP" altLang="ja-JP" dirty="0"/>
              <a:t>②検索</a:t>
            </a:r>
            <a:r>
              <a:rPr lang="ja-JP" altLang="en-US" dirty="0"/>
              <a:t>用の枠</a:t>
            </a:r>
            <a:r>
              <a:rPr lang="ja-JP" altLang="ja-JP" dirty="0"/>
              <a:t>を</a:t>
            </a:r>
            <a:r>
              <a:rPr lang="ja-JP" altLang="en-US" dirty="0"/>
              <a:t>タップ</a:t>
            </a:r>
            <a:r>
              <a:rPr lang="ja-JP" altLang="ja-JP" dirty="0"/>
              <a:t>します。</a:t>
            </a:r>
            <a:r>
              <a:rPr lang="en-US" altLang="ja-JP" dirty="0"/>
              <a:t>​</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12</a:t>
            </a:fld>
            <a:endParaRPr lang="ja-JP" altLang="en-US" dirty="0"/>
          </a:p>
        </p:txBody>
      </p:sp>
      <p:sp>
        <p:nvSpPr>
          <p:cNvPr id="7" name="スライド イメージ プレースホルダー 6">
            <a:extLst>
              <a:ext uri="{FF2B5EF4-FFF2-40B4-BE49-F238E27FC236}">
                <a16:creationId xmlns:a16="http://schemas.microsoft.com/office/drawing/2014/main" id="{8EAEED46-E981-363F-B35F-3F0B31BA14FC}"/>
              </a:ext>
            </a:extLst>
          </p:cNvPr>
          <p:cNvSpPr>
            <a:spLocks noGrp="1" noRot="1" noChangeAspect="1"/>
          </p:cNvSpPr>
          <p:nvPr>
            <p:ph type="sldImg"/>
          </p:nvPr>
        </p:nvSpPr>
        <p:spPr/>
      </p:sp>
    </p:spTree>
    <p:extLst>
      <p:ext uri="{BB962C8B-B14F-4D97-AF65-F5344CB8AC3E}">
        <p14:creationId xmlns:p14="http://schemas.microsoft.com/office/powerpoint/2010/main" val="4245450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ja-JP" dirty="0"/>
              <a:t>③</a:t>
            </a:r>
            <a:r>
              <a:rPr lang="ja-JP" altLang="en-US" dirty="0"/>
              <a:t>「ハザードマップポータルサイト」と入力します。</a:t>
            </a:r>
            <a:endParaRPr lang="en-US" altLang="ja-JP" dirty="0"/>
          </a:p>
          <a:p>
            <a:pPr lvl="0"/>
            <a:endParaRPr lang="en-US" altLang="ja-JP" dirty="0"/>
          </a:p>
          <a:p>
            <a:pPr lvl="0"/>
            <a:r>
              <a:rPr lang="ja-JP" altLang="en-US" dirty="0"/>
              <a:t>④画面右下の</a:t>
            </a:r>
            <a:r>
              <a:rPr lang="ja-JP" altLang="ja-JP" dirty="0"/>
              <a:t>「</a:t>
            </a:r>
            <a:r>
              <a:rPr lang="ja-JP" altLang="en-US" dirty="0"/>
              <a:t>開く</a:t>
            </a:r>
            <a:r>
              <a:rPr lang="ja-JP" altLang="ja-JP" dirty="0"/>
              <a:t>」を</a:t>
            </a:r>
            <a:r>
              <a:rPr lang="ja-JP" altLang="en-US" dirty="0"/>
              <a:t>タップ</a:t>
            </a:r>
            <a:r>
              <a:rPr lang="ja-JP" altLang="ja-JP" dirty="0"/>
              <a:t>します。</a:t>
            </a:r>
            <a:r>
              <a:rPr lang="en-US" altLang="ja-JP" dirty="0"/>
              <a:t>​</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13</a:t>
            </a:fld>
            <a:endParaRPr lang="ja-JP" altLang="en-US" dirty="0"/>
          </a:p>
        </p:txBody>
      </p:sp>
      <p:sp>
        <p:nvSpPr>
          <p:cNvPr id="7" name="スライド イメージ プレースホルダー 6">
            <a:extLst>
              <a:ext uri="{FF2B5EF4-FFF2-40B4-BE49-F238E27FC236}">
                <a16:creationId xmlns:a16="http://schemas.microsoft.com/office/drawing/2014/main" id="{A7A44429-BDF6-57A3-4749-07A90F4DBBA6}"/>
              </a:ext>
            </a:extLst>
          </p:cNvPr>
          <p:cNvSpPr>
            <a:spLocks noGrp="1" noRot="1" noChangeAspect="1"/>
          </p:cNvSpPr>
          <p:nvPr>
            <p:ph type="sldImg"/>
          </p:nvPr>
        </p:nvSpPr>
        <p:spPr/>
      </p:sp>
    </p:spTree>
    <p:extLst>
      <p:ext uri="{BB962C8B-B14F-4D97-AF65-F5344CB8AC3E}">
        <p14:creationId xmlns:p14="http://schemas.microsoft.com/office/powerpoint/2010/main" val="2450403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⑤検索結果から「ハザードマップポータルサイト」をタップ</a:t>
            </a:r>
            <a:r>
              <a:rPr lang="ja-JP" altLang="ja-JP" dirty="0"/>
              <a:t>します。</a:t>
            </a:r>
            <a:r>
              <a:rPr lang="en-US" altLang="ja-JP" dirty="0"/>
              <a:t>​</a:t>
            </a:r>
          </a:p>
          <a:p>
            <a:endParaRPr lang="en-US" altLang="ja-JP" dirty="0"/>
          </a:p>
          <a:p>
            <a:r>
              <a:rPr lang="ja-JP" altLang="en-US" dirty="0"/>
              <a:t>⑥ハザードマップポータルサイトが表示されます。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14</a:t>
            </a:fld>
            <a:endParaRPr lang="ja-JP" altLang="en-US" dirty="0"/>
          </a:p>
        </p:txBody>
      </p:sp>
      <p:sp>
        <p:nvSpPr>
          <p:cNvPr id="7" name="スライド イメージ プレースホルダー 6">
            <a:extLst>
              <a:ext uri="{FF2B5EF4-FFF2-40B4-BE49-F238E27FC236}">
                <a16:creationId xmlns:a16="http://schemas.microsoft.com/office/drawing/2014/main" id="{F4E72723-FFF2-BC71-DE33-CF91C89EC952}"/>
              </a:ext>
            </a:extLst>
          </p:cNvPr>
          <p:cNvSpPr>
            <a:spLocks noGrp="1" noRot="1" noChangeAspect="1"/>
          </p:cNvSpPr>
          <p:nvPr>
            <p:ph type="sldImg"/>
          </p:nvPr>
        </p:nvSpPr>
        <p:spPr/>
      </p:sp>
    </p:spTree>
    <p:extLst>
      <p:ext uri="{BB962C8B-B14F-4D97-AF65-F5344CB8AC3E}">
        <p14:creationId xmlns:p14="http://schemas.microsoft.com/office/powerpoint/2010/main" val="4036898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続いて、ブックマークの仕方について説明します。</a:t>
            </a:r>
            <a:endParaRPr lang="en-US" altLang="ja-JP" dirty="0"/>
          </a:p>
          <a:p>
            <a:endParaRPr lang="en-US" altLang="ja-JP" dirty="0"/>
          </a:p>
          <a:p>
            <a:r>
              <a:rPr lang="ja-JP" altLang="en-US" dirty="0"/>
              <a:t>ブックマークとはよく閲覧するページを登録し、簡単に表示できるよう保存しておく機能です。</a:t>
            </a:r>
            <a:endParaRPr lang="en-US" altLang="ja-JP" dirty="0"/>
          </a:p>
          <a:p>
            <a:endParaRPr lang="en-US" altLang="ja-JP" dirty="0"/>
          </a:p>
          <a:p>
            <a:r>
              <a:rPr lang="ja-JP" altLang="en-US" dirty="0"/>
              <a:t>まずは、</a:t>
            </a:r>
            <a:r>
              <a:rPr lang="en-US" altLang="ja-JP" dirty="0"/>
              <a:t>Android</a:t>
            </a:r>
            <a:r>
              <a:rPr lang="ja-JP" altLang="ja-JP" dirty="0"/>
              <a:t>スマートフォンをお持ちの方の操作方法です。</a:t>
            </a:r>
            <a:endParaRPr lang="en-US" altLang="ja-JP" dirty="0"/>
          </a:p>
          <a:p>
            <a:endParaRPr lang="en-US" altLang="ja-JP" dirty="0"/>
          </a:p>
          <a:p>
            <a:r>
              <a:rPr lang="ja-JP" altLang="en-US" dirty="0"/>
              <a:t>①ハザードマップポータルサイトの表示画面で、画面右上の</a:t>
            </a:r>
            <a:r>
              <a:rPr lang="en-US" altLang="ja-JP" dirty="0"/>
              <a:t>3</a:t>
            </a:r>
            <a:r>
              <a:rPr lang="ja-JP" altLang="en-US" dirty="0"/>
              <a:t>つの点をタップします。</a:t>
            </a:r>
            <a:endParaRPr lang="en-US" altLang="ja-JP" dirty="0"/>
          </a:p>
          <a:p>
            <a:endParaRPr lang="en-US" altLang="ja-JP" dirty="0"/>
          </a:p>
          <a:p>
            <a:r>
              <a:rPr lang="ja-JP" altLang="en-US" dirty="0"/>
              <a:t>②画面上部の星形のボタンをタップします。</a:t>
            </a:r>
            <a:endParaRPr lang="en-US" altLang="ja-JP" dirty="0"/>
          </a:p>
          <a:p>
            <a:endParaRPr lang="en-US" altLang="ja-JP" dirty="0"/>
          </a:p>
          <a:p>
            <a:r>
              <a:rPr lang="ja-JP" altLang="en-US" dirty="0"/>
              <a:t>これでブックマークは完了です。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15</a:t>
            </a:fld>
            <a:endParaRPr lang="ja-JP" altLang="en-US" dirty="0"/>
          </a:p>
        </p:txBody>
      </p:sp>
      <p:sp>
        <p:nvSpPr>
          <p:cNvPr id="7" name="スライド イメージ プレースホルダー 6">
            <a:extLst>
              <a:ext uri="{FF2B5EF4-FFF2-40B4-BE49-F238E27FC236}">
                <a16:creationId xmlns:a16="http://schemas.microsoft.com/office/drawing/2014/main" id="{F9723162-EB48-0560-6BBA-B7E3EFA702B3}"/>
              </a:ext>
            </a:extLst>
          </p:cNvPr>
          <p:cNvSpPr>
            <a:spLocks noGrp="1" noRot="1" noChangeAspect="1"/>
          </p:cNvSpPr>
          <p:nvPr>
            <p:ph type="sldImg"/>
          </p:nvPr>
        </p:nvSpPr>
        <p:spPr/>
      </p:sp>
    </p:spTree>
    <p:extLst>
      <p:ext uri="{BB962C8B-B14F-4D97-AF65-F5344CB8AC3E}">
        <p14:creationId xmlns:p14="http://schemas.microsoft.com/office/powerpoint/2010/main" val="4228479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Android</a:t>
            </a:r>
            <a:r>
              <a:rPr lang="ja-JP" altLang="en-US" dirty="0"/>
              <a:t>で保存したページをブックマークから開く方法を説明します。</a:t>
            </a:r>
            <a:endParaRPr lang="en-US" altLang="ja-JP" dirty="0"/>
          </a:p>
          <a:p>
            <a:endParaRPr lang="en-US" altLang="ja-JP" dirty="0"/>
          </a:p>
          <a:p>
            <a:r>
              <a:rPr lang="ja-JP" altLang="en-US" dirty="0"/>
              <a:t>①画面右上</a:t>
            </a:r>
            <a:r>
              <a:rPr lang="ja-JP" altLang="ja-JP" dirty="0"/>
              <a:t>の</a:t>
            </a:r>
            <a:r>
              <a:rPr lang="ja-JP" altLang="en-US" dirty="0"/>
              <a:t>３つの点をタップします。</a:t>
            </a:r>
            <a:endParaRPr lang="en-US" altLang="ja-JP" dirty="0"/>
          </a:p>
          <a:p>
            <a:endParaRPr lang="en-US" altLang="ja-JP" dirty="0"/>
          </a:p>
          <a:p>
            <a:r>
              <a:rPr lang="ja-JP" altLang="en-US" dirty="0"/>
              <a:t>②「ブックマーク」をタップします。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dirty="0"/>
          </a:p>
        </p:txBody>
      </p:sp>
      <p:sp>
        <p:nvSpPr>
          <p:cNvPr id="7" name="スライド イメージ プレースホルダー 6">
            <a:extLst>
              <a:ext uri="{FF2B5EF4-FFF2-40B4-BE49-F238E27FC236}">
                <a16:creationId xmlns:a16="http://schemas.microsoft.com/office/drawing/2014/main" id="{8EB56762-C571-3E5B-A709-FD713ADA54D7}"/>
              </a:ext>
            </a:extLst>
          </p:cNvPr>
          <p:cNvSpPr>
            <a:spLocks noGrp="1" noRot="1" noChangeAspect="1"/>
          </p:cNvSpPr>
          <p:nvPr>
            <p:ph type="sldImg"/>
          </p:nvPr>
        </p:nvSpPr>
        <p:spPr/>
      </p:sp>
    </p:spTree>
    <p:extLst>
      <p:ext uri="{BB962C8B-B14F-4D97-AF65-F5344CB8AC3E}">
        <p14:creationId xmlns:p14="http://schemas.microsoft.com/office/powerpoint/2010/main" val="2900142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③開きたいページをタップします。</a:t>
            </a:r>
            <a:endParaRPr lang="en-US" altLang="ja-JP" dirty="0"/>
          </a:p>
          <a:p>
            <a:endParaRPr lang="en-US" altLang="ja-JP" dirty="0"/>
          </a:p>
          <a:p>
            <a:r>
              <a:rPr lang="ja-JP" altLang="en-US" dirty="0"/>
              <a:t>④見たい画面が表示されます。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17</a:t>
            </a:fld>
            <a:endParaRPr lang="ja-JP" altLang="en-US" dirty="0"/>
          </a:p>
        </p:txBody>
      </p:sp>
      <p:sp>
        <p:nvSpPr>
          <p:cNvPr id="7" name="スライド イメージ プレースホルダー 6">
            <a:extLst>
              <a:ext uri="{FF2B5EF4-FFF2-40B4-BE49-F238E27FC236}">
                <a16:creationId xmlns:a16="http://schemas.microsoft.com/office/drawing/2014/main" id="{D373696B-1A31-AF56-0707-6BB33DB44388}"/>
              </a:ext>
            </a:extLst>
          </p:cNvPr>
          <p:cNvSpPr>
            <a:spLocks noGrp="1" noRot="1" noChangeAspect="1"/>
          </p:cNvSpPr>
          <p:nvPr>
            <p:ph type="sldImg"/>
          </p:nvPr>
        </p:nvSpPr>
        <p:spPr/>
      </p:sp>
    </p:spTree>
    <p:extLst>
      <p:ext uri="{BB962C8B-B14F-4D97-AF65-F5344CB8AC3E}">
        <p14:creationId xmlns:p14="http://schemas.microsoft.com/office/powerpoint/2010/main" val="1553884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続いて、</a:t>
            </a:r>
            <a:r>
              <a:rPr lang="en-US" altLang="ja-JP" dirty="0"/>
              <a:t>iPhone</a:t>
            </a:r>
            <a:r>
              <a:rPr lang="ja-JP" altLang="en-US" dirty="0"/>
              <a:t>でのブックマークの仕方を説明します。</a:t>
            </a:r>
            <a:endParaRPr lang="en-US" altLang="ja-JP" dirty="0"/>
          </a:p>
          <a:p>
            <a:endParaRPr lang="en-US" altLang="ja-JP" dirty="0"/>
          </a:p>
          <a:p>
            <a:r>
              <a:rPr lang="ja-JP" altLang="en-US" dirty="0"/>
              <a:t>①画面下部の赤枠で囲ってあるマークをタップします。</a:t>
            </a:r>
            <a:endParaRPr lang="en-US" altLang="ja-JP" dirty="0"/>
          </a:p>
          <a:p>
            <a:endParaRPr lang="en-US" altLang="ja-JP" dirty="0"/>
          </a:p>
          <a:p>
            <a:r>
              <a:rPr lang="ja-JP" altLang="en-US" dirty="0"/>
              <a:t>②赤枠で囲ってある「ブックマークを追加」をタップします。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dirty="0"/>
          </a:p>
        </p:txBody>
      </p:sp>
      <p:sp>
        <p:nvSpPr>
          <p:cNvPr id="7" name="スライド イメージ プレースホルダー 6">
            <a:extLst>
              <a:ext uri="{FF2B5EF4-FFF2-40B4-BE49-F238E27FC236}">
                <a16:creationId xmlns:a16="http://schemas.microsoft.com/office/drawing/2014/main" id="{96AF80EB-5DED-2272-155B-A39D0A7AF3AA}"/>
              </a:ext>
            </a:extLst>
          </p:cNvPr>
          <p:cNvSpPr>
            <a:spLocks noGrp="1" noRot="1" noChangeAspect="1"/>
          </p:cNvSpPr>
          <p:nvPr>
            <p:ph type="sldImg"/>
          </p:nvPr>
        </p:nvSpPr>
        <p:spPr/>
      </p:sp>
    </p:spTree>
    <p:extLst>
      <p:ext uri="{BB962C8B-B14F-4D97-AF65-F5344CB8AC3E}">
        <p14:creationId xmlns:p14="http://schemas.microsoft.com/office/powerpoint/2010/main" val="1911921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③「保存」をタップします。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dirty="0"/>
          </a:p>
        </p:txBody>
      </p:sp>
      <p:sp>
        <p:nvSpPr>
          <p:cNvPr id="7" name="スライド イメージ プレースホルダー 6">
            <a:extLst>
              <a:ext uri="{FF2B5EF4-FFF2-40B4-BE49-F238E27FC236}">
                <a16:creationId xmlns:a16="http://schemas.microsoft.com/office/drawing/2014/main" id="{7D568EC4-9F3C-16C4-AA77-4DF62FD2A9C2}"/>
              </a:ext>
            </a:extLst>
          </p:cNvPr>
          <p:cNvSpPr>
            <a:spLocks noGrp="1" noRot="1" noChangeAspect="1"/>
          </p:cNvSpPr>
          <p:nvPr>
            <p:ph type="sldImg"/>
          </p:nvPr>
        </p:nvSpPr>
        <p:spPr/>
      </p:sp>
    </p:spTree>
    <p:extLst>
      <p:ext uri="{BB962C8B-B14F-4D97-AF65-F5344CB8AC3E}">
        <p14:creationId xmlns:p14="http://schemas.microsoft.com/office/powerpoint/2010/main" val="165064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r>
              <a:rPr lang="ja-JP" altLang="ja-JP" dirty="0"/>
              <a:t>この講座は、</a:t>
            </a:r>
            <a:r>
              <a:rPr lang="ja-JP" altLang="en-US" dirty="0"/>
              <a:t>ハザードマップポータルサイト</a:t>
            </a:r>
            <a:r>
              <a:rPr lang="ja-JP" altLang="ja-JP" dirty="0"/>
              <a:t>について学ぶ講座です。</a:t>
            </a:r>
            <a:r>
              <a:rPr lang="en-US" altLang="ja-JP" dirty="0"/>
              <a:t>​</a:t>
            </a:r>
          </a:p>
          <a:p>
            <a:endParaRPr lang="en-US" altLang="ja-JP" dirty="0"/>
          </a:p>
          <a:p>
            <a:r>
              <a:rPr lang="ja-JP" altLang="ja-JP" dirty="0"/>
              <a:t>第</a:t>
            </a:r>
            <a:r>
              <a:rPr lang="en-US" altLang="ja-JP" dirty="0"/>
              <a:t>1</a:t>
            </a:r>
            <a:r>
              <a:rPr lang="ja-JP" altLang="ja-JP" dirty="0"/>
              <a:t>章では、</a:t>
            </a:r>
            <a:r>
              <a:rPr lang="ja-JP" altLang="en-US" dirty="0"/>
              <a:t>ハザードマップポータルサイトはなにか</a:t>
            </a:r>
            <a:r>
              <a:rPr lang="ja-JP" altLang="ja-JP" dirty="0"/>
              <a:t>について学びます。</a:t>
            </a:r>
            <a:r>
              <a:rPr lang="en-US" altLang="ja-JP" dirty="0"/>
              <a:t>​</a:t>
            </a:r>
          </a:p>
          <a:p>
            <a:endParaRPr lang="en-US" altLang="ja-JP" dirty="0"/>
          </a:p>
          <a:p>
            <a:r>
              <a:rPr lang="ja-JP" altLang="ja-JP" dirty="0"/>
              <a:t>第</a:t>
            </a:r>
            <a:r>
              <a:rPr lang="en-US" altLang="ja-JP" dirty="0"/>
              <a:t>2</a:t>
            </a:r>
            <a:r>
              <a:rPr lang="ja-JP" altLang="ja-JP" dirty="0"/>
              <a:t>章では、</a:t>
            </a:r>
            <a:r>
              <a:rPr lang="ja-JP" altLang="en-US" dirty="0"/>
              <a:t>ハザードマップポータルサイトを利用する準備について学びます。</a:t>
            </a:r>
            <a:endParaRPr lang="en-US" altLang="ja-JP" dirty="0"/>
          </a:p>
          <a:p>
            <a:endParaRPr lang="en-US" altLang="ja-JP" dirty="0"/>
          </a:p>
          <a:p>
            <a:r>
              <a:rPr lang="ja-JP" altLang="ja-JP" dirty="0"/>
              <a:t>第</a:t>
            </a:r>
            <a:r>
              <a:rPr lang="en-US" altLang="ja-JP" dirty="0"/>
              <a:t>3</a:t>
            </a:r>
            <a:r>
              <a:rPr lang="ja-JP" altLang="ja-JP" dirty="0"/>
              <a:t>章では</a:t>
            </a:r>
            <a:r>
              <a:rPr lang="ja-JP" altLang="en-US" dirty="0"/>
              <a:t>、ハザードマップポータルサイトの活用方法</a:t>
            </a:r>
            <a:r>
              <a:rPr lang="ja-JP" altLang="ja-JP" dirty="0"/>
              <a:t>についてご説明いたします。</a:t>
            </a:r>
            <a:endParaRPr lang="en-US" altLang="ja-JP" dirty="0"/>
          </a:p>
          <a:p>
            <a:endParaRPr lang="ja-JP" altLang="en-US" dirty="0"/>
          </a:p>
        </p:txBody>
      </p:sp>
      <p:sp>
        <p:nvSpPr>
          <p:cNvPr id="7" name="スライド イメージ プレースホルダー 6">
            <a:extLst>
              <a:ext uri="{FF2B5EF4-FFF2-40B4-BE49-F238E27FC236}">
                <a16:creationId xmlns:a16="http://schemas.microsoft.com/office/drawing/2014/main" id="{B8104D7D-2BBB-EB21-AD0C-4563F48AC0C9}"/>
              </a:ext>
            </a:extLst>
          </p:cNvPr>
          <p:cNvSpPr>
            <a:spLocks noGrp="1" noRot="1" noChangeAspect="1"/>
          </p:cNvSpPr>
          <p:nvPr>
            <p:ph type="sldImg"/>
          </p:nvPr>
        </p:nvSpPr>
        <p:spPr/>
      </p:sp>
    </p:spTree>
    <p:extLst>
      <p:ext uri="{BB962C8B-B14F-4D97-AF65-F5344CB8AC3E}">
        <p14:creationId xmlns:p14="http://schemas.microsoft.com/office/powerpoint/2010/main" val="3908728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次に、</a:t>
            </a:r>
            <a:r>
              <a:rPr lang="en-US" altLang="ja-JP" dirty="0"/>
              <a:t>iPhone</a:t>
            </a:r>
            <a:r>
              <a:rPr lang="ja-JP" altLang="en-US" dirty="0"/>
              <a:t>で保存したぺージをブックマークから開く方法について説明します。</a:t>
            </a:r>
            <a:endParaRPr lang="en-US" altLang="ja-JP" dirty="0"/>
          </a:p>
          <a:p>
            <a:endParaRPr lang="en-US" altLang="ja-JP" dirty="0"/>
          </a:p>
          <a:p>
            <a:r>
              <a:rPr lang="ja-JP" altLang="en-US" dirty="0"/>
              <a:t>①画面下部の本のマークをタップします。</a:t>
            </a:r>
            <a:endParaRPr lang="en-US" altLang="ja-JP" dirty="0"/>
          </a:p>
          <a:p>
            <a:endParaRPr lang="en-US" altLang="ja-JP" dirty="0"/>
          </a:p>
          <a:p>
            <a:r>
              <a:rPr lang="ja-JP" altLang="en-US" dirty="0"/>
              <a:t>②開きたいページをタップします。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20</a:t>
            </a:fld>
            <a:endParaRPr lang="ja-JP" altLang="en-US" dirty="0"/>
          </a:p>
        </p:txBody>
      </p:sp>
      <p:sp>
        <p:nvSpPr>
          <p:cNvPr id="7" name="スライド イメージ プレースホルダー 6">
            <a:extLst>
              <a:ext uri="{FF2B5EF4-FFF2-40B4-BE49-F238E27FC236}">
                <a16:creationId xmlns:a16="http://schemas.microsoft.com/office/drawing/2014/main" id="{1E2ECAE7-E142-46AA-DE52-66478FA1830C}"/>
              </a:ext>
            </a:extLst>
          </p:cNvPr>
          <p:cNvSpPr>
            <a:spLocks noGrp="1" noRot="1" noChangeAspect="1"/>
          </p:cNvSpPr>
          <p:nvPr>
            <p:ph type="sldImg"/>
          </p:nvPr>
        </p:nvSpPr>
        <p:spPr/>
      </p:sp>
    </p:spTree>
    <p:extLst>
      <p:ext uri="{BB962C8B-B14F-4D97-AF65-F5344CB8AC3E}">
        <p14:creationId xmlns:p14="http://schemas.microsoft.com/office/powerpoint/2010/main" val="1262496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③見たい画面が表示されます。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21</a:t>
            </a:fld>
            <a:endParaRPr lang="ja-JP" altLang="en-US" dirty="0"/>
          </a:p>
        </p:txBody>
      </p:sp>
      <p:sp>
        <p:nvSpPr>
          <p:cNvPr id="7" name="スライド イメージ プレースホルダー 6">
            <a:extLst>
              <a:ext uri="{FF2B5EF4-FFF2-40B4-BE49-F238E27FC236}">
                <a16:creationId xmlns:a16="http://schemas.microsoft.com/office/drawing/2014/main" id="{990F5AAF-69EB-DB57-51B9-A29AB40A2F1E}"/>
              </a:ext>
            </a:extLst>
          </p:cNvPr>
          <p:cNvSpPr>
            <a:spLocks noGrp="1" noRot="1" noChangeAspect="1"/>
          </p:cNvSpPr>
          <p:nvPr>
            <p:ph type="sldImg"/>
          </p:nvPr>
        </p:nvSpPr>
        <p:spPr/>
      </p:sp>
    </p:spTree>
    <p:extLst>
      <p:ext uri="{BB962C8B-B14F-4D97-AF65-F5344CB8AC3E}">
        <p14:creationId xmlns:p14="http://schemas.microsoft.com/office/powerpoint/2010/main" val="2868061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次に、</a:t>
            </a:r>
            <a:r>
              <a:rPr lang="en-US" altLang="ja-JP" dirty="0"/>
              <a:t>Android</a:t>
            </a:r>
            <a:r>
              <a:rPr lang="ja-JP" altLang="en-US" dirty="0"/>
              <a:t>でホーム画面に追加する方法です。</a:t>
            </a:r>
            <a:endParaRPr lang="en-US" altLang="ja-JP" dirty="0"/>
          </a:p>
          <a:p>
            <a:endParaRPr lang="en-US" altLang="ja-JP" dirty="0"/>
          </a:p>
          <a:p>
            <a:r>
              <a:rPr lang="ja-JP" altLang="en-US" dirty="0"/>
              <a:t>ホーム画面に追加しておくとすぐに開く事ができて、便利になります。</a:t>
            </a:r>
            <a:endParaRPr lang="en-US" altLang="ja-JP" dirty="0"/>
          </a:p>
          <a:p>
            <a:endParaRPr lang="ja-JP" altLang="en-US" dirty="0"/>
          </a:p>
          <a:p>
            <a:r>
              <a:rPr lang="ja-JP" altLang="en-US" dirty="0"/>
              <a:t>①画面右上の</a:t>
            </a:r>
            <a:r>
              <a:rPr lang="en-US" altLang="ja-JP" dirty="0"/>
              <a:t>3</a:t>
            </a:r>
            <a:r>
              <a:rPr lang="ja-JP" altLang="en-US" dirty="0"/>
              <a:t>つの点のボタンをタップします。</a:t>
            </a:r>
            <a:endParaRPr lang="en-US" altLang="ja-JP" dirty="0"/>
          </a:p>
          <a:p>
            <a:endParaRPr lang="en-US" altLang="ja-JP" dirty="0"/>
          </a:p>
          <a:p>
            <a:r>
              <a:rPr lang="ja-JP" altLang="en-US" dirty="0"/>
              <a:t>②「ホーム画面に追加」をタップします。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22</a:t>
            </a:fld>
            <a:endParaRPr lang="ja-JP" altLang="en-US" dirty="0"/>
          </a:p>
        </p:txBody>
      </p:sp>
      <p:sp>
        <p:nvSpPr>
          <p:cNvPr id="7" name="スライド イメージ プレースホルダー 6">
            <a:extLst>
              <a:ext uri="{FF2B5EF4-FFF2-40B4-BE49-F238E27FC236}">
                <a16:creationId xmlns:a16="http://schemas.microsoft.com/office/drawing/2014/main" id="{6FED804B-E313-BA83-32DF-F6074F8EA443}"/>
              </a:ext>
            </a:extLst>
          </p:cNvPr>
          <p:cNvSpPr>
            <a:spLocks noGrp="1" noRot="1" noChangeAspect="1"/>
          </p:cNvSpPr>
          <p:nvPr>
            <p:ph type="sldImg"/>
          </p:nvPr>
        </p:nvSpPr>
        <p:spPr/>
      </p:sp>
    </p:spTree>
    <p:extLst>
      <p:ext uri="{BB962C8B-B14F-4D97-AF65-F5344CB8AC3E}">
        <p14:creationId xmlns:p14="http://schemas.microsoft.com/office/powerpoint/2010/main" val="1107889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③「追加」をタップします。</a:t>
            </a:r>
            <a:endParaRPr lang="en-US" altLang="ja-JP" dirty="0"/>
          </a:p>
          <a:p>
            <a:endParaRPr lang="en-US" altLang="ja-JP" dirty="0"/>
          </a:p>
          <a:p>
            <a:r>
              <a:rPr lang="ja-JP" altLang="en-US" dirty="0"/>
              <a:t>④「作成する」をタップします。</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23</a:t>
            </a:fld>
            <a:endParaRPr lang="ja-JP" altLang="en-US" dirty="0"/>
          </a:p>
        </p:txBody>
      </p:sp>
      <p:sp>
        <p:nvSpPr>
          <p:cNvPr id="7" name="スライド イメージ プレースホルダー 6">
            <a:extLst>
              <a:ext uri="{FF2B5EF4-FFF2-40B4-BE49-F238E27FC236}">
                <a16:creationId xmlns:a16="http://schemas.microsoft.com/office/drawing/2014/main" id="{C68499DF-77C9-6683-2C56-F426186CD3C0}"/>
              </a:ext>
            </a:extLst>
          </p:cNvPr>
          <p:cNvSpPr>
            <a:spLocks noGrp="1" noRot="1" noChangeAspect="1"/>
          </p:cNvSpPr>
          <p:nvPr>
            <p:ph type="sldImg"/>
          </p:nvPr>
        </p:nvSpPr>
        <p:spPr/>
      </p:sp>
    </p:spTree>
    <p:extLst>
      <p:ext uri="{BB962C8B-B14F-4D97-AF65-F5344CB8AC3E}">
        <p14:creationId xmlns:p14="http://schemas.microsoft.com/office/powerpoint/2010/main" val="4225469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⑤ホーム画面に追加されます。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24</a:t>
            </a:fld>
            <a:endParaRPr lang="ja-JP" altLang="en-US" dirty="0"/>
          </a:p>
        </p:txBody>
      </p:sp>
      <p:sp>
        <p:nvSpPr>
          <p:cNvPr id="7" name="スライド イメージ プレースホルダー 6">
            <a:extLst>
              <a:ext uri="{FF2B5EF4-FFF2-40B4-BE49-F238E27FC236}">
                <a16:creationId xmlns:a16="http://schemas.microsoft.com/office/drawing/2014/main" id="{171CBBC0-7F67-6FC7-1052-FCBBA7B505DD}"/>
              </a:ext>
            </a:extLst>
          </p:cNvPr>
          <p:cNvSpPr>
            <a:spLocks noGrp="1" noRot="1" noChangeAspect="1"/>
          </p:cNvSpPr>
          <p:nvPr>
            <p:ph type="sldImg"/>
          </p:nvPr>
        </p:nvSpPr>
        <p:spPr/>
      </p:sp>
    </p:spTree>
    <p:extLst>
      <p:ext uri="{BB962C8B-B14F-4D97-AF65-F5344CB8AC3E}">
        <p14:creationId xmlns:p14="http://schemas.microsoft.com/office/powerpoint/2010/main" val="4292003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続いて、</a:t>
            </a:r>
            <a:r>
              <a:rPr lang="en-US" altLang="ja-JP" dirty="0"/>
              <a:t>iPhone</a:t>
            </a:r>
            <a:r>
              <a:rPr lang="ja-JP" altLang="en-US" dirty="0"/>
              <a:t>でホーム画面に追加する方法です。</a:t>
            </a:r>
            <a:endParaRPr lang="en-US" altLang="ja-JP" dirty="0"/>
          </a:p>
          <a:p>
            <a:endParaRPr lang="en-US" altLang="ja-JP" dirty="0"/>
          </a:p>
          <a:p>
            <a:r>
              <a:rPr lang="ja-JP" altLang="en-US" dirty="0"/>
              <a:t>①画面下部の赤枠で囲ってあるマークをタップします。</a:t>
            </a:r>
            <a:endParaRPr lang="en-US" altLang="ja-JP" dirty="0"/>
          </a:p>
          <a:p>
            <a:endParaRPr lang="en-US" altLang="ja-JP" dirty="0"/>
          </a:p>
          <a:p>
            <a:r>
              <a:rPr lang="ja-JP" altLang="en-US" dirty="0"/>
              <a:t>②「ホーム画面に追加」をタップします。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25</a:t>
            </a:fld>
            <a:endParaRPr lang="ja-JP" altLang="en-US" dirty="0"/>
          </a:p>
        </p:txBody>
      </p:sp>
      <p:sp>
        <p:nvSpPr>
          <p:cNvPr id="7" name="スライド イメージ プレースホルダー 6">
            <a:extLst>
              <a:ext uri="{FF2B5EF4-FFF2-40B4-BE49-F238E27FC236}">
                <a16:creationId xmlns:a16="http://schemas.microsoft.com/office/drawing/2014/main" id="{04797DCC-AE37-F43D-D819-5BBBBA5ECBF5}"/>
              </a:ext>
            </a:extLst>
          </p:cNvPr>
          <p:cNvSpPr>
            <a:spLocks noGrp="1" noRot="1" noChangeAspect="1"/>
          </p:cNvSpPr>
          <p:nvPr>
            <p:ph type="sldImg"/>
          </p:nvPr>
        </p:nvSpPr>
        <p:spPr/>
      </p:sp>
    </p:spTree>
    <p:extLst>
      <p:ext uri="{BB962C8B-B14F-4D97-AF65-F5344CB8AC3E}">
        <p14:creationId xmlns:p14="http://schemas.microsoft.com/office/powerpoint/2010/main" val="3751300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③「追加」をタップします。</a:t>
            </a:r>
            <a:endParaRPr lang="en-US" altLang="ja-JP" dirty="0"/>
          </a:p>
          <a:p>
            <a:endParaRPr lang="en-US" altLang="ja-JP" dirty="0"/>
          </a:p>
          <a:p>
            <a:r>
              <a:rPr lang="ja-JP" altLang="en-US" dirty="0"/>
              <a:t>④ホーム画面に追加されます。</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26</a:t>
            </a:fld>
            <a:endParaRPr lang="ja-JP" altLang="en-US" dirty="0"/>
          </a:p>
        </p:txBody>
      </p:sp>
      <p:sp>
        <p:nvSpPr>
          <p:cNvPr id="7" name="スライド イメージ プレースホルダー 6">
            <a:extLst>
              <a:ext uri="{FF2B5EF4-FFF2-40B4-BE49-F238E27FC236}">
                <a16:creationId xmlns:a16="http://schemas.microsoft.com/office/drawing/2014/main" id="{49B38F92-4007-7FE8-123D-F420DAA9D63E}"/>
              </a:ext>
            </a:extLst>
          </p:cNvPr>
          <p:cNvSpPr>
            <a:spLocks noGrp="1" noRot="1" noChangeAspect="1"/>
          </p:cNvSpPr>
          <p:nvPr>
            <p:ph type="sldImg"/>
          </p:nvPr>
        </p:nvSpPr>
        <p:spPr/>
      </p:sp>
    </p:spTree>
    <p:extLst>
      <p:ext uri="{BB962C8B-B14F-4D97-AF65-F5344CB8AC3E}">
        <p14:creationId xmlns:p14="http://schemas.microsoft.com/office/powerpoint/2010/main" val="238887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ja-JP" dirty="0"/>
              <a:t>ここでは、</a:t>
            </a:r>
            <a:r>
              <a:rPr lang="ja-JP" altLang="en-US" dirty="0"/>
              <a:t>ハザードマップポータルサイトの活用方法を</a:t>
            </a:r>
            <a:r>
              <a:rPr lang="ja-JP" altLang="ja-JP" dirty="0"/>
              <a:t>ご説明</a:t>
            </a:r>
            <a:r>
              <a:rPr lang="ja-JP" altLang="en-US" dirty="0"/>
              <a:t>いた</a:t>
            </a:r>
            <a:r>
              <a:rPr lang="ja-JP" altLang="ja-JP" dirty="0"/>
              <a:t>します。</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27</a:t>
            </a:fld>
            <a:endParaRPr lang="ja-JP" altLang="en-US" dirty="0"/>
          </a:p>
        </p:txBody>
      </p:sp>
      <p:sp>
        <p:nvSpPr>
          <p:cNvPr id="7" name="スライド イメージ プレースホルダー 6">
            <a:extLst>
              <a:ext uri="{FF2B5EF4-FFF2-40B4-BE49-F238E27FC236}">
                <a16:creationId xmlns:a16="http://schemas.microsoft.com/office/drawing/2014/main" id="{9176786B-0D38-3246-8412-4602494D7C9C}"/>
              </a:ext>
            </a:extLst>
          </p:cNvPr>
          <p:cNvSpPr>
            <a:spLocks noGrp="1" noRot="1" noChangeAspect="1"/>
          </p:cNvSpPr>
          <p:nvPr>
            <p:ph type="sldImg"/>
          </p:nvPr>
        </p:nvSpPr>
        <p:spPr/>
      </p:sp>
    </p:spTree>
    <p:extLst>
      <p:ext uri="{BB962C8B-B14F-4D97-AF65-F5344CB8AC3E}">
        <p14:creationId xmlns:p14="http://schemas.microsoft.com/office/powerpoint/2010/main" val="23609775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では、まずは重ねるハザードマップについての注意事項をご説明いたします。</a:t>
            </a:r>
            <a:endParaRPr lang="en-US" altLang="ja-JP" dirty="0"/>
          </a:p>
          <a:p>
            <a:endParaRPr lang="en-US" altLang="ja-JP" dirty="0"/>
          </a:p>
          <a:p>
            <a:r>
              <a:rPr lang="ja-JP" altLang="en-US" dirty="0"/>
              <a:t>「重ねるハザードマップ」は国や都道府県の関係各機関など（以下、「関係機関」といいます。）が作成した災害リスク情報等をまとめて閲覧できるようにしたウェブサイトです。</a:t>
            </a:r>
            <a:endParaRPr lang="en-US" altLang="ja-JP" dirty="0"/>
          </a:p>
          <a:p>
            <a:endParaRPr lang="en-US" altLang="ja-JP" dirty="0"/>
          </a:p>
          <a:p>
            <a:r>
              <a:rPr lang="ja-JP" altLang="en-US" dirty="0"/>
              <a:t>各災害リスク情報におけるメッシュの大きさ、描画方法、凡例等が関係機関の作成する災害リスク情報・ハザードマップと同一の表示でない場合や災害リスク情報が未整備の場所があります。</a:t>
            </a:r>
            <a:endParaRPr lang="en-US" altLang="ja-JP" dirty="0"/>
          </a:p>
          <a:p>
            <a:endParaRPr lang="en-US" altLang="ja-JP" dirty="0"/>
          </a:p>
          <a:p>
            <a:r>
              <a:rPr lang="ja-JP" altLang="en-US" dirty="0"/>
              <a:t>最新かつ詳細な情報については各市町村が作成するハザードマップをご確認ください。</a:t>
            </a:r>
            <a:endParaRPr lang="en-US" altLang="ja-JP" dirty="0"/>
          </a:p>
          <a:p>
            <a:endParaRPr lang="en-US" altLang="ja-JP" dirty="0"/>
          </a:p>
          <a:p>
            <a:r>
              <a:rPr lang="ja-JP" altLang="en-US" dirty="0"/>
              <a:t>詳細は利用規約をご確認ください。</a:t>
            </a: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28</a:t>
            </a:fld>
            <a:endParaRPr lang="ja-JP" altLang="en-US" dirty="0"/>
          </a:p>
        </p:txBody>
      </p:sp>
      <p:sp>
        <p:nvSpPr>
          <p:cNvPr id="7" name="スライド イメージ プレースホルダー 6">
            <a:extLst>
              <a:ext uri="{FF2B5EF4-FFF2-40B4-BE49-F238E27FC236}">
                <a16:creationId xmlns:a16="http://schemas.microsoft.com/office/drawing/2014/main" id="{F9A92284-6F7B-B1AD-8D52-C4A428452A4F}"/>
              </a:ext>
            </a:extLst>
          </p:cNvPr>
          <p:cNvSpPr>
            <a:spLocks noGrp="1" noRot="1" noChangeAspect="1"/>
          </p:cNvSpPr>
          <p:nvPr>
            <p:ph type="sldImg"/>
          </p:nvPr>
        </p:nvSpPr>
        <p:spPr/>
      </p:sp>
    </p:spTree>
    <p:extLst>
      <p:ext uri="{BB962C8B-B14F-4D97-AF65-F5344CB8AC3E}">
        <p14:creationId xmlns:p14="http://schemas.microsoft.com/office/powerpoint/2010/main" val="2346929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では、次に重ねるハザードマップの使い方をご紹介いたします。</a:t>
            </a:r>
            <a:endParaRPr lang="en-US" altLang="ja-JP" dirty="0"/>
          </a:p>
          <a:p>
            <a:endParaRPr lang="en-US" altLang="ja-JP" dirty="0"/>
          </a:p>
          <a:p>
            <a:r>
              <a:rPr lang="ja-JP" altLang="en-US" dirty="0"/>
              <a:t>最初にハザードマップポータルサイトの基本画面の説明からいたします。重ねるハザードマップには調べる方法が４つあります。</a:t>
            </a:r>
            <a:endParaRPr lang="en-US" altLang="ja-JP" dirty="0"/>
          </a:p>
          <a:p>
            <a:endParaRPr lang="en-US" altLang="ja-JP" dirty="0"/>
          </a:p>
          <a:p>
            <a:r>
              <a:rPr lang="en-US" altLang="ja-JP" dirty="0"/>
              <a:t>1</a:t>
            </a:r>
            <a:r>
              <a:rPr lang="ja-JP" altLang="en-US" dirty="0"/>
              <a:t>つ目が住所や地域から探す方法です</a:t>
            </a:r>
            <a:endParaRPr lang="en-US" altLang="ja-JP" dirty="0"/>
          </a:p>
          <a:p>
            <a:endParaRPr lang="en-US" altLang="ja-JP" dirty="0"/>
          </a:p>
          <a:p>
            <a:r>
              <a:rPr lang="ja-JP" altLang="en-US" dirty="0"/>
              <a:t>お住まいの市区町村など、特定の箇所や市区町村を災害リスクを調べたい方は「住所から探す」を使ってみましょう</a:t>
            </a:r>
            <a:endParaRPr lang="en-US" altLang="ja-JP" dirty="0"/>
          </a:p>
          <a:p>
            <a:endParaRPr lang="ja-JP" altLang="en-US" dirty="0"/>
          </a:p>
          <a:p>
            <a:endParaRPr lang="en-US" altLang="ja-JP" dirty="0"/>
          </a:p>
          <a:p>
            <a:r>
              <a:rPr lang="en-US" altLang="ja-JP" dirty="0"/>
              <a:t>2</a:t>
            </a:r>
            <a:r>
              <a:rPr lang="ja-JP" altLang="en-US" dirty="0"/>
              <a:t>つ目は現在地から探す方法です</a:t>
            </a:r>
            <a:endParaRPr lang="en-US" altLang="ja-JP" dirty="0"/>
          </a:p>
          <a:p>
            <a:endParaRPr lang="en-US" altLang="ja-JP" dirty="0"/>
          </a:p>
          <a:p>
            <a:r>
              <a:rPr lang="ja-JP" altLang="en-US" dirty="0"/>
              <a:t>今いる場所の災害リスクを調べたい方は「現在地から探す」を使ってみましょう</a:t>
            </a:r>
            <a:endParaRPr lang="en-US" altLang="ja-JP" dirty="0"/>
          </a:p>
          <a:p>
            <a:endParaRPr lang="ja-JP" altLang="en-US" dirty="0"/>
          </a:p>
          <a:p>
            <a:endParaRPr lang="en-US" altLang="ja-JP" dirty="0"/>
          </a:p>
          <a:p>
            <a:r>
              <a:rPr lang="en-US" altLang="ja-JP" dirty="0"/>
              <a:t>3</a:t>
            </a:r>
            <a:r>
              <a:rPr lang="ja-JP" altLang="en-US" dirty="0"/>
              <a:t>つ目は地図から探す方法です</a:t>
            </a:r>
            <a:endParaRPr lang="en-US" altLang="ja-JP" dirty="0"/>
          </a:p>
          <a:p>
            <a:endParaRPr lang="en-US" altLang="ja-JP" dirty="0"/>
          </a:p>
          <a:p>
            <a:r>
              <a:rPr lang="ja-JP" altLang="en-US" dirty="0"/>
              <a:t>地図を見ながら自由に様々な場所の災害リスクを調べたい方は「地図から探す」を使ってみましょう</a:t>
            </a:r>
            <a:endParaRPr lang="en-US" altLang="ja-JP" dirty="0"/>
          </a:p>
          <a:p>
            <a:endParaRPr lang="ja-JP" altLang="en-US" dirty="0"/>
          </a:p>
          <a:p>
            <a:endParaRPr lang="en-US" altLang="ja-JP" dirty="0"/>
          </a:p>
          <a:p>
            <a:r>
              <a:rPr lang="en-US" altLang="ja-JP" dirty="0"/>
              <a:t>4</a:t>
            </a:r>
            <a:r>
              <a:rPr lang="ja-JP" altLang="en-US" dirty="0"/>
              <a:t>つ目は災害の種類から選ぶ方法です</a:t>
            </a:r>
            <a:endParaRPr lang="en-US" altLang="ja-JP" dirty="0"/>
          </a:p>
          <a:p>
            <a:endParaRPr lang="en-US" altLang="ja-JP" dirty="0"/>
          </a:p>
          <a:p>
            <a:r>
              <a:rPr lang="ja-JP" altLang="en-US" dirty="0"/>
              <a:t>特にリスクを知りたい災害がある方は「災害の種類から選ぶ」を使ってみましょう</a:t>
            </a:r>
            <a:endParaRPr lang="en-US" altLang="ja-JP" dirty="0"/>
          </a:p>
          <a:p>
            <a:endParaRPr lang="en-US" altLang="ja-JP" dirty="0"/>
          </a:p>
          <a:p>
            <a:endParaRPr lang="en-US" altLang="ja-JP" dirty="0"/>
          </a:p>
          <a:p>
            <a:r>
              <a:rPr lang="en-US" altLang="ja-JP" dirty="0"/>
              <a:t>【</a:t>
            </a:r>
            <a:r>
              <a:rPr lang="ja-JP" altLang="en-US" dirty="0"/>
              <a:t>補足説明</a:t>
            </a:r>
            <a:r>
              <a:rPr lang="en-US" altLang="ja-JP" dirty="0"/>
              <a:t>】</a:t>
            </a:r>
            <a:endParaRPr lang="ja-JP" altLang="en-US" dirty="0"/>
          </a:p>
          <a:p>
            <a:r>
              <a:rPr lang="ja-JP" altLang="en-US" dirty="0"/>
              <a:t>受講者の皆さまが利用する際には、お住まいの住所など個人情報につながるものは講習会では取り扱わないよう配慮してください。</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29</a:t>
            </a:fld>
            <a:endParaRPr lang="ja-JP" altLang="en-US" dirty="0"/>
          </a:p>
        </p:txBody>
      </p:sp>
      <p:sp>
        <p:nvSpPr>
          <p:cNvPr id="7" name="スライド イメージ プレースホルダー 6">
            <a:extLst>
              <a:ext uri="{FF2B5EF4-FFF2-40B4-BE49-F238E27FC236}">
                <a16:creationId xmlns:a16="http://schemas.microsoft.com/office/drawing/2014/main" id="{24B5FE20-E5FB-F212-2995-1C145400D165}"/>
              </a:ext>
            </a:extLst>
          </p:cNvPr>
          <p:cNvSpPr>
            <a:spLocks noGrp="1" noRot="1" noChangeAspect="1"/>
          </p:cNvSpPr>
          <p:nvPr>
            <p:ph type="sldImg"/>
          </p:nvPr>
        </p:nvSpPr>
        <p:spPr/>
      </p:sp>
    </p:spTree>
    <p:extLst>
      <p:ext uri="{BB962C8B-B14F-4D97-AF65-F5344CB8AC3E}">
        <p14:creationId xmlns:p14="http://schemas.microsoft.com/office/powerpoint/2010/main" val="525646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ja-JP" dirty="0"/>
              <a:t>ここでは、</a:t>
            </a:r>
            <a:r>
              <a:rPr lang="ja-JP" altLang="en-US" dirty="0"/>
              <a:t>ハザードマップポータルサイト</a:t>
            </a:r>
            <a:r>
              <a:rPr lang="ja-JP" altLang="ja-JP" dirty="0"/>
              <a:t>の概要についてご説明</a:t>
            </a:r>
            <a:r>
              <a:rPr lang="ja-JP" altLang="en-US" dirty="0"/>
              <a:t>いた</a:t>
            </a:r>
            <a:r>
              <a:rPr lang="ja-JP" altLang="ja-JP" dirty="0"/>
              <a:t>します。</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a:t>
            </a:fld>
            <a:endParaRPr lang="ja-JP" altLang="en-US" dirty="0"/>
          </a:p>
        </p:txBody>
      </p:sp>
      <p:sp>
        <p:nvSpPr>
          <p:cNvPr id="7" name="スライド イメージ プレースホルダー 6">
            <a:extLst>
              <a:ext uri="{FF2B5EF4-FFF2-40B4-BE49-F238E27FC236}">
                <a16:creationId xmlns:a16="http://schemas.microsoft.com/office/drawing/2014/main" id="{E4A51E57-34C6-7530-9AC8-022F864FB3E0}"/>
              </a:ext>
            </a:extLst>
          </p:cNvPr>
          <p:cNvSpPr>
            <a:spLocks noGrp="1" noRot="1" noChangeAspect="1"/>
          </p:cNvSpPr>
          <p:nvPr>
            <p:ph type="sldImg"/>
          </p:nvPr>
        </p:nvSpPr>
        <p:spPr/>
      </p:sp>
    </p:spTree>
    <p:extLst>
      <p:ext uri="{BB962C8B-B14F-4D97-AF65-F5344CB8AC3E}">
        <p14:creationId xmlns:p14="http://schemas.microsoft.com/office/powerpoint/2010/main" val="17005465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それでは実際に地域から検索してみましょう。</a:t>
            </a:r>
            <a:endParaRPr lang="en-US" altLang="ja-JP" dirty="0"/>
          </a:p>
          <a:p>
            <a:pPr lvl="0"/>
            <a:br>
              <a:rPr lang="en-US" altLang="ja-JP" dirty="0"/>
            </a:br>
            <a:r>
              <a:rPr lang="ja-JP" altLang="en-US" dirty="0"/>
              <a:t>今回は例として「江東区」を地域から検索する為、住所からさがすを使ってみます。</a:t>
            </a:r>
            <a:endParaRPr lang="en-US" altLang="ja-JP" dirty="0"/>
          </a:p>
          <a:p>
            <a:pPr lvl="0"/>
            <a:endParaRPr lang="en-US" altLang="ja-JP" dirty="0"/>
          </a:p>
          <a:p>
            <a:br>
              <a:rPr lang="en-US" altLang="ja-JP" dirty="0"/>
            </a:br>
            <a:r>
              <a:rPr lang="ja-JP" altLang="en-US" dirty="0"/>
              <a:t>①検索窓をタップし「江東区」と入力し、虫眼鏡のマークをタップします。</a:t>
            </a:r>
            <a:endParaRPr lang="en-US" altLang="ja-JP" dirty="0"/>
          </a:p>
          <a:p>
            <a:br>
              <a:rPr lang="en-US" altLang="ja-JP" dirty="0"/>
            </a:br>
            <a:r>
              <a:rPr lang="ja-JP" altLang="en-US" dirty="0"/>
              <a:t>②検索結果が表示されますので、対象地域をタップし選択画面右上のバツ印をタップします。</a:t>
            </a:r>
            <a:endParaRPr lang="en-US" altLang="ja-JP" dirty="0"/>
          </a:p>
          <a:p>
            <a:br>
              <a:rPr lang="en-US" altLang="ja-JP" dirty="0"/>
            </a:br>
            <a:r>
              <a:rPr lang="en-US" altLang="ja-JP" dirty="0"/>
              <a:t>【</a:t>
            </a:r>
            <a:r>
              <a:rPr lang="ja-JP" altLang="en-US" dirty="0"/>
              <a:t>補足説明</a:t>
            </a:r>
            <a:r>
              <a:rPr lang="en-US" altLang="ja-JP" dirty="0"/>
              <a:t>】</a:t>
            </a:r>
            <a:br>
              <a:rPr lang="en-US" altLang="ja-JP" dirty="0"/>
            </a:br>
            <a:r>
              <a:rPr lang="ja-JP" altLang="en-US" dirty="0"/>
              <a:t>講師の皆さまは、講習会実施場所の市区町村や都道府県の県庁所在地など、必要に応じて受講者の皆さまが馴染みのある場所で適宜検索を行ってください。</a:t>
            </a:r>
            <a:endParaRPr lang="en-US" altLang="ja-JP" dirty="0"/>
          </a:p>
          <a:p>
            <a:br>
              <a:rPr lang="en-US" altLang="ja-JP" dirty="0"/>
            </a:br>
            <a:r>
              <a:rPr lang="ja-JP" altLang="en-US" dirty="0"/>
              <a:t>なお、地域によっては、「ここは、洪水、内水、高潮、土砂災害、津波による被害の危険性が想定されている場所ではない、もしくは現時点で災害リスクに関するデータが未整備の場所です。」といった情報が表示される場合もござい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30</a:t>
            </a:fld>
            <a:endParaRPr lang="ja-JP" altLang="en-US" dirty="0"/>
          </a:p>
        </p:txBody>
      </p:sp>
      <p:sp>
        <p:nvSpPr>
          <p:cNvPr id="7" name="スライド イメージ プレースホルダー 6">
            <a:extLst>
              <a:ext uri="{FF2B5EF4-FFF2-40B4-BE49-F238E27FC236}">
                <a16:creationId xmlns:a16="http://schemas.microsoft.com/office/drawing/2014/main" id="{4BAC7A82-1122-85D5-7FEF-F3421963D1C1}"/>
              </a:ext>
            </a:extLst>
          </p:cNvPr>
          <p:cNvSpPr>
            <a:spLocks noGrp="1" noRot="1" noChangeAspect="1"/>
          </p:cNvSpPr>
          <p:nvPr>
            <p:ph type="sldImg"/>
          </p:nvPr>
        </p:nvSpPr>
        <p:spPr/>
      </p:sp>
    </p:spTree>
    <p:extLst>
      <p:ext uri="{BB962C8B-B14F-4D97-AF65-F5344CB8AC3E}">
        <p14:creationId xmlns:p14="http://schemas.microsoft.com/office/powerpoint/2010/main" val="14332265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③「情報」をタップします。</a:t>
            </a:r>
            <a:endParaRPr lang="en-US" altLang="ja-JP" dirty="0"/>
          </a:p>
          <a:p>
            <a:pPr lvl="0"/>
            <a:br>
              <a:rPr lang="en-US" altLang="ja-JP" dirty="0"/>
            </a:br>
            <a:r>
              <a:rPr lang="ja-JP" altLang="en-US" dirty="0"/>
              <a:t>④調べたい災害内容をタップし、選択画面右上のバツ印をタップします。</a:t>
            </a:r>
            <a:endParaRPr lang="en-US" altLang="ja-JP" dirty="0"/>
          </a:p>
          <a:p>
            <a:pPr lvl="0"/>
            <a:br>
              <a:rPr lang="en-US" altLang="ja-JP" dirty="0"/>
            </a:br>
            <a:r>
              <a:rPr lang="ja-JP" altLang="en-US" dirty="0"/>
              <a:t>選択した災害内容が地図上に表示されます。最初に選択した地域に応じて、予想される災害リスクが文章で表示されますので、確認しましょう。</a:t>
            </a:r>
            <a:endParaRPr lang="en-US" altLang="ja-JP" dirty="0"/>
          </a:p>
          <a:p>
            <a:br>
              <a:rPr lang="en-US" altLang="ja-JP" dirty="0"/>
            </a:br>
            <a:r>
              <a:rPr lang="en-US" altLang="ja-JP" dirty="0"/>
              <a:t>【</a:t>
            </a:r>
            <a:r>
              <a:rPr lang="ja-JP" altLang="en-US" dirty="0"/>
              <a:t>補足説明</a:t>
            </a:r>
            <a:r>
              <a:rPr lang="en-US" altLang="ja-JP" dirty="0"/>
              <a:t>】</a:t>
            </a:r>
            <a:br>
              <a:rPr lang="en-US" altLang="ja-JP" dirty="0"/>
            </a:br>
            <a:r>
              <a:rPr lang="ja-JP" altLang="en-US" dirty="0"/>
              <a:t>講師の皆さまは、講習会実施場所の市区町村や都道府県の県庁所在地など、必要に応じて受講者の皆さまが馴染みのある場所で適宜検索を行ってください。</a:t>
            </a:r>
            <a:endParaRPr lang="en-US" altLang="ja-JP" dirty="0"/>
          </a:p>
          <a:p>
            <a:br>
              <a:rPr lang="en-US" altLang="ja-JP" dirty="0"/>
            </a:br>
            <a:r>
              <a:rPr lang="ja-JP" altLang="en-US" dirty="0"/>
              <a:t>なお、地域によっては、「ここは、洪水、内水、高潮、土砂災害、津波による被害の危険性が想定されている場所ではない、もしくは現時点で災害リスクに関するデータが未整備の場所です。」といった情報が表示される場合もございます。　</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31</a:t>
            </a:fld>
            <a:endParaRPr lang="ja-JP" altLang="en-US" dirty="0"/>
          </a:p>
        </p:txBody>
      </p:sp>
      <p:sp>
        <p:nvSpPr>
          <p:cNvPr id="7" name="スライド イメージ プレースホルダー 6">
            <a:extLst>
              <a:ext uri="{FF2B5EF4-FFF2-40B4-BE49-F238E27FC236}">
                <a16:creationId xmlns:a16="http://schemas.microsoft.com/office/drawing/2014/main" id="{8B8ECF99-A273-048C-6378-B32FA6136E42}"/>
              </a:ext>
            </a:extLst>
          </p:cNvPr>
          <p:cNvSpPr>
            <a:spLocks noGrp="1" noRot="1" noChangeAspect="1"/>
          </p:cNvSpPr>
          <p:nvPr>
            <p:ph type="sldImg"/>
          </p:nvPr>
        </p:nvSpPr>
        <p:spPr/>
      </p:sp>
    </p:spTree>
    <p:extLst>
      <p:ext uri="{BB962C8B-B14F-4D97-AF65-F5344CB8AC3E}">
        <p14:creationId xmlns:p14="http://schemas.microsoft.com/office/powerpoint/2010/main" val="15160014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続けて、その他の機能を活用してみましょう。</a:t>
            </a:r>
            <a:endParaRPr lang="en-US" altLang="ja-JP" dirty="0"/>
          </a:p>
          <a:p>
            <a:endParaRPr lang="en-US" altLang="ja-JP" dirty="0"/>
          </a:p>
          <a:p>
            <a:r>
              <a:rPr lang="ja-JP" altLang="en-US" dirty="0"/>
              <a:t>⑤左上の「情報」を再度タップすると、表示させる情報を変更することができます。</a:t>
            </a:r>
            <a:endParaRPr lang="en-US" altLang="ja-JP" dirty="0"/>
          </a:p>
          <a:p>
            <a:endParaRPr lang="en-US" altLang="ja-JP" dirty="0"/>
          </a:p>
          <a:p>
            <a:r>
              <a:rPr lang="ja-JP" altLang="en-US" dirty="0"/>
              <a:t>災害種別をタップすることで、表示させる災害を切り替えたり、複数の災害種別のリスクを重ねて表示させたりすることができます。</a:t>
            </a:r>
            <a:endParaRPr lang="en-US" altLang="ja-JP" dirty="0"/>
          </a:p>
          <a:p>
            <a:endParaRPr lang="en-US" altLang="ja-JP" dirty="0"/>
          </a:p>
          <a:p>
            <a:r>
              <a:rPr lang="ja-JP" altLang="en-US" dirty="0"/>
              <a:t>ただし、右下の</a:t>
            </a:r>
            <a:r>
              <a:rPr lang="zh-TW" altLang="en-US" dirty="0"/>
              <a:t>「地形分類」</a:t>
            </a:r>
            <a:r>
              <a:rPr lang="ja-JP" altLang="en-US" dirty="0"/>
              <a:t>パネルは常に最上位に表示されるため、洪水・高潮等の災害リスク情報を重ね合わせても、「地形分類」の上に重ね合わせて表示ができません。重ねて表示させる場合は「地形分類」以外の表示を選択してください。</a:t>
            </a:r>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32</a:t>
            </a:fld>
            <a:endParaRPr lang="ja-JP" altLang="en-US" dirty="0"/>
          </a:p>
        </p:txBody>
      </p:sp>
      <p:sp>
        <p:nvSpPr>
          <p:cNvPr id="7" name="スライド イメージ プレースホルダー 6">
            <a:extLst>
              <a:ext uri="{FF2B5EF4-FFF2-40B4-BE49-F238E27FC236}">
                <a16:creationId xmlns:a16="http://schemas.microsoft.com/office/drawing/2014/main" id="{051BBD32-59CA-B961-C571-57016EA4CE03}"/>
              </a:ext>
            </a:extLst>
          </p:cNvPr>
          <p:cNvSpPr>
            <a:spLocks noGrp="1" noRot="1" noChangeAspect="1"/>
          </p:cNvSpPr>
          <p:nvPr>
            <p:ph type="sldImg"/>
          </p:nvPr>
        </p:nvSpPr>
        <p:spPr/>
      </p:sp>
    </p:spTree>
    <p:extLst>
      <p:ext uri="{BB962C8B-B14F-4D97-AF65-F5344CB8AC3E}">
        <p14:creationId xmlns:p14="http://schemas.microsoft.com/office/powerpoint/2010/main" val="10733483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⑥災害情報だけでなく、「地形分類」を選択し、地図上の任意の地点をタップしていただくことで、「低地」や「台地」といったその地点の土地の分類や、歴史を踏まえた土地の成り立ち、そこから予想されるその地点の自然災害リスクを確認することができます。</a:t>
            </a:r>
            <a:endParaRPr lang="en-US" altLang="ja-JP" dirty="0"/>
          </a:p>
          <a:p>
            <a:endParaRPr lang="en-US" altLang="ja-JP" dirty="0"/>
          </a:p>
          <a:p>
            <a:r>
              <a:rPr lang="en-US" altLang="ja-JP" dirty="0"/>
              <a:t>【</a:t>
            </a:r>
            <a:r>
              <a:rPr lang="ja-JP" altLang="en-US" dirty="0"/>
              <a:t>補足説明</a:t>
            </a:r>
            <a:r>
              <a:rPr lang="en-US" altLang="ja-JP" dirty="0"/>
              <a:t>】</a:t>
            </a:r>
          </a:p>
          <a:p>
            <a:r>
              <a:rPr lang="ja-JP" altLang="en-US" dirty="0"/>
              <a:t>本ページでは重ねるハザードマップで利用できる様々な機能を網羅的に紹介しています。</a:t>
            </a:r>
            <a:endParaRPr lang="en-US" altLang="ja-JP" dirty="0"/>
          </a:p>
          <a:p>
            <a:endParaRPr lang="en-US" altLang="ja-JP" dirty="0"/>
          </a:p>
          <a:p>
            <a:r>
              <a:rPr lang="ja-JP" altLang="en-US" dirty="0"/>
              <a:t>確認している地域の自然災害リスクによって、表示される情報は大きく異なりますので、講習会の実施に当たっては、講習会で取り扱う地域や受講者の方の興味関心に応じて、重点的に紹介する手順を適宜ご調整ください。</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33</a:t>
            </a:fld>
            <a:endParaRPr lang="ja-JP" altLang="en-US" dirty="0"/>
          </a:p>
        </p:txBody>
      </p:sp>
      <p:sp>
        <p:nvSpPr>
          <p:cNvPr id="7" name="スライド イメージ プレースホルダー 6">
            <a:extLst>
              <a:ext uri="{FF2B5EF4-FFF2-40B4-BE49-F238E27FC236}">
                <a16:creationId xmlns:a16="http://schemas.microsoft.com/office/drawing/2014/main" id="{6C6091EF-114A-2178-AA82-646E90B617A6}"/>
              </a:ext>
            </a:extLst>
          </p:cNvPr>
          <p:cNvSpPr>
            <a:spLocks noGrp="1" noRot="1" noChangeAspect="1"/>
          </p:cNvSpPr>
          <p:nvPr>
            <p:ph type="sldImg"/>
          </p:nvPr>
        </p:nvSpPr>
        <p:spPr/>
      </p:sp>
    </p:spTree>
    <p:extLst>
      <p:ext uri="{BB962C8B-B14F-4D97-AF65-F5344CB8AC3E}">
        <p14:creationId xmlns:p14="http://schemas.microsoft.com/office/powerpoint/2010/main" val="19209148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⑦災害情報を表示させた上で、右下の避難場所をタップすると、地域の避難場所が地図上に表示されます。</a:t>
            </a:r>
            <a:endParaRPr lang="en-US" altLang="ja-JP" dirty="0"/>
          </a:p>
          <a:p>
            <a:endParaRPr lang="en-US" altLang="ja-JP" dirty="0"/>
          </a:p>
          <a:p>
            <a:pPr lvl="0"/>
            <a:r>
              <a:rPr lang="ja-JP" altLang="en-US" dirty="0"/>
              <a:t>⑧それぞれの避難場所のアイコンをタップすると避難場所名と住所、対応している災害種別が表示されます。</a:t>
            </a:r>
            <a:endParaRPr lang="en-US" altLang="ja-JP" dirty="0"/>
          </a:p>
          <a:p>
            <a:pPr lvl="0"/>
            <a:endParaRPr lang="en-US" altLang="ja-JP" dirty="0"/>
          </a:p>
          <a:p>
            <a:r>
              <a:rPr lang="en-US" altLang="ja-JP" dirty="0"/>
              <a:t>【</a:t>
            </a:r>
            <a:r>
              <a:rPr lang="ja-JP" altLang="en-US" dirty="0"/>
              <a:t>補足説明</a:t>
            </a:r>
            <a:r>
              <a:rPr lang="en-US" altLang="ja-JP" dirty="0"/>
              <a:t>】</a:t>
            </a:r>
          </a:p>
          <a:p>
            <a:r>
              <a:rPr lang="ja-JP" altLang="en-US" dirty="0"/>
              <a:t>本ページでは重ねるハザードマップで利用できる様々な機能を網羅的に紹介しています。</a:t>
            </a:r>
            <a:endParaRPr lang="en-US" altLang="ja-JP" dirty="0"/>
          </a:p>
          <a:p>
            <a:endParaRPr lang="en-US" altLang="ja-JP" dirty="0"/>
          </a:p>
          <a:p>
            <a:r>
              <a:rPr lang="ja-JP" altLang="en-US" dirty="0"/>
              <a:t>確認している地域の自然災害リスクによって、表示される情報は大きく異なりますので、講習会の実施に当たっては、講習会で取り扱う地域や受講者の方の興味関心に応じて、重点的に紹介する手順を適宜ご調整ください。</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34</a:t>
            </a:fld>
            <a:endParaRPr lang="ja-JP" altLang="en-US" dirty="0"/>
          </a:p>
        </p:txBody>
      </p:sp>
      <p:sp>
        <p:nvSpPr>
          <p:cNvPr id="7" name="スライド イメージ プレースホルダー 6">
            <a:extLst>
              <a:ext uri="{FF2B5EF4-FFF2-40B4-BE49-F238E27FC236}">
                <a16:creationId xmlns:a16="http://schemas.microsoft.com/office/drawing/2014/main" id="{073D4179-6ED1-79FE-4B39-F2970129DF0B}"/>
              </a:ext>
            </a:extLst>
          </p:cNvPr>
          <p:cNvSpPr>
            <a:spLocks noGrp="1" noRot="1" noChangeAspect="1"/>
          </p:cNvSpPr>
          <p:nvPr>
            <p:ph type="sldImg"/>
          </p:nvPr>
        </p:nvSpPr>
        <p:spPr/>
      </p:sp>
    </p:spTree>
    <p:extLst>
      <p:ext uri="{BB962C8B-B14F-4D97-AF65-F5344CB8AC3E}">
        <p14:creationId xmlns:p14="http://schemas.microsoft.com/office/powerpoint/2010/main" val="4392602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次に、わがまちハザードマップの使い方をご紹介いたします。</a:t>
            </a:r>
            <a:endParaRPr lang="en-US" altLang="ja-JP" dirty="0"/>
          </a:p>
          <a:p>
            <a:endParaRPr lang="en-US" altLang="ja-JP" dirty="0"/>
          </a:p>
          <a:p>
            <a:r>
              <a:rPr lang="ja-JP" altLang="en-US" dirty="0"/>
              <a:t>①都道府県を選択します。</a:t>
            </a:r>
            <a:endParaRPr lang="en-US" altLang="ja-JP" dirty="0"/>
          </a:p>
          <a:p>
            <a:endParaRPr lang="en-US" altLang="ja-JP" dirty="0"/>
          </a:p>
          <a:p>
            <a:r>
              <a:rPr lang="ja-JP" altLang="en-US" dirty="0"/>
              <a:t>②市区町村を選択します。</a:t>
            </a:r>
            <a:endParaRPr lang="en-US" altLang="ja-JP" dirty="0"/>
          </a:p>
          <a:p>
            <a:endParaRPr lang="en-US" altLang="ja-JP" dirty="0"/>
          </a:p>
          <a:p>
            <a:r>
              <a:rPr lang="ja-JP" altLang="en-US" dirty="0"/>
              <a:t>③ハザードマップの種類を選択します。</a:t>
            </a:r>
            <a:endParaRPr lang="en-US" altLang="ja-JP" dirty="0"/>
          </a:p>
          <a:p>
            <a:endParaRPr lang="en-US" altLang="ja-JP" dirty="0"/>
          </a:p>
          <a:p>
            <a:r>
              <a:rPr lang="ja-JP" altLang="en-US" dirty="0"/>
              <a:t>④「この内容で閲覧」をタップします。</a:t>
            </a:r>
            <a:endParaRPr lang="en-US" altLang="ja-JP" dirty="0"/>
          </a:p>
          <a:p>
            <a:endParaRPr lang="en-US" altLang="ja-JP" dirty="0"/>
          </a:p>
          <a:p>
            <a:r>
              <a:rPr lang="en-US" altLang="ja-JP" dirty="0"/>
              <a:t>【</a:t>
            </a:r>
            <a:r>
              <a:rPr lang="ja-JP" altLang="en-US" dirty="0"/>
              <a:t>補足説明</a:t>
            </a:r>
            <a:r>
              <a:rPr lang="en-US" altLang="ja-JP" dirty="0"/>
              <a:t>】</a:t>
            </a:r>
          </a:p>
          <a:p>
            <a:r>
              <a:rPr lang="ja-JP" altLang="en-US" dirty="0"/>
              <a:t>講師の皆さまは、重ねるハザードマップの紹介のときと同様に、必要に応じて受講者の皆さまが馴染みのある場所で適宜検索を行ってください。</a:t>
            </a:r>
            <a:endParaRPr lang="en-US" altLang="ja-JP" dirty="0"/>
          </a:p>
          <a:p>
            <a:endParaRPr lang="ja-JP" altLang="en-US" dirty="0"/>
          </a:p>
          <a:p>
            <a:r>
              <a:rPr lang="ja-JP" altLang="en-US" dirty="0"/>
              <a:t>また、④「この内容で閲覧」をタップした後、スマートフォンから</a:t>
            </a:r>
            <a:r>
              <a:rPr lang="en-US" altLang="ja-JP" dirty="0"/>
              <a:t>Safari</a:t>
            </a:r>
            <a:r>
              <a:rPr lang="ja-JP" altLang="en-US" dirty="0"/>
              <a:t>のブラウザで閲覧した場合、</a:t>
            </a:r>
            <a:r>
              <a:rPr lang="en-US" altLang="ja-JP" dirty="0"/>
              <a:t>Safari</a:t>
            </a:r>
            <a:r>
              <a:rPr lang="ja-JP" altLang="en-US" dirty="0"/>
              <a:t>のセキュリティ設定によりハザードマップの画面に移動しない事象が確認されております。</a:t>
            </a:r>
            <a:r>
              <a:rPr lang="en-US" altLang="ja-JP" dirty="0"/>
              <a:t>Edge, Chrome</a:t>
            </a:r>
            <a:r>
              <a:rPr lang="ja-JP" altLang="en-US" dirty="0"/>
              <a:t>及び</a:t>
            </a:r>
            <a:r>
              <a:rPr lang="en-US" altLang="ja-JP" dirty="0"/>
              <a:t>Firefox</a:t>
            </a:r>
            <a:r>
              <a:rPr lang="ja-JP" altLang="en-US" dirty="0"/>
              <a:t>ではこの事象は確認されておりませんので、お手数ですが、</a:t>
            </a:r>
            <a:r>
              <a:rPr lang="en-US" altLang="ja-JP" dirty="0"/>
              <a:t>Safari</a:t>
            </a:r>
            <a:r>
              <a:rPr lang="ja-JP" altLang="en-US" dirty="0"/>
              <a:t>以外のブラウザをお使いください。</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35</a:t>
            </a:fld>
            <a:endParaRPr lang="ja-JP" altLang="en-US" dirty="0"/>
          </a:p>
        </p:txBody>
      </p:sp>
      <p:sp>
        <p:nvSpPr>
          <p:cNvPr id="7" name="スライド イメージ プレースホルダー 6">
            <a:extLst>
              <a:ext uri="{FF2B5EF4-FFF2-40B4-BE49-F238E27FC236}">
                <a16:creationId xmlns:a16="http://schemas.microsoft.com/office/drawing/2014/main" id="{3F7789E9-AF33-6CF0-B7C4-5B6A8095C197}"/>
              </a:ext>
            </a:extLst>
          </p:cNvPr>
          <p:cNvSpPr>
            <a:spLocks noGrp="1" noRot="1" noChangeAspect="1"/>
          </p:cNvSpPr>
          <p:nvPr>
            <p:ph type="sldImg"/>
          </p:nvPr>
        </p:nvSpPr>
        <p:spPr/>
      </p:sp>
    </p:spTree>
    <p:extLst>
      <p:ext uri="{BB962C8B-B14F-4D97-AF65-F5344CB8AC3E}">
        <p14:creationId xmlns:p14="http://schemas.microsoft.com/office/powerpoint/2010/main" val="39657548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選択した市区町村に該当のハザードマップがある場合は、</a:t>
            </a:r>
            <a:endParaRPr lang="en-US" altLang="ja-JP" dirty="0"/>
          </a:p>
          <a:p>
            <a:r>
              <a:rPr lang="ja-JP" altLang="en-US" dirty="0"/>
              <a:t>⑤選択した市区町村のホームページに移動し、該当のハザードマップを確認できるページが表示されます。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36</a:t>
            </a:fld>
            <a:endParaRPr lang="ja-JP" altLang="en-US" dirty="0"/>
          </a:p>
        </p:txBody>
      </p:sp>
      <p:sp>
        <p:nvSpPr>
          <p:cNvPr id="7" name="スライド イメージ プレースホルダー 6">
            <a:extLst>
              <a:ext uri="{FF2B5EF4-FFF2-40B4-BE49-F238E27FC236}">
                <a16:creationId xmlns:a16="http://schemas.microsoft.com/office/drawing/2014/main" id="{46308FA8-108D-C384-2443-3CFE5CDC15C6}"/>
              </a:ext>
            </a:extLst>
          </p:cNvPr>
          <p:cNvSpPr>
            <a:spLocks noGrp="1" noRot="1" noChangeAspect="1"/>
          </p:cNvSpPr>
          <p:nvPr>
            <p:ph type="sldImg"/>
          </p:nvPr>
        </p:nvSpPr>
        <p:spPr/>
      </p:sp>
    </p:spTree>
    <p:extLst>
      <p:ext uri="{BB962C8B-B14F-4D97-AF65-F5344CB8AC3E}">
        <p14:creationId xmlns:p14="http://schemas.microsoft.com/office/powerpoint/2010/main" val="32074553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選択した市区町村に該当のハザードマップがない場合は、</a:t>
            </a:r>
            <a:endParaRPr lang="en-US" altLang="ja-JP" dirty="0"/>
          </a:p>
          <a:p>
            <a:r>
              <a:rPr lang="ja-JP" altLang="en-US" dirty="0"/>
              <a:t>⑤選択した市区町村が現在公開しているその他のハザードマップが一覧で表示されます。</a:t>
            </a:r>
            <a:endParaRPr lang="en-US" altLang="ja-JP" dirty="0"/>
          </a:p>
          <a:p>
            <a:endParaRPr lang="en-US" altLang="ja-JP" dirty="0"/>
          </a:p>
          <a:p>
            <a:r>
              <a:rPr lang="ja-JP" altLang="en-US" dirty="0"/>
              <a:t>⑥一覧から見たいハザードマップがある場合は、「リンクを開く」をタップすることで市区町村のホームページに移動し、ハザードマップが表示されます。</a:t>
            </a:r>
            <a:endParaRPr lang="en-US" altLang="ja-JP" dirty="0"/>
          </a:p>
          <a:p>
            <a:endParaRPr lang="en-US" altLang="ja-JP" dirty="0"/>
          </a:p>
          <a:p>
            <a:r>
              <a:rPr lang="en-US" altLang="ja-JP" dirty="0"/>
              <a:t>【</a:t>
            </a:r>
            <a:r>
              <a:rPr lang="ja-JP" altLang="en-US" dirty="0"/>
              <a:t>補足説明</a:t>
            </a:r>
            <a:r>
              <a:rPr lang="en-US" altLang="ja-JP" dirty="0"/>
              <a:t>】</a:t>
            </a:r>
          </a:p>
          <a:p>
            <a:pPr lvl="0"/>
            <a:r>
              <a:rPr lang="en-US" altLang="ja-JP" dirty="0"/>
              <a:t>Safari</a:t>
            </a:r>
            <a:r>
              <a:rPr lang="ja-JP" altLang="en-US" dirty="0"/>
              <a:t>ブラウザで閲覧しようとした場合、</a:t>
            </a:r>
            <a:r>
              <a:rPr lang="en-US" altLang="ja-JP" dirty="0"/>
              <a:t>Safari</a:t>
            </a:r>
            <a:r>
              <a:rPr lang="ja-JP" altLang="en-US" dirty="0"/>
              <a:t>側のセキュリティ設定により「選択した市区町村に該当のハザードマップがある場合の⑤」の手順で市区町村のホームページに遷移しない事象が確認されております。</a:t>
            </a:r>
            <a:endParaRPr lang="en-US" altLang="ja-JP" dirty="0"/>
          </a:p>
          <a:p>
            <a:pPr lvl="0"/>
            <a:endParaRPr lang="en-US" altLang="ja-JP" dirty="0"/>
          </a:p>
          <a:p>
            <a:pPr lvl="0"/>
            <a:r>
              <a:rPr lang="en-US" altLang="ja-JP" dirty="0"/>
              <a:t>(</a:t>
            </a:r>
            <a:r>
              <a:rPr lang="ja-JP" altLang="en-US" dirty="0"/>
              <a:t>選択した市区町村に該当のハザードマップがない場合の⑥の手順では遷移いたします。</a:t>
            </a:r>
            <a:r>
              <a:rPr lang="en-US" altLang="ja-JP" dirty="0"/>
              <a:t>)</a:t>
            </a:r>
          </a:p>
          <a:p>
            <a:pPr lvl="0"/>
            <a:endParaRPr lang="en-US" altLang="ja-JP" dirty="0"/>
          </a:p>
          <a:p>
            <a:r>
              <a:rPr lang="ja-JP" altLang="en-US" dirty="0"/>
              <a:t>講師の皆さまは、画面が遷移しない受講者がいた場合は、該当のハザードマップがない場合の⑤⑥の手順からハザードマップを確認するようにしてください。</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37</a:t>
            </a:fld>
            <a:endParaRPr lang="ja-JP" altLang="en-US" dirty="0"/>
          </a:p>
        </p:txBody>
      </p:sp>
      <p:sp>
        <p:nvSpPr>
          <p:cNvPr id="7" name="スライド イメージ プレースホルダー 6">
            <a:extLst>
              <a:ext uri="{FF2B5EF4-FFF2-40B4-BE49-F238E27FC236}">
                <a16:creationId xmlns:a16="http://schemas.microsoft.com/office/drawing/2014/main" id="{220ABDC1-DE74-0B13-4E11-6CFAB02FADE5}"/>
              </a:ext>
            </a:extLst>
          </p:cNvPr>
          <p:cNvSpPr>
            <a:spLocks noGrp="1" noRot="1" noChangeAspect="1"/>
          </p:cNvSpPr>
          <p:nvPr>
            <p:ph type="sldImg"/>
          </p:nvPr>
        </p:nvSpPr>
        <p:spPr/>
      </p:sp>
    </p:spTree>
    <p:extLst>
      <p:ext uri="{BB962C8B-B14F-4D97-AF65-F5344CB8AC3E}">
        <p14:creationId xmlns:p14="http://schemas.microsoft.com/office/powerpoint/2010/main" val="31206057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別の市区町村のハザードマップを閲覧する方法をご紹介します。</a:t>
            </a:r>
            <a:endParaRPr lang="en-US" altLang="ja-JP" dirty="0"/>
          </a:p>
          <a:p>
            <a:endParaRPr lang="en-US" altLang="ja-JP" dirty="0"/>
          </a:p>
          <a:p>
            <a:r>
              <a:rPr lang="ja-JP" altLang="en-US" dirty="0"/>
              <a:t>①画面右上の「地域選択」をタップします。</a:t>
            </a:r>
            <a:endParaRPr lang="en-US" altLang="ja-JP" dirty="0"/>
          </a:p>
          <a:p>
            <a:endParaRPr lang="en-US" altLang="ja-JP" dirty="0"/>
          </a:p>
          <a:p>
            <a:r>
              <a:rPr lang="ja-JP" altLang="en-US" dirty="0"/>
              <a:t>②確認したい別地域をタップします。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38</a:t>
            </a:fld>
            <a:endParaRPr lang="ja-JP" altLang="en-US" dirty="0"/>
          </a:p>
        </p:txBody>
      </p:sp>
      <p:sp>
        <p:nvSpPr>
          <p:cNvPr id="7" name="スライド イメージ プレースホルダー 6">
            <a:extLst>
              <a:ext uri="{FF2B5EF4-FFF2-40B4-BE49-F238E27FC236}">
                <a16:creationId xmlns:a16="http://schemas.microsoft.com/office/drawing/2014/main" id="{EA932C9A-8802-8F36-B32E-64DA9533231E}"/>
              </a:ext>
            </a:extLst>
          </p:cNvPr>
          <p:cNvSpPr>
            <a:spLocks noGrp="1" noRot="1" noChangeAspect="1"/>
          </p:cNvSpPr>
          <p:nvPr>
            <p:ph type="sldImg"/>
          </p:nvPr>
        </p:nvSpPr>
        <p:spPr/>
      </p:sp>
    </p:spTree>
    <p:extLst>
      <p:ext uri="{BB962C8B-B14F-4D97-AF65-F5344CB8AC3E}">
        <p14:creationId xmlns:p14="http://schemas.microsoft.com/office/powerpoint/2010/main" val="37539793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③選択した別地域のハザードマップが一覧で表示されれば完了となります。</a:t>
            </a:r>
            <a:endParaRPr lang="en-US" altLang="ja-JP" dirty="0"/>
          </a:p>
          <a:p>
            <a:endParaRPr lang="en-US" altLang="ja-JP" dirty="0"/>
          </a:p>
          <a:p>
            <a:r>
              <a:rPr lang="ja-JP" altLang="en-US" dirty="0"/>
              <a:t>④このほか、地図上で移動して見たい地域を直接タップすることで一覧を表示できます。</a:t>
            </a:r>
            <a:endParaRPr lang="en-US" altLang="ja-JP" dirty="0"/>
          </a:p>
          <a:p>
            <a:endParaRPr lang="en-US" altLang="ja-JP" dirty="0"/>
          </a:p>
          <a:p>
            <a:r>
              <a:rPr lang="ja-JP" altLang="en-US" dirty="0"/>
              <a:t>以上で「わがまちハザードマップ」の使い方の説明を終わります。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39</a:t>
            </a:fld>
            <a:endParaRPr lang="ja-JP" altLang="en-US" dirty="0"/>
          </a:p>
        </p:txBody>
      </p:sp>
      <p:sp>
        <p:nvSpPr>
          <p:cNvPr id="7" name="スライド イメージ プレースホルダー 6">
            <a:extLst>
              <a:ext uri="{FF2B5EF4-FFF2-40B4-BE49-F238E27FC236}">
                <a16:creationId xmlns:a16="http://schemas.microsoft.com/office/drawing/2014/main" id="{A6005560-DA6F-B94B-1977-A409D08E8741}"/>
              </a:ext>
            </a:extLst>
          </p:cNvPr>
          <p:cNvSpPr>
            <a:spLocks noGrp="1" noRot="1" noChangeAspect="1"/>
          </p:cNvSpPr>
          <p:nvPr>
            <p:ph type="sldImg"/>
          </p:nvPr>
        </p:nvSpPr>
        <p:spPr/>
      </p:sp>
    </p:spTree>
    <p:extLst>
      <p:ext uri="{BB962C8B-B14F-4D97-AF65-F5344CB8AC3E}">
        <p14:creationId xmlns:p14="http://schemas.microsoft.com/office/powerpoint/2010/main" val="688311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ハザードマップポータルサイトについての説明に入る前に、ハザードマップとは何かをご説明いたします。</a:t>
            </a:r>
            <a:endParaRPr lang="en-US" altLang="ja-JP" dirty="0"/>
          </a:p>
          <a:p>
            <a:endParaRPr lang="en-US" altLang="ja-JP" dirty="0"/>
          </a:p>
          <a:p>
            <a:r>
              <a:rPr lang="ja-JP" altLang="en-US" dirty="0"/>
              <a:t>「ハザードマップ」とは、一般的に「自然災害による被害の軽減や防災対策に使用する目的で、被災想定区域や避難場所・避難経路などの防災関係施設の位置などを表示した地図」で、災害が発生したときに危険と思われる箇所や避難場所などを地図にまとめたものです。</a:t>
            </a:r>
            <a:endParaRPr lang="en-US" altLang="ja-JP" dirty="0"/>
          </a:p>
          <a:p>
            <a:endParaRPr lang="en-US" altLang="ja-JP" dirty="0"/>
          </a:p>
          <a:p>
            <a:r>
              <a:rPr lang="ja-JP" altLang="en-US" dirty="0"/>
              <a:t>洪水や火山の噴火、地震や津波といった災害によって被害が想定される地域も大きく異なるため、ハザードマップも災害の種類によって別々に作られています。</a:t>
            </a:r>
          </a:p>
          <a:p>
            <a:endParaRPr lang="en-US" altLang="ja-JP" dirty="0"/>
          </a:p>
        </p:txBody>
      </p:sp>
      <p:sp>
        <p:nvSpPr>
          <p:cNvPr id="7" name="スライド イメージ プレースホルダー 6">
            <a:extLst>
              <a:ext uri="{FF2B5EF4-FFF2-40B4-BE49-F238E27FC236}">
                <a16:creationId xmlns:a16="http://schemas.microsoft.com/office/drawing/2014/main" id="{DD148CE7-2324-8CF8-80AE-FCCC41790808}"/>
              </a:ext>
            </a:extLst>
          </p:cNvPr>
          <p:cNvSpPr>
            <a:spLocks noGrp="1" noRot="1" noChangeAspect="1"/>
          </p:cNvSpPr>
          <p:nvPr>
            <p:ph type="sldImg"/>
          </p:nvPr>
        </p:nvSpPr>
        <p:spPr/>
      </p:sp>
    </p:spTree>
    <p:extLst>
      <p:ext uri="{BB962C8B-B14F-4D97-AF65-F5344CB8AC3E}">
        <p14:creationId xmlns:p14="http://schemas.microsoft.com/office/powerpoint/2010/main" val="29333571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ここまでで紹介した機能を連携させてみましょう。</a:t>
            </a:r>
            <a:endParaRPr lang="en-US" altLang="ja-JP" dirty="0"/>
          </a:p>
          <a:p>
            <a:endParaRPr lang="en-US" altLang="ja-JP" dirty="0"/>
          </a:p>
          <a:p>
            <a:r>
              <a:rPr lang="ja-JP" altLang="en-US" dirty="0"/>
              <a:t>①重ねるハザードマップの画面から市区町村のハザードマップを確認したい際は、災害リスク情報が表示された画面の青文字をタップします。</a:t>
            </a:r>
            <a:endParaRPr lang="en-US" altLang="ja-JP" dirty="0"/>
          </a:p>
          <a:p>
            <a:endParaRPr lang="en-US" altLang="ja-JP" dirty="0"/>
          </a:p>
          <a:p>
            <a:r>
              <a:rPr lang="ja-JP" altLang="en-US" dirty="0"/>
              <a:t>②わがまちハザードマップの画面に移動するので、確認したいハザードマップの「リンクを開く」をタップします。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40</a:t>
            </a:fld>
            <a:endParaRPr lang="ja-JP" altLang="en-US" dirty="0"/>
          </a:p>
        </p:txBody>
      </p:sp>
      <p:sp>
        <p:nvSpPr>
          <p:cNvPr id="7" name="スライド イメージ プレースホルダー 6">
            <a:extLst>
              <a:ext uri="{FF2B5EF4-FFF2-40B4-BE49-F238E27FC236}">
                <a16:creationId xmlns:a16="http://schemas.microsoft.com/office/drawing/2014/main" id="{31227EF5-95A5-E789-BC97-501A60A53281}"/>
              </a:ext>
            </a:extLst>
          </p:cNvPr>
          <p:cNvSpPr>
            <a:spLocks noGrp="1" noRot="1" noChangeAspect="1"/>
          </p:cNvSpPr>
          <p:nvPr>
            <p:ph type="sldImg"/>
          </p:nvPr>
        </p:nvSpPr>
        <p:spPr/>
      </p:sp>
    </p:spTree>
    <p:extLst>
      <p:ext uri="{BB962C8B-B14F-4D97-AF65-F5344CB8AC3E}">
        <p14:creationId xmlns:p14="http://schemas.microsoft.com/office/powerpoint/2010/main" val="11845880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③市区町村のハザードマップが表示されます。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41</a:t>
            </a:fld>
            <a:endParaRPr lang="ja-JP" altLang="en-US" dirty="0"/>
          </a:p>
        </p:txBody>
      </p:sp>
      <p:sp>
        <p:nvSpPr>
          <p:cNvPr id="7" name="スライド イメージ プレースホルダー 6">
            <a:extLst>
              <a:ext uri="{FF2B5EF4-FFF2-40B4-BE49-F238E27FC236}">
                <a16:creationId xmlns:a16="http://schemas.microsoft.com/office/drawing/2014/main" id="{766A18D7-A15F-D895-621C-5063481DBD72}"/>
              </a:ext>
            </a:extLst>
          </p:cNvPr>
          <p:cNvSpPr>
            <a:spLocks noGrp="1" noRot="1" noChangeAspect="1"/>
          </p:cNvSpPr>
          <p:nvPr>
            <p:ph type="sldImg"/>
          </p:nvPr>
        </p:nvSpPr>
        <p:spPr/>
      </p:sp>
    </p:spTree>
    <p:extLst>
      <p:ext uri="{BB962C8B-B14F-4D97-AF65-F5344CB8AC3E}">
        <p14:creationId xmlns:p14="http://schemas.microsoft.com/office/powerpoint/2010/main" val="1201888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ここでは、よくある質問をご紹介いたします。</a:t>
            </a:r>
            <a:endParaRPr lang="en-US" altLang="ja-JP" dirty="0"/>
          </a:p>
          <a:p>
            <a:endParaRPr lang="en-US" altLang="ja-JP" dirty="0"/>
          </a:p>
          <a:p>
            <a:r>
              <a:rPr lang="ja-JP" altLang="en-US" dirty="0"/>
              <a:t>問</a:t>
            </a:r>
            <a:r>
              <a:rPr lang="en-US" altLang="ja-JP" dirty="0"/>
              <a:t>1.</a:t>
            </a:r>
            <a:r>
              <a:rPr lang="ja-JP" altLang="en-US" dirty="0"/>
              <a:t>「重ねるハザードマップ」に掲載しているデータの配信はしていますか。</a:t>
            </a:r>
          </a:p>
          <a:p>
            <a:endParaRPr lang="ja-JP" altLang="en-US" dirty="0"/>
          </a:p>
          <a:p>
            <a:r>
              <a:rPr lang="ja-JP" altLang="en-US" dirty="0"/>
              <a:t>回答「重ねるハザードマップ」で使用しているデータの配信については“オープンデータ配信のページ”をご覧ください。</a:t>
            </a:r>
            <a:endParaRPr lang="en-US" altLang="ja-JP" dirty="0"/>
          </a:p>
          <a:p>
            <a:endParaRPr lang="ja-JP" altLang="en-US" dirty="0"/>
          </a:p>
          <a:p>
            <a:endParaRPr lang="ja-JP" altLang="en-US" dirty="0"/>
          </a:p>
          <a:p>
            <a:r>
              <a:rPr lang="ja-JP" altLang="en-US" dirty="0"/>
              <a:t>問</a:t>
            </a:r>
            <a:r>
              <a:rPr lang="en-US" altLang="ja-JP" dirty="0"/>
              <a:t>2.</a:t>
            </a:r>
            <a:r>
              <a:rPr lang="ja-JP" altLang="en-US" dirty="0"/>
              <a:t>表示がうまくいかない・機能が動作しない。</a:t>
            </a:r>
          </a:p>
          <a:p>
            <a:endParaRPr lang="ja-JP" altLang="en-US" dirty="0"/>
          </a:p>
          <a:p>
            <a:r>
              <a:rPr lang="ja-JP" altLang="en-US" dirty="0"/>
              <a:t>回答</a:t>
            </a:r>
            <a:r>
              <a:rPr lang="en-US" altLang="ja-JP" dirty="0"/>
              <a:t>.</a:t>
            </a:r>
            <a:r>
              <a:rPr lang="ja-JP" altLang="en-US" dirty="0"/>
              <a:t>重ねるハザードマップの機能が正しく表示されない場合、ブラウザのキャッシュを削除することで解消する可能性があります。</a:t>
            </a:r>
          </a:p>
          <a:p>
            <a:endParaRPr lang="ja-JP" altLang="en-US" dirty="0"/>
          </a:p>
          <a:p>
            <a:r>
              <a:rPr lang="ja-JP" altLang="en-US" dirty="0"/>
              <a:t>キャッシュの削除でも問題が解決しない場合、お手数ですが、不具合の詳細についてお問い合わせフォームよりご連絡いただけますと幸いです。</a:t>
            </a:r>
            <a:endParaRPr lang="en-US" altLang="ja-JP" dirty="0"/>
          </a:p>
          <a:p>
            <a:endParaRPr lang="ja-JP" altLang="en-US" dirty="0"/>
          </a:p>
          <a:p>
            <a:r>
              <a:rPr lang="ja-JP" altLang="en-US" dirty="0"/>
              <a:t>お問い合わせの際は、正しく表示されない場所（経緯度や住所）と災害リスク情報、もしくは画面の</a:t>
            </a:r>
            <a:r>
              <a:rPr lang="en-US" altLang="ja-JP" dirty="0"/>
              <a:t>URL</a:t>
            </a:r>
            <a:r>
              <a:rPr lang="ja-JP" altLang="en-US" dirty="0"/>
              <a:t>欄をコピーしてお知らせいただけますと、調査の参考となります。</a:t>
            </a:r>
          </a:p>
          <a:p>
            <a:endParaRPr lang="en-US" altLang="ja-JP" dirty="0"/>
          </a:p>
          <a:p>
            <a:r>
              <a:rPr lang="ja-JP" altLang="en-US" dirty="0"/>
              <a:t>その他にもよくある質問をホームページに記載してありますのでご参照ください。</a:t>
            </a:r>
            <a:endParaRPr lang="en-US" altLang="ja-JP" dirty="0"/>
          </a:p>
          <a:p>
            <a:endParaRPr lang="en-US" altLang="ja-JP" dirty="0"/>
          </a:p>
          <a:p>
            <a:pPr lvl="0"/>
            <a:r>
              <a:rPr lang="en-US" altLang="ja-JP" dirty="0"/>
              <a:t>【</a:t>
            </a:r>
            <a:r>
              <a:rPr lang="ja-JP" altLang="en-US" dirty="0"/>
              <a:t>補足説明</a:t>
            </a:r>
            <a:r>
              <a:rPr lang="en-US" altLang="ja-JP" dirty="0"/>
              <a:t>】</a:t>
            </a:r>
          </a:p>
          <a:p>
            <a:r>
              <a:rPr lang="ja-JP" altLang="en-US" dirty="0"/>
              <a:t>受講者の中に講座内で位置情報の許可等、一部の端末設定に手間取っている方がいる場合には適宜説明・サポートをお願い致します。</a:t>
            </a:r>
            <a:endParaRPr lang="en-US" altLang="ja-JP" dirty="0"/>
          </a:p>
        </p:txBody>
      </p:sp>
      <p:sp>
        <p:nvSpPr>
          <p:cNvPr id="7" name="スライド イメージ プレースホルダー 6">
            <a:extLst>
              <a:ext uri="{FF2B5EF4-FFF2-40B4-BE49-F238E27FC236}">
                <a16:creationId xmlns:a16="http://schemas.microsoft.com/office/drawing/2014/main" id="{42F27591-7F0A-AD30-A4AC-E49D07025F9E}"/>
              </a:ext>
            </a:extLst>
          </p:cNvPr>
          <p:cNvSpPr>
            <a:spLocks noGrp="1" noRot="1" noChangeAspect="1"/>
          </p:cNvSpPr>
          <p:nvPr>
            <p:ph type="sldImg"/>
          </p:nvPr>
        </p:nvSpPr>
        <p:spPr/>
      </p:sp>
    </p:spTree>
    <p:extLst>
      <p:ext uri="{BB962C8B-B14F-4D97-AF65-F5344CB8AC3E}">
        <p14:creationId xmlns:p14="http://schemas.microsoft.com/office/powerpoint/2010/main" val="38650170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ハザードマップポータルサイト</a:t>
            </a:r>
            <a:r>
              <a:rPr lang="ja-JP" altLang="ja-JP" dirty="0"/>
              <a:t>を利用するための動作環境や操作方法や最新情報などは</a:t>
            </a:r>
            <a:r>
              <a:rPr lang="ja-JP" altLang="en-US" dirty="0"/>
              <a:t>ハザードマップポータルサイト</a:t>
            </a:r>
            <a:r>
              <a:rPr lang="ja-JP" altLang="ja-JP" dirty="0"/>
              <a:t>をご参照ください。</a:t>
            </a:r>
            <a:endParaRPr lang="en-US" altLang="ja-JP" dirty="0"/>
          </a:p>
          <a:p>
            <a:endParaRPr lang="en-US" altLang="ja-JP" dirty="0"/>
          </a:p>
          <a:p>
            <a:r>
              <a:rPr lang="ja-JP" altLang="en-US" dirty="0"/>
              <a:t>その他、不明点などの問い合わせ先については記載の担当までご連絡ください。</a:t>
            </a:r>
            <a:endParaRPr lang="en-US" altLang="ja-JP" dirty="0"/>
          </a:p>
          <a:p>
            <a:endParaRPr lang="en-US" altLang="ja-JP" dirty="0"/>
          </a:p>
          <a:p>
            <a:r>
              <a:rPr lang="ja-JP" altLang="en-US" dirty="0"/>
              <a:t>ハザードマップポータルサイト</a:t>
            </a:r>
            <a:r>
              <a:rPr lang="ja-JP" altLang="ja-JP" dirty="0"/>
              <a:t>についての説明は以上です。</a:t>
            </a:r>
            <a:endParaRPr lang="en-US" altLang="ja-JP" dirty="0"/>
          </a:p>
          <a:p>
            <a:endParaRPr lang="en-US" altLang="ja-JP" dirty="0"/>
          </a:p>
        </p:txBody>
      </p:sp>
      <p:sp>
        <p:nvSpPr>
          <p:cNvPr id="7" name="スライド イメージ プレースホルダー 6">
            <a:extLst>
              <a:ext uri="{FF2B5EF4-FFF2-40B4-BE49-F238E27FC236}">
                <a16:creationId xmlns:a16="http://schemas.microsoft.com/office/drawing/2014/main" id="{9E360687-2872-99BC-3468-EDE850EE3C5B}"/>
              </a:ext>
            </a:extLst>
          </p:cNvPr>
          <p:cNvSpPr>
            <a:spLocks noGrp="1" noRot="1" noChangeAspect="1"/>
          </p:cNvSpPr>
          <p:nvPr>
            <p:ph type="sldImg"/>
          </p:nvPr>
        </p:nvSpPr>
        <p:spPr/>
      </p:sp>
    </p:spTree>
    <p:extLst>
      <p:ext uri="{BB962C8B-B14F-4D97-AF65-F5344CB8AC3E}">
        <p14:creationId xmlns:p14="http://schemas.microsoft.com/office/powerpoint/2010/main" val="1344998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では、ハザードマップについてご理解いただいたところで、本講座で紹介するハザードマップポータルサイトとは何かをご説明いたします。</a:t>
            </a:r>
            <a:endParaRPr lang="en-US" altLang="ja-JP" dirty="0"/>
          </a:p>
          <a:p>
            <a:r>
              <a:rPr lang="ja-JP" altLang="en-US" dirty="0"/>
              <a:t>　</a:t>
            </a:r>
            <a:endParaRPr lang="en-US" altLang="ja-JP" dirty="0"/>
          </a:p>
          <a:p>
            <a:r>
              <a:rPr lang="ja-JP" altLang="en-US" dirty="0"/>
              <a:t>災害から命を守るためには、身のまわりでどんな災害が起こる危険性があるのか、どこへ避難すればよいのか事前に備えておくことがとても重要です。</a:t>
            </a:r>
            <a:endParaRPr lang="en-US" altLang="ja-JP" dirty="0"/>
          </a:p>
          <a:p>
            <a:endParaRPr lang="en-US" altLang="ja-JP" dirty="0"/>
          </a:p>
          <a:p>
            <a:r>
              <a:rPr lang="ja-JP" altLang="en-US" dirty="0"/>
              <a:t>そこで、国土交通省では、防災に役立つ様々なリスク情報や全国の市区町村が作成したハザードマップをより便利により簡単に活用できるよう、「ハザードマップポータルサイト」を公開しています。</a:t>
            </a:r>
            <a:endParaRPr lang="en-US" altLang="ja-JP" dirty="0"/>
          </a:p>
          <a:p>
            <a:endParaRPr lang="en-US" altLang="ja-JP" dirty="0"/>
          </a:p>
          <a:p>
            <a:r>
              <a:rPr lang="ja-JP" altLang="en-US" dirty="0"/>
              <a:t>ハザードマップポータルサイトは、「重ねるハザードマップ」と「わがまちハザードマップ」で構成されており、このうち、「重ねるハザードマップ」は全国のあらゆる地点の災害リスク情報や防災に役立つ様々な情報を一つの地図に重ねて閲覧できる</a:t>
            </a:r>
            <a:r>
              <a:rPr lang="en-US" altLang="ja-JP" dirty="0"/>
              <a:t>WEB</a:t>
            </a:r>
            <a:r>
              <a:rPr lang="ja-JP" altLang="en-US" dirty="0"/>
              <a:t>サービスです。</a:t>
            </a:r>
            <a:endParaRPr lang="en-US" altLang="ja-JP" dirty="0"/>
          </a:p>
          <a:p>
            <a:endParaRPr lang="en-US" altLang="ja-JP" dirty="0"/>
          </a:p>
          <a:p>
            <a:r>
              <a:rPr lang="ja-JP" altLang="en-US" dirty="0"/>
              <a:t>さらに、「重ねるハザードマップ」に加えて、「わがまちハザードマップ」では全国の市区町村のハザードマップを検索することができ、各市区町村作成のハザードマップも併せて確認することで常に最新の情報を確認することができます。</a:t>
            </a:r>
          </a:p>
          <a:p>
            <a:endParaRPr lang="en-US" altLang="ja-JP" dirty="0"/>
          </a:p>
        </p:txBody>
      </p:sp>
      <p:sp>
        <p:nvSpPr>
          <p:cNvPr id="7" name="スライド イメージ プレースホルダー 6">
            <a:extLst>
              <a:ext uri="{FF2B5EF4-FFF2-40B4-BE49-F238E27FC236}">
                <a16:creationId xmlns:a16="http://schemas.microsoft.com/office/drawing/2014/main" id="{3E3EF79F-8EFB-3A6C-9B22-8E999AA16EF7}"/>
              </a:ext>
            </a:extLst>
          </p:cNvPr>
          <p:cNvSpPr>
            <a:spLocks noGrp="1" noRot="1" noChangeAspect="1"/>
          </p:cNvSpPr>
          <p:nvPr>
            <p:ph type="sldImg"/>
          </p:nvPr>
        </p:nvSpPr>
        <p:spPr/>
      </p:sp>
    </p:spTree>
    <p:extLst>
      <p:ext uri="{BB962C8B-B14F-4D97-AF65-F5344CB8AC3E}">
        <p14:creationId xmlns:p14="http://schemas.microsoft.com/office/powerpoint/2010/main" val="735796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ハザードマップポータルサイトでできることについて具体的に説明いたします。</a:t>
            </a:r>
            <a:endParaRPr lang="en-US" altLang="ja-JP" dirty="0"/>
          </a:p>
          <a:p>
            <a:endParaRPr lang="en-US" altLang="ja-JP" dirty="0"/>
          </a:p>
          <a:p>
            <a:r>
              <a:rPr lang="ja-JP" altLang="en-US" dirty="0"/>
              <a:t>まず「重ねるハザードマップ」でできることについて説明いたします。</a:t>
            </a:r>
            <a:endParaRPr lang="en-US" altLang="ja-JP" dirty="0"/>
          </a:p>
          <a:p>
            <a:endParaRPr lang="en-US" altLang="ja-JP" dirty="0"/>
          </a:p>
          <a:p>
            <a:r>
              <a:rPr lang="ja-JP" altLang="en-US" dirty="0"/>
              <a:t>「重ねるハザードマップ」とは、災害のリスクや防災に役立つ様々な情報を</a:t>
            </a:r>
            <a:r>
              <a:rPr lang="en-US" altLang="ja-JP" dirty="0"/>
              <a:t>1</a:t>
            </a:r>
            <a:r>
              <a:rPr lang="ja-JP" altLang="en-US" dirty="0"/>
              <a:t>つの地図に重ねて表示することができるサービスです。</a:t>
            </a:r>
          </a:p>
          <a:p>
            <a:endParaRPr lang="en-US" altLang="ja-JP" dirty="0"/>
          </a:p>
          <a:p>
            <a:r>
              <a:rPr lang="ja-JP" altLang="en-US" dirty="0"/>
              <a:t>災害のリスクに関する情報としては、洪水、津波・高潮などによって、浸水が想定される区域や、その浸水する深さ、土砂災害のおそれがある場所などを表示することができます。</a:t>
            </a:r>
            <a:endParaRPr lang="en-US" altLang="ja-JP" dirty="0"/>
          </a:p>
          <a:p>
            <a:endParaRPr lang="en-US" altLang="ja-JP" dirty="0"/>
          </a:p>
          <a:p>
            <a:r>
              <a:rPr lang="ja-JP" altLang="en-US" dirty="0"/>
              <a:t>防災に役立つ情報としては、大雨の際に冠水し、車両が水没するなどの重大な事故が起きる可能性がある道路の情報や、土地の成り立ちなどに関する情報を表示することができます。</a:t>
            </a:r>
            <a:endParaRPr lang="en-US" altLang="ja-JP" dirty="0"/>
          </a:p>
          <a:p>
            <a:endParaRPr lang="en-US" altLang="ja-JP" dirty="0"/>
          </a:p>
          <a:p>
            <a:r>
              <a:rPr lang="ja-JP" altLang="en-US" dirty="0"/>
              <a:t>重ねるハザードマップでは、全国のあらゆる地域において、これらの情報を一つの地図にまとめて表示することができます。</a:t>
            </a:r>
          </a:p>
          <a:p>
            <a:endParaRPr lang="en-US" altLang="ja-JP" dirty="0"/>
          </a:p>
        </p:txBody>
      </p:sp>
      <p:sp>
        <p:nvSpPr>
          <p:cNvPr id="11" name="スライド イメージ プレースホルダー 10">
            <a:extLst>
              <a:ext uri="{FF2B5EF4-FFF2-40B4-BE49-F238E27FC236}">
                <a16:creationId xmlns:a16="http://schemas.microsoft.com/office/drawing/2014/main" id="{39E12248-7DCF-2801-4E04-3BEA5E00EE63}"/>
              </a:ext>
            </a:extLst>
          </p:cNvPr>
          <p:cNvSpPr>
            <a:spLocks noGrp="1" noRot="1" noChangeAspect="1"/>
          </p:cNvSpPr>
          <p:nvPr>
            <p:ph type="sldImg"/>
          </p:nvPr>
        </p:nvSpPr>
        <p:spPr/>
      </p:sp>
    </p:spTree>
    <p:extLst>
      <p:ext uri="{BB962C8B-B14F-4D97-AF65-F5344CB8AC3E}">
        <p14:creationId xmlns:p14="http://schemas.microsoft.com/office/powerpoint/2010/main" val="3899129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r>
              <a:rPr lang="ja-JP" altLang="en-US" dirty="0"/>
              <a:t>次に「わがまちハザードマップ」でできることについて説明いたします。</a:t>
            </a:r>
            <a:endParaRPr lang="en-US" altLang="ja-JP" dirty="0"/>
          </a:p>
          <a:p>
            <a:endParaRPr lang="en-US" altLang="ja-JP" dirty="0"/>
          </a:p>
          <a:p>
            <a:r>
              <a:rPr lang="ja-JP" altLang="en-US" dirty="0"/>
              <a:t>「わがまちハザードマップ」では、全国の市町村が作成したハザードマップを地図や災害種別から簡単に検索し、閲覧することができます。</a:t>
            </a:r>
            <a:endParaRPr lang="en-US" altLang="ja-JP" dirty="0"/>
          </a:p>
          <a:p>
            <a:endParaRPr lang="en-US" altLang="ja-JP" dirty="0"/>
          </a:p>
          <a:p>
            <a:r>
              <a:rPr lang="ja-JP" altLang="en-US" dirty="0"/>
              <a:t>こちらでは、各市町村が作成し公開している、洪水・高潮・火山・土砂災害・津波などのハザードマップなどの情報を一括で検索できます。</a:t>
            </a:r>
            <a:endParaRPr lang="en-US" altLang="ja-JP" dirty="0"/>
          </a:p>
          <a:p>
            <a:endParaRPr lang="en-US" altLang="ja-JP" dirty="0"/>
          </a:p>
          <a:p>
            <a:r>
              <a:rPr lang="ja-JP" altLang="en-US" dirty="0"/>
              <a:t>閲覧の際には各町村の</a:t>
            </a:r>
            <a:r>
              <a:rPr lang="en-US" altLang="ja-JP" dirty="0"/>
              <a:t>HP</a:t>
            </a:r>
            <a:r>
              <a:rPr lang="ja-JP" altLang="en-US" dirty="0"/>
              <a:t>に遷移（移動）します。</a:t>
            </a:r>
          </a:p>
          <a:p>
            <a:endParaRPr lang="en-US" altLang="ja-JP" dirty="0"/>
          </a:p>
        </p:txBody>
      </p:sp>
      <p:sp>
        <p:nvSpPr>
          <p:cNvPr id="7" name="スライド イメージ プレースホルダー 6">
            <a:extLst>
              <a:ext uri="{FF2B5EF4-FFF2-40B4-BE49-F238E27FC236}">
                <a16:creationId xmlns:a16="http://schemas.microsoft.com/office/drawing/2014/main" id="{23C03461-E695-79C3-A2CB-3F139E977FDB}"/>
              </a:ext>
            </a:extLst>
          </p:cNvPr>
          <p:cNvSpPr>
            <a:spLocks noGrp="1" noRot="1" noChangeAspect="1"/>
          </p:cNvSpPr>
          <p:nvPr>
            <p:ph type="sldImg"/>
          </p:nvPr>
        </p:nvSpPr>
        <p:spPr/>
      </p:sp>
    </p:spTree>
    <p:extLst>
      <p:ext uri="{BB962C8B-B14F-4D97-AF65-F5344CB8AC3E}">
        <p14:creationId xmlns:p14="http://schemas.microsoft.com/office/powerpoint/2010/main" val="3257722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ja-JP" dirty="0"/>
              <a:t>ここでは、</a:t>
            </a:r>
            <a:r>
              <a:rPr lang="ja-JP" altLang="en-US" dirty="0"/>
              <a:t>ハザードマップポータルサイト</a:t>
            </a:r>
            <a:r>
              <a:rPr lang="ja-JP" altLang="ja-JP" dirty="0"/>
              <a:t>を利用する準備についてご説明</a:t>
            </a:r>
            <a:r>
              <a:rPr lang="ja-JP" altLang="en-US" dirty="0"/>
              <a:t>いたします。</a:t>
            </a:r>
          </a:p>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a:t>
            </a:fld>
            <a:endParaRPr lang="ja-JP" altLang="en-US" dirty="0"/>
          </a:p>
        </p:txBody>
      </p:sp>
      <p:sp>
        <p:nvSpPr>
          <p:cNvPr id="7" name="スライド イメージ プレースホルダー 6">
            <a:extLst>
              <a:ext uri="{FF2B5EF4-FFF2-40B4-BE49-F238E27FC236}">
                <a16:creationId xmlns:a16="http://schemas.microsoft.com/office/drawing/2014/main" id="{5EC4F16C-BB07-E8A1-D718-09CCFF9E8FBD}"/>
              </a:ext>
            </a:extLst>
          </p:cNvPr>
          <p:cNvSpPr>
            <a:spLocks noGrp="1" noRot="1" noChangeAspect="1"/>
          </p:cNvSpPr>
          <p:nvPr>
            <p:ph type="sldImg"/>
          </p:nvPr>
        </p:nvSpPr>
        <p:spPr/>
      </p:sp>
    </p:spTree>
    <p:extLst>
      <p:ext uri="{BB962C8B-B14F-4D97-AF65-F5344CB8AC3E}">
        <p14:creationId xmlns:p14="http://schemas.microsoft.com/office/powerpoint/2010/main" val="3236613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ハザードマップポータルサイトを利用するために検索から始めましょう。</a:t>
            </a:r>
            <a:r>
              <a:rPr lang="en-US" altLang="ja-JP" dirty="0"/>
              <a:t>​</a:t>
            </a:r>
          </a:p>
          <a:p>
            <a:r>
              <a:rPr lang="en-US" altLang="ja-JP" dirty="0"/>
              <a:t>​</a:t>
            </a:r>
          </a:p>
          <a:p>
            <a:r>
              <a:rPr lang="ja-JP" altLang="ja-JP" dirty="0"/>
              <a:t>最初に、</a:t>
            </a:r>
            <a:r>
              <a:rPr lang="en-US" altLang="ja-JP" dirty="0"/>
              <a:t>Android</a:t>
            </a:r>
            <a:r>
              <a:rPr lang="ja-JP" altLang="ja-JP" dirty="0"/>
              <a:t>スマートフォンをお持ちの方の操作方法です。</a:t>
            </a:r>
            <a:endParaRPr lang="en-US" altLang="ja-JP" dirty="0"/>
          </a:p>
          <a:p>
            <a:r>
              <a:rPr lang="en-US" altLang="ja-JP" dirty="0"/>
              <a:t>​​</a:t>
            </a:r>
          </a:p>
          <a:p>
            <a:r>
              <a:rPr lang="ja-JP" altLang="ja-JP" dirty="0"/>
              <a:t>①</a:t>
            </a:r>
            <a:r>
              <a:rPr lang="ja-JP" altLang="en-US" dirty="0"/>
              <a:t>ホーム画面の</a:t>
            </a:r>
            <a:r>
              <a:rPr lang="ja-JP" altLang="ja-JP" dirty="0"/>
              <a:t>「</a:t>
            </a:r>
            <a:r>
              <a:rPr lang="en-US" altLang="ja-JP" dirty="0"/>
              <a:t>Chrome</a:t>
            </a:r>
            <a:r>
              <a:rPr lang="ja-JP" altLang="ja-JP" dirty="0"/>
              <a:t>」を</a:t>
            </a:r>
            <a:r>
              <a:rPr lang="ja-JP" altLang="en-US" dirty="0"/>
              <a:t>タップ</a:t>
            </a:r>
            <a:r>
              <a:rPr lang="ja-JP" altLang="ja-JP" dirty="0"/>
              <a:t>します。</a:t>
            </a:r>
            <a:r>
              <a:rPr lang="en-US" altLang="ja-JP" dirty="0"/>
              <a:t>​</a:t>
            </a:r>
          </a:p>
          <a:p>
            <a:endParaRPr lang="en-US" altLang="ja-JP" dirty="0"/>
          </a:p>
          <a:p>
            <a:r>
              <a:rPr lang="ja-JP" altLang="ja-JP" dirty="0"/>
              <a:t>②検索</a:t>
            </a:r>
            <a:r>
              <a:rPr lang="ja-JP" altLang="en-US" dirty="0"/>
              <a:t>用の枠</a:t>
            </a:r>
            <a:r>
              <a:rPr lang="ja-JP" altLang="ja-JP" dirty="0"/>
              <a:t>を</a:t>
            </a:r>
            <a:r>
              <a:rPr lang="ja-JP" altLang="en-US" dirty="0"/>
              <a:t>タップ</a:t>
            </a:r>
            <a:r>
              <a:rPr lang="ja-JP" altLang="ja-JP" dirty="0"/>
              <a:t>します。</a:t>
            </a:r>
            <a:r>
              <a:rPr lang="en-US" altLang="ja-JP" dirty="0"/>
              <a:t>​</a:t>
            </a:r>
          </a:p>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a:t>
            </a:fld>
            <a:endParaRPr lang="ja-JP" altLang="en-US" dirty="0"/>
          </a:p>
        </p:txBody>
      </p:sp>
      <p:sp>
        <p:nvSpPr>
          <p:cNvPr id="7" name="スライド イメージ プレースホルダー 6">
            <a:extLst>
              <a:ext uri="{FF2B5EF4-FFF2-40B4-BE49-F238E27FC236}">
                <a16:creationId xmlns:a16="http://schemas.microsoft.com/office/drawing/2014/main" id="{14190037-9812-4234-6730-9C06D6D50C30}"/>
              </a:ext>
            </a:extLst>
          </p:cNvPr>
          <p:cNvSpPr>
            <a:spLocks noGrp="1" noRot="1" noChangeAspect="1"/>
          </p:cNvSpPr>
          <p:nvPr>
            <p:ph type="sldImg"/>
          </p:nvPr>
        </p:nvSpPr>
        <p:spPr/>
      </p:sp>
    </p:spTree>
    <p:extLst>
      <p:ext uri="{BB962C8B-B14F-4D97-AF65-F5344CB8AC3E}">
        <p14:creationId xmlns:p14="http://schemas.microsoft.com/office/powerpoint/2010/main" val="2672181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2026/3/17</a:t>
            </a:fld>
            <a:endParaRPr lang="ja-JP" altLang="en-US" dirty="0"/>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2026/3/17</a:t>
            </a:fld>
            <a:endParaRPr lang="ja-JP" altLang="en-US" dirty="0"/>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1"/>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2026/3/17</a:t>
            </a:fld>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11.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12.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13.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14.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15.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16.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image" Target="../media/image17.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5.xml"/><Relationship Id="rId6" Type="http://schemas.openxmlformats.org/officeDocument/2006/relationships/image" Target="../media/image18.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6.xml"/><Relationship Id="rId6" Type="http://schemas.openxmlformats.org/officeDocument/2006/relationships/image" Target="../media/image19.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7.xml"/><Relationship Id="rId6" Type="http://schemas.openxmlformats.org/officeDocument/2006/relationships/image" Target="../media/image20.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18.xml"/><Relationship Id="rId6" Type="http://schemas.openxmlformats.org/officeDocument/2006/relationships/image" Target="../media/image21.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image" Target="../media/image22.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0.xml"/><Relationship Id="rId6" Type="http://schemas.openxmlformats.org/officeDocument/2006/relationships/image" Target="../media/image23.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1.xml"/><Relationship Id="rId6" Type="http://schemas.openxmlformats.org/officeDocument/2006/relationships/image" Target="../media/image24.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2.xml"/><Relationship Id="rId6" Type="http://schemas.openxmlformats.org/officeDocument/2006/relationships/image" Target="../media/image25.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3.xml"/><Relationship Id="rId6" Type="http://schemas.openxmlformats.org/officeDocument/2006/relationships/image" Target="../media/image26.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24.xml"/><Relationship Id="rId6" Type="http://schemas.openxmlformats.org/officeDocument/2006/relationships/image" Target="../media/image27.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25.xml"/><Relationship Id="rId6" Type="http://schemas.openxmlformats.org/officeDocument/2006/relationships/image" Target="../media/image29.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26.xml"/><Relationship Id="rId6" Type="http://schemas.openxmlformats.org/officeDocument/2006/relationships/image" Target="../media/image30.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27.xml"/><Relationship Id="rId6" Type="http://schemas.openxmlformats.org/officeDocument/2006/relationships/image" Target="../media/image31.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28.xml"/><Relationship Id="rId6" Type="http://schemas.openxmlformats.org/officeDocument/2006/relationships/image" Target="../media/image32.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29.xml"/><Relationship Id="rId6" Type="http://schemas.openxmlformats.org/officeDocument/2006/relationships/image" Target="../media/image33.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30.xml"/><Relationship Id="rId6" Type="http://schemas.openxmlformats.org/officeDocument/2006/relationships/image" Target="../media/image34.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31.xml"/><Relationship Id="rId6" Type="http://schemas.openxmlformats.org/officeDocument/2006/relationships/image" Target="../media/image35.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32.xml"/><Relationship Id="rId6" Type="http://schemas.openxmlformats.org/officeDocument/2006/relationships/image" Target="../media/image36.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37.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38.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39.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40.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5.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41.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42.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43.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image" Target="../media/image44.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6.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7.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8.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10.JPG"/><Relationship Id="rId5" Type="http://schemas.openxmlformats.org/officeDocument/2006/relationships/image" Target="../media/image1.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 手紙&#10;&#10;AI 生成コンテンツは誤りを含む可能性があります。">
            <a:extLst>
              <a:ext uri="{FF2B5EF4-FFF2-40B4-BE49-F238E27FC236}">
                <a16:creationId xmlns:a16="http://schemas.microsoft.com/office/drawing/2014/main" id="{89C812ED-1ABE-39C9-041D-16774ACBD74B}"/>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99141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descr="グラフィカル ユーザー インターフェイス, アプリケーション&#10;&#10;AI 生成コンテンツは誤りを含む可能性があります。">
            <a:extLst>
              <a:ext uri="{FF2B5EF4-FFF2-40B4-BE49-F238E27FC236}">
                <a16:creationId xmlns:a16="http://schemas.microsoft.com/office/drawing/2014/main" id="{E08DDC67-3534-0D99-5C22-4DC42ED69B4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92098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descr="グラフィカル ユーザー インターフェイス, アプリケーション, メール&#10;&#10;AI 生成コンテンツは誤りを含む可能性があります。">
            <a:extLst>
              <a:ext uri="{FF2B5EF4-FFF2-40B4-BE49-F238E27FC236}">
                <a16:creationId xmlns:a16="http://schemas.microsoft.com/office/drawing/2014/main" id="{0F79729C-490F-6573-9638-81A2E15A73B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555493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descr="グラフィカル ユーザー インターフェイス, アプリケーション&#10;&#10;AI 生成コンテンツは誤りを含む可能性があります。">
            <a:extLst>
              <a:ext uri="{FF2B5EF4-FFF2-40B4-BE49-F238E27FC236}">
                <a16:creationId xmlns:a16="http://schemas.microsoft.com/office/drawing/2014/main" id="{725C08C9-509E-FE1B-A01A-C15C2330A86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95365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電卓の写真の携帯電話のスクリーンショット&#10;&#10;AI 生成コンテンツは誤りを含む可能性があります。">
            <a:extLst>
              <a:ext uri="{FF2B5EF4-FFF2-40B4-BE49-F238E27FC236}">
                <a16:creationId xmlns:a16="http://schemas.microsoft.com/office/drawing/2014/main" id="{36ED7570-DD8D-C302-08AB-D211778E0CB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673949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FE42A2DB-83CF-76F6-DC26-063AD398FBD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2696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339BD7AB-12F3-9302-CA6D-68FA2921017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971593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図 9"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838FD5FA-1F08-F87A-F1D0-51FBE34A0166}"/>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048124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83B12E47-C2BD-B713-1FA1-5AB9BF7F708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906137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B80F2908-12B8-5AEE-4DA9-DF9E3F73E38A}"/>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260922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 Teams&#10;&#10;AI 生成コンテンツは誤りを含む可能性があります。">
            <a:extLst>
              <a:ext uri="{FF2B5EF4-FFF2-40B4-BE49-F238E27FC236}">
                <a16:creationId xmlns:a16="http://schemas.microsoft.com/office/drawing/2014/main" id="{109BE911-1E93-90F6-C59E-9CF30C7CA58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150419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テーブル&#10;&#10;AI 生成コンテンツは誤りを含む可能性があります。">
            <a:extLst>
              <a:ext uri="{FF2B5EF4-FFF2-40B4-BE49-F238E27FC236}">
                <a16:creationId xmlns:a16="http://schemas.microsoft.com/office/drawing/2014/main" id="{C5D21D53-6BC5-77B8-7694-23A8DAD288C5}"/>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73990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4B8C7E82-512C-2D31-CDA4-BFE7C84B654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160468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772B344E-0CCB-1DF7-34A0-BDB75470818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994107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descr="グラフィカル ユーザー インターフェイス, アプリケーション&#10;&#10;AI 生成コンテンツは誤りを含む可能性があります。">
            <a:extLst>
              <a:ext uri="{FF2B5EF4-FFF2-40B4-BE49-F238E27FC236}">
                <a16:creationId xmlns:a16="http://schemas.microsoft.com/office/drawing/2014/main" id="{A069BB70-607A-920A-2722-7EE9C2EAF2C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649750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descr="グラフィカル ユーザー インターフェイス, アプリケーション&#10;&#10;AI 生成コンテンツは誤りを含む可能性があります。">
            <a:extLst>
              <a:ext uri="{FF2B5EF4-FFF2-40B4-BE49-F238E27FC236}">
                <a16:creationId xmlns:a16="http://schemas.microsoft.com/office/drawing/2014/main" id="{78CA14A4-BD15-EEE7-5F10-3BEA1456439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26379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図 7"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1F532264-16AE-C05A-565B-8C4F11067BB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540425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2160337B-B00A-A755-11BD-F28FEEB903C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10120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F7E25F52-7C07-B23C-FCE5-1D7CB5A5E78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077179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10;&#10;AI 生成コンテンツは誤りを含む可能性があります。">
            <a:extLst>
              <a:ext uri="{FF2B5EF4-FFF2-40B4-BE49-F238E27FC236}">
                <a16:creationId xmlns:a16="http://schemas.microsoft.com/office/drawing/2014/main" id="{4E38CA88-435D-B102-1A73-90F52CB23A57}"/>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4232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テキスト, メール&#10;&#10;AI 生成コンテンツは誤りを含む可能性があります。">
            <a:extLst>
              <a:ext uri="{FF2B5EF4-FFF2-40B4-BE49-F238E27FC236}">
                <a16:creationId xmlns:a16="http://schemas.microsoft.com/office/drawing/2014/main" id="{C71E93B0-24D3-E5D7-910A-52692B86DD46}"/>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17820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テキスト&#10;&#10;AI 生成コンテンツは誤りを含む可能性があります。">
            <a:extLst>
              <a:ext uri="{FF2B5EF4-FFF2-40B4-BE49-F238E27FC236}">
                <a16:creationId xmlns:a16="http://schemas.microsoft.com/office/drawing/2014/main" id="{12F114B1-1793-E640-96C0-E1993CDBCB4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610994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10;&#10;AI 生成コンテンツは誤りを含む可能性があります。">
            <a:extLst>
              <a:ext uri="{FF2B5EF4-FFF2-40B4-BE49-F238E27FC236}">
                <a16:creationId xmlns:a16="http://schemas.microsoft.com/office/drawing/2014/main" id="{F87BECC1-5497-3DAC-8230-B61BDF715AD7}"/>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74406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10;&#10;AI 生成コンテンツは誤りを含む可能性があります。">
            <a:extLst>
              <a:ext uri="{FF2B5EF4-FFF2-40B4-BE49-F238E27FC236}">
                <a16:creationId xmlns:a16="http://schemas.microsoft.com/office/drawing/2014/main" id="{628C753F-D25D-3116-2C83-F4CE419A03D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088193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グラフィカル ユーザー インターフェイス, アプリケーション&#10;&#10;AI 生成コンテンツは誤りを含む可能性があります。">
            <a:extLst>
              <a:ext uri="{FF2B5EF4-FFF2-40B4-BE49-F238E27FC236}">
                <a16:creationId xmlns:a16="http://schemas.microsoft.com/office/drawing/2014/main" id="{DEC9A40F-D685-1975-EEE4-F193D06933E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663201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図 6"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E8BFF4BE-C520-5113-A03B-9DA855FA4CB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50998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17297DCA-0972-41C1-D4B8-1ED14DEECCD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1218190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10;&#10;AI 生成コンテンツは誤りを含む可能性があります。">
            <a:extLst>
              <a:ext uri="{FF2B5EF4-FFF2-40B4-BE49-F238E27FC236}">
                <a16:creationId xmlns:a16="http://schemas.microsoft.com/office/drawing/2014/main" id="{BE51B3DF-364B-F293-E23F-C4A135FD46FE}"/>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16918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ダイアグラム&#10;&#10;AI 生成コンテンツは誤りを含む可能性があります。">
            <a:extLst>
              <a:ext uri="{FF2B5EF4-FFF2-40B4-BE49-F238E27FC236}">
                <a16:creationId xmlns:a16="http://schemas.microsoft.com/office/drawing/2014/main" id="{7192C4A4-C851-1DDA-D19B-9AB01BB7DBC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125966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9A174F48-4DC0-C3DB-12AE-8BA623A6107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164387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10;&#10;AI 生成コンテンツは誤りを含む可能性があります。">
            <a:extLst>
              <a:ext uri="{FF2B5EF4-FFF2-40B4-BE49-F238E27FC236}">
                <a16:creationId xmlns:a16="http://schemas.microsoft.com/office/drawing/2014/main" id="{FB1BB914-CDF5-577D-A737-1E048DE3D6EF}"/>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899568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D42400EF-72F4-E82C-93FC-6878C7FA2F5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994805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ダイアグラム, アプリケーション&#10;&#10;AI 生成コンテンツは誤りを含む可能性があります。">
            <a:extLst>
              <a:ext uri="{FF2B5EF4-FFF2-40B4-BE49-F238E27FC236}">
                <a16:creationId xmlns:a16="http://schemas.microsoft.com/office/drawing/2014/main" id="{BA00D649-0A81-E056-FE92-39E23A312A3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7611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13" name="図 12" descr="テキスト, 手紙&#10;&#10;AI 生成コンテンツは誤りを含む可能性があります。">
            <a:extLst>
              <a:ext uri="{FF2B5EF4-FFF2-40B4-BE49-F238E27FC236}">
                <a16:creationId xmlns:a16="http://schemas.microsoft.com/office/drawing/2014/main" id="{823E468C-081D-9E32-0B9E-2794FBDF6C3E}"/>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7130478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37FF965D-178C-6617-29ED-D5B8C2112BEC}"/>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4058010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4EF78394-9E9D-2F2C-C319-1E984BCBEEC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10481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7" name="図 6" descr="テキスト&#10;&#10;AI 生成コンテンツは誤りを含む可能性があります。">
            <a:extLst>
              <a:ext uri="{FF2B5EF4-FFF2-40B4-BE49-F238E27FC236}">
                <a16:creationId xmlns:a16="http://schemas.microsoft.com/office/drawing/2014/main" id="{E7500126-67DD-4FBE-8EAB-266B63C93E39}"/>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5708792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7" name="図 6" descr="テキスト&#10;&#10;AI 生成コンテンツは誤りを含む可能性があります。">
            <a:extLst>
              <a:ext uri="{FF2B5EF4-FFF2-40B4-BE49-F238E27FC236}">
                <a16:creationId xmlns:a16="http://schemas.microsoft.com/office/drawing/2014/main" id="{3ED8B9F3-BA56-A15D-6451-E50BC19A496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579426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24" name="図 23"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6C80A36D-1DD3-F716-CBF2-FE6C7F514D5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304510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7" name="図 6" descr="テキスト が含まれている画像&#10;&#10;AI 生成コンテンツは誤りを含む可能性があります。">
            <a:extLst>
              <a:ext uri="{FF2B5EF4-FFF2-40B4-BE49-F238E27FC236}">
                <a16:creationId xmlns:a16="http://schemas.microsoft.com/office/drawing/2014/main" id="{7460C2B3-0266-C600-1673-CC2A618BD5E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425164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pic>
        <p:nvPicPr>
          <p:cNvPr id="8" name="図 7" descr="ダイアグラム が含まれている画像&#10;&#10;AI 生成コンテンツは誤りを含む可能性があります。">
            <a:extLst>
              <a:ext uri="{FF2B5EF4-FFF2-40B4-BE49-F238E27FC236}">
                <a16:creationId xmlns:a16="http://schemas.microsoft.com/office/drawing/2014/main" id="{5F8102CE-FB14-BFDA-0D47-A60DA62D7FB6}"/>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82422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10;&#10;AI 生成コンテンツは誤りを含む可能性があります。">
            <a:extLst>
              <a:ext uri="{FF2B5EF4-FFF2-40B4-BE49-F238E27FC236}">
                <a16:creationId xmlns:a16="http://schemas.microsoft.com/office/drawing/2014/main" id="{9721BBD7-4BAE-E9B5-A4B4-27C7D3CCA11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38569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図 8" descr="グラフィカル ユーザー インターフェイス, アプリケーション, Word&#10;&#10;AI 生成コンテンツは誤りを含む可能性があります。">
            <a:extLst>
              <a:ext uri="{FF2B5EF4-FFF2-40B4-BE49-F238E27FC236}">
                <a16:creationId xmlns:a16="http://schemas.microsoft.com/office/drawing/2014/main" id="{80DF679A-BE3F-9CE2-1A52-20387BB6798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143663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6F37CC57251AD49BD16DFA498AB63FA" ma:contentTypeVersion="3" ma:contentTypeDescription="新しいドキュメントを作成します。" ma:contentTypeScope="" ma:versionID="a11c2663ab92a0fbc46fe69a28746cc2">
  <xsd:schema xmlns:xsd="http://www.w3.org/2001/XMLSchema" xmlns:xs="http://www.w3.org/2001/XMLSchema" xmlns:p="http://schemas.microsoft.com/office/2006/metadata/properties" xmlns:ns2="5ee39776-654d-4190-9d41-90b94a876707" targetNamespace="http://schemas.microsoft.com/office/2006/metadata/properties" ma:root="true" ma:fieldsID="b83f16d3a62d112188cee080a689bad3" ns2:_="">
    <xsd:import namespace="5ee39776-654d-4190-9d41-90b94a87670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39776-654d-4190-9d41-90b94a876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A59DCD-4DBB-444D-A7B9-AF6BABE5E7CD}">
  <ds:schemaRefs>
    <ds:schemaRef ds:uri="http://schemas.microsoft.com/sharepoint/v3/contenttype/forms"/>
  </ds:schemaRefs>
</ds:datastoreItem>
</file>

<file path=customXml/itemProps2.xml><?xml version="1.0" encoding="utf-8"?>
<ds:datastoreItem xmlns:ds="http://schemas.openxmlformats.org/officeDocument/2006/customXml" ds:itemID="{9E0E30DB-0415-4458-A9FB-7FC2791A2620}">
  <ds:schemaRefs>
    <ds:schemaRef ds:uri="5ee39776-654d-4190-9d41-90b94a876707"/>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5A92F87-F28F-4925-86CA-C3B4EC81C1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e39776-654d-4190-9d41-90b94a8767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3175</Words>
  <Application>Microsoft Office PowerPoint</Application>
  <PresentationFormat>画面に合わせる (4:3)</PresentationFormat>
  <Paragraphs>304</Paragraphs>
  <Slides>43</Slides>
  <Notes>43</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43</vt:i4>
      </vt:variant>
    </vt:vector>
  </HeadingPairs>
  <TitlesOfParts>
    <vt:vector size="50" baseType="lpstr">
      <vt:lpstr>BIZ UDPゴシック</vt:lpstr>
      <vt:lpstr>Meiryo UI</vt:lpstr>
      <vt:lpstr>游ゴシック</vt:lpstr>
      <vt:lpstr>Abadi</vt:lpstr>
      <vt:lpstr>Arial</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237</cp:revision>
  <dcterms:created xsi:type="dcterms:W3CDTF">2021-12-21T00:45:50Z</dcterms:created>
  <dcterms:modified xsi:type="dcterms:W3CDTF">2026-03-17T08:23:25Z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0x01010086F37CC57251AD49BD16DFA498AB63FA</vt:lpwstr>
  </property>
  <property fmtid="{D5CDD505-2E9C-101B-9397-08002B2CF9AE}" pid="3" name="Order">
    <vt:lpwstr>99800.0000000000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