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tags/tag20.xml" ContentType="application/vnd.openxmlformats-officedocument.presentationml.tags+xml"/>
  <Override PartName="/ppt/notesSlides/notesSlide30.xml" ContentType="application/vnd.openxmlformats-officedocument.presentationml.notesSlide+xml"/>
  <Override PartName="/ppt/tags/tag21.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2.xml" ContentType="application/vnd.openxmlformats-officedocument.presentationml.tags+xml"/>
  <Override PartName="/ppt/notesSlides/notesSlide34.xml" ContentType="application/vnd.openxmlformats-officedocument.presentationml.notesSlide+xml"/>
  <Override PartName="/ppt/tags/tag23.xml" ContentType="application/vnd.openxmlformats-officedocument.presentationml.tags+xml"/>
  <Override PartName="/ppt/notesSlides/notesSlide35.xml" ContentType="application/vnd.openxmlformats-officedocument.presentationml.notesSlide+xml"/>
  <Override PartName="/ppt/tags/tag24.xml" ContentType="application/vnd.openxmlformats-officedocument.presentationml.tags+xml"/>
  <Override PartName="/ppt/notesSlides/notesSlide36.xml" ContentType="application/vnd.openxmlformats-officedocument.presentationml.notesSlide+xml"/>
  <Override PartName="/ppt/tags/tag25.xml" ContentType="application/vnd.openxmlformats-officedocument.presentationml.tags+xml"/>
  <Override PartName="/ppt/notesSlides/notesSlide37.xml" ContentType="application/vnd.openxmlformats-officedocument.presentationml.notesSlide+xml"/>
  <Override PartName="/ppt/tags/tag26.xml" ContentType="application/vnd.openxmlformats-officedocument.presentationml.tags+xml"/>
  <Override PartName="/ppt/notesSlides/notesSlide38.xml" ContentType="application/vnd.openxmlformats-officedocument.presentationml.notesSlide+xml"/>
  <Override PartName="/ppt/tags/tag27.xml" ContentType="application/vnd.openxmlformats-officedocument.presentationml.tags+xml"/>
  <Override PartName="/ppt/notesSlides/notesSlide39.xml" ContentType="application/vnd.openxmlformats-officedocument.presentationml.notesSlide+xml"/>
  <Override PartName="/ppt/tags/tag2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9.xml" ContentType="application/vnd.openxmlformats-officedocument.presentationml.tags+xml"/>
  <Override PartName="/ppt/notesSlides/notesSlide42.xml" ContentType="application/vnd.openxmlformats-officedocument.presentationml.notesSlide+xml"/>
  <Override PartName="/ppt/tags/tag30.xml" ContentType="application/vnd.openxmlformats-officedocument.presentationml.tags+xml"/>
  <Override PartName="/ppt/notesSlides/notesSlide43.xml" ContentType="application/vnd.openxmlformats-officedocument.presentationml.notesSlide+xml"/>
  <Override PartName="/ppt/tags/tag31.xml" ContentType="application/vnd.openxmlformats-officedocument.presentationml.tags+xml"/>
  <Override PartName="/ppt/notesSlides/notesSlide44.xml" ContentType="application/vnd.openxmlformats-officedocument.presentationml.notesSlide+xml"/>
  <Override PartName="/ppt/tags/tag32.xml" ContentType="application/vnd.openxmlformats-officedocument.presentationml.tags+xml"/>
  <Override PartName="/ppt/notesSlides/notesSlide45.xml" ContentType="application/vnd.openxmlformats-officedocument.presentationml.notesSlide+xml"/>
  <Override PartName="/ppt/tags/tag33.xml" ContentType="application/vnd.openxmlformats-officedocument.presentationml.tags+xml"/>
  <Override PartName="/ppt/notesSlides/notesSlide46.xml" ContentType="application/vnd.openxmlformats-officedocument.presentationml.notesSlide+xml"/>
  <Override PartName="/ppt/tags/tag34.xml" ContentType="application/vnd.openxmlformats-officedocument.presentationml.tags+xml"/>
  <Override PartName="/ppt/notesSlides/notesSlide47.xml" ContentType="application/vnd.openxmlformats-officedocument.presentationml.notesSlide+xml"/>
  <Override PartName="/ppt/tags/tag35.xml" ContentType="application/vnd.openxmlformats-officedocument.presentationml.tags+xml"/>
  <Override PartName="/ppt/notesSlides/notesSlide48.xml" ContentType="application/vnd.openxmlformats-officedocument.presentationml.notesSlide+xml"/>
  <Override PartName="/ppt/tags/tag36.xml" ContentType="application/vnd.openxmlformats-officedocument.presentationml.tags+xml"/>
  <Override PartName="/ppt/notesSlides/notesSlide49.xml" ContentType="application/vnd.openxmlformats-officedocument.presentationml.notesSlide+xml"/>
  <Override PartName="/ppt/tags/tag37.xml" ContentType="application/vnd.openxmlformats-officedocument.presentationml.tags+xml"/>
  <Override PartName="/ppt/notesSlides/notesSlide50.xml" ContentType="application/vnd.openxmlformats-officedocument.presentationml.notesSlide+xml"/>
  <Override PartName="/ppt/tags/tag38.xml" ContentType="application/vnd.openxmlformats-officedocument.presentationml.tags+xml"/>
  <Override PartName="/ppt/notesSlides/notesSlide51.xml" ContentType="application/vnd.openxmlformats-officedocument.presentationml.notesSlide+xml"/>
  <Override PartName="/ppt/tags/tag39.xml" ContentType="application/vnd.openxmlformats-officedocument.presentationml.tags+xml"/>
  <Override PartName="/ppt/notesSlides/notesSlide52.xml" ContentType="application/vnd.openxmlformats-officedocument.presentationml.notesSlide+xml"/>
  <Override PartName="/ppt/tags/tag40.xml" ContentType="application/vnd.openxmlformats-officedocument.presentationml.tags+xml"/>
  <Override PartName="/ppt/notesSlides/notesSlide53.xml" ContentType="application/vnd.openxmlformats-officedocument.presentationml.notesSlide+xml"/>
  <Override PartName="/ppt/tags/tag41.xml" ContentType="application/vnd.openxmlformats-officedocument.presentationml.tags+xml"/>
  <Override PartName="/ppt/notesSlides/notesSlide54.xml" ContentType="application/vnd.openxmlformats-officedocument.presentationml.notesSlide+xml"/>
  <Override PartName="/ppt/tags/tag42.xml" ContentType="application/vnd.openxmlformats-officedocument.presentationml.tags+xml"/>
  <Override PartName="/ppt/notesSlides/notesSlide55.xml" ContentType="application/vnd.openxmlformats-officedocument.presentationml.notesSlide+xml"/>
  <Override PartName="/ppt/tags/tag43.xml" ContentType="application/vnd.openxmlformats-officedocument.presentationml.tags+xml"/>
  <Override PartName="/ppt/notesSlides/notesSlide56.xml" ContentType="application/vnd.openxmlformats-officedocument.presentationml.notesSlide+xml"/>
  <Override PartName="/ppt/tags/tag44.xml" ContentType="application/vnd.openxmlformats-officedocument.presentationml.tags+xml"/>
  <Override PartName="/ppt/notesSlides/notesSlide57.xml" ContentType="application/vnd.openxmlformats-officedocument.presentationml.notesSlide+xml"/>
  <Override PartName="/ppt/tags/tag45.xml" ContentType="application/vnd.openxmlformats-officedocument.presentationml.tags+xml"/>
  <Override PartName="/ppt/notesSlides/notesSlide58.xml" ContentType="application/vnd.openxmlformats-officedocument.presentationml.notesSlide+xml"/>
  <Override PartName="/ppt/tags/tag46.xml" ContentType="application/vnd.openxmlformats-officedocument.presentationml.tags+xml"/>
  <Override PartName="/ppt/notesSlides/notesSlide59.xml" ContentType="application/vnd.openxmlformats-officedocument.presentationml.notesSlide+xml"/>
  <Override PartName="/ppt/tags/tag47.xml" ContentType="application/vnd.openxmlformats-officedocument.presentationml.tags+xml"/>
  <Override PartName="/ppt/notesSlides/notesSlide60.xml" ContentType="application/vnd.openxmlformats-officedocument.presentationml.notesSlide+xml"/>
  <Override PartName="/ppt/tags/tag48.xml" ContentType="application/vnd.openxmlformats-officedocument.presentationml.tags+xml"/>
  <Override PartName="/ppt/notesSlides/notesSlide61.xml" ContentType="application/vnd.openxmlformats-officedocument.presentationml.notesSlide+xml"/>
  <Override PartName="/ppt/tags/tag49.xml" ContentType="application/vnd.openxmlformats-officedocument.presentationml.tags+xml"/>
  <Override PartName="/ppt/notesSlides/notesSlide62.xml" ContentType="application/vnd.openxmlformats-officedocument.presentationml.notesSlide+xml"/>
  <Override PartName="/ppt/tags/tag50.xml" ContentType="application/vnd.openxmlformats-officedocument.presentationml.tags+xml"/>
  <Override PartName="/ppt/notesSlides/notesSlide63.xml" ContentType="application/vnd.openxmlformats-officedocument.presentationml.notesSlide+xml"/>
  <Override PartName="/ppt/tags/tag51.xml" ContentType="application/vnd.openxmlformats-officedocument.presentationml.tags+xml"/>
  <Override PartName="/ppt/notesSlides/notesSlide64.xml" ContentType="application/vnd.openxmlformats-officedocument.presentationml.notesSlide+xml"/>
  <Override PartName="/ppt/tags/tag52.xml" ContentType="application/vnd.openxmlformats-officedocument.presentationml.tags+xml"/>
  <Override PartName="/ppt/notesSlides/notesSlide65.xml" ContentType="application/vnd.openxmlformats-officedocument.presentationml.notesSlide+xml"/>
  <Override PartName="/ppt/tags/tag53.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2" r:id="rId4"/>
    <p:sldMasterId id="2147483689" r:id="rId5"/>
  </p:sldMasterIdLst>
  <p:notesMasterIdLst>
    <p:notesMasterId r:id="rId74"/>
  </p:notesMasterIdLst>
  <p:sldIdLst>
    <p:sldId id="291" r:id="rId6"/>
    <p:sldId id="561" r:id="rId7"/>
    <p:sldId id="267" r:id="rId8"/>
    <p:sldId id="280" r:id="rId9"/>
    <p:sldId id="337" r:id="rId10"/>
    <p:sldId id="258" r:id="rId11"/>
    <p:sldId id="259" r:id="rId12"/>
    <p:sldId id="300" r:id="rId13"/>
    <p:sldId id="592" r:id="rId14"/>
    <p:sldId id="296" r:id="rId15"/>
    <p:sldId id="265" r:id="rId16"/>
    <p:sldId id="262" r:id="rId17"/>
    <p:sldId id="679" r:id="rId18"/>
    <p:sldId id="560" r:id="rId19"/>
    <p:sldId id="602" r:id="rId20"/>
    <p:sldId id="562" r:id="rId21"/>
    <p:sldId id="547" r:id="rId22"/>
    <p:sldId id="548" r:id="rId23"/>
    <p:sldId id="549" r:id="rId24"/>
    <p:sldId id="283" r:id="rId25"/>
    <p:sldId id="569" r:id="rId26"/>
    <p:sldId id="597" r:id="rId27"/>
    <p:sldId id="598" r:id="rId28"/>
    <p:sldId id="680" r:id="rId29"/>
    <p:sldId id="599" r:id="rId30"/>
    <p:sldId id="596" r:id="rId31"/>
    <p:sldId id="563" r:id="rId32"/>
    <p:sldId id="593" r:id="rId33"/>
    <p:sldId id="594" r:id="rId34"/>
    <p:sldId id="603" r:id="rId35"/>
    <p:sldId id="566" r:id="rId36"/>
    <p:sldId id="316" r:id="rId37"/>
    <p:sldId id="317" r:id="rId38"/>
    <p:sldId id="538" r:id="rId39"/>
    <p:sldId id="539" r:id="rId40"/>
    <p:sldId id="532" r:id="rId41"/>
    <p:sldId id="533" r:id="rId42"/>
    <p:sldId id="534" r:id="rId43"/>
    <p:sldId id="604" r:id="rId44"/>
    <p:sldId id="671" r:id="rId45"/>
    <p:sldId id="572" r:id="rId46"/>
    <p:sldId id="573" r:id="rId47"/>
    <p:sldId id="574" r:id="rId48"/>
    <p:sldId id="575" r:id="rId49"/>
    <p:sldId id="530" r:id="rId50"/>
    <p:sldId id="576" r:id="rId51"/>
    <p:sldId id="537" r:id="rId52"/>
    <p:sldId id="577" r:id="rId53"/>
    <p:sldId id="565" r:id="rId54"/>
    <p:sldId id="578" r:id="rId55"/>
    <p:sldId id="579" r:id="rId56"/>
    <p:sldId id="580" r:id="rId57"/>
    <p:sldId id="581" r:id="rId58"/>
    <p:sldId id="582" r:id="rId59"/>
    <p:sldId id="583" r:id="rId60"/>
    <p:sldId id="584" r:id="rId61"/>
    <p:sldId id="585" r:id="rId62"/>
    <p:sldId id="672" r:id="rId63"/>
    <p:sldId id="673" r:id="rId64"/>
    <p:sldId id="674" r:id="rId65"/>
    <p:sldId id="588" r:id="rId66"/>
    <p:sldId id="675" r:id="rId67"/>
    <p:sldId id="589" r:id="rId68"/>
    <p:sldId id="591" r:id="rId69"/>
    <p:sldId id="590" r:id="rId70"/>
    <p:sldId id="677" r:id="rId71"/>
    <p:sldId id="327" r:id="rId72"/>
    <p:sldId id="257" r:id="rId73"/>
  </p:sldIdLst>
  <p:sldSz cx="9144000" cy="6858000" type="screen4x3"/>
  <p:notesSz cx="7102475" cy="10233025"/>
  <p:custDataLst>
    <p:tags r:id="rId7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userDrawn="1">
          <p15:clr>
            <a:srgbClr val="A4A3A4"/>
          </p15:clr>
        </p15:guide>
        <p15:guide id="11" pos="3107" userDrawn="1">
          <p15:clr>
            <a:srgbClr val="A4A3A4"/>
          </p15:clr>
        </p15:guide>
        <p15:guide id="12" pos="4014" userDrawn="1">
          <p15:clr>
            <a:srgbClr val="A4A3A4"/>
          </p15:clr>
        </p15:guide>
        <p15:guide id="13" pos="2653" userDrawn="1">
          <p15:clr>
            <a:srgbClr val="A4A3A4"/>
          </p15:clr>
        </p15:guide>
        <p15:guide id="15" orient="horz" pos="230" userDrawn="1">
          <p15:clr>
            <a:srgbClr val="A4A3A4"/>
          </p15:clr>
        </p15:guide>
        <p15:guide id="16" pos="5375" userDrawn="1">
          <p15:clr>
            <a:srgbClr val="A4A3A4"/>
          </p15:clr>
        </p15:guide>
        <p15:guide id="17" pos="3923" userDrawn="1">
          <p15:clr>
            <a:srgbClr val="A4A3A4"/>
          </p15:clr>
        </p15:guide>
        <p15:guide id="18" pos="1180" userDrawn="1">
          <p15:clr>
            <a:srgbClr val="A4A3A4"/>
          </p15:clr>
        </p15:guide>
        <p15:guide id="19" orient="horz" pos="1026"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3CE"/>
    <a:srgbClr val="FAFAF9"/>
    <a:srgbClr val="FA7B79"/>
    <a:srgbClr val="4472C4"/>
    <a:srgbClr val="D9D9D9"/>
    <a:srgbClr val="2F2E29"/>
    <a:srgbClr val="000000"/>
    <a:srgbClr val="FFFFFF"/>
    <a:srgbClr val="060506"/>
    <a:srgbClr val="065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326" autoAdjust="0"/>
  </p:normalViewPr>
  <p:slideViewPr>
    <p:cSldViewPr snapToGrid="0" snapToObjects="1">
      <p:cViewPr varScale="1">
        <p:scale>
          <a:sx n="88" d="100"/>
          <a:sy n="88" d="100"/>
        </p:scale>
        <p:origin x="1238" y="67"/>
      </p:cViewPr>
      <p:guideLst>
        <p:guide orient="horz" pos="1933"/>
        <p:guide pos="3107"/>
        <p:guide pos="4014"/>
        <p:guide pos="2653"/>
        <p:guide orient="horz" pos="230"/>
        <p:guide pos="5375"/>
        <p:guide pos="3923"/>
        <p:guide pos="1180"/>
        <p:guide orient="horz" pos="10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862"/>
    </p:cViewPr>
  </p:sorterViewPr>
  <p:notesViewPr>
    <p:cSldViewPr snapToGrid="0" snapToObjects="1" showGuides="1">
      <p:cViewPr varScale="1">
        <p:scale>
          <a:sx n="60" d="100"/>
          <a:sy n="60" d="100"/>
        </p:scale>
        <p:origin x="3144" y="-54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7740" cy="513428"/>
          </a:xfrm>
          <a:prstGeom prst="rect">
            <a:avLst/>
          </a:prstGeom>
        </p:spPr>
        <p:txBody>
          <a:bodyPr vert="horz" lIns="95452" tIns="47727" rIns="95452" bIns="47727"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3" y="1"/>
            <a:ext cx="3077740" cy="513428"/>
          </a:xfrm>
          <a:prstGeom prst="rect">
            <a:avLst/>
          </a:prstGeom>
        </p:spPr>
        <p:txBody>
          <a:bodyPr vert="horz" lIns="95452" tIns="47727" rIns="95452" bIns="47727" rtlCol="0"/>
          <a:lstStyle>
            <a:lvl1pPr algn="r">
              <a:defRPr sz="1300"/>
            </a:lvl1pPr>
          </a:lstStyle>
          <a:p>
            <a:fld id="{E494CD0C-F361-904E-887F-8674BA2AA33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747713" y="628650"/>
            <a:ext cx="5607050" cy="4205288"/>
          </a:xfrm>
          <a:prstGeom prst="rect">
            <a:avLst/>
          </a:prstGeom>
          <a:noFill/>
          <a:ln w="12700">
            <a:solidFill>
              <a:prstClr val="black"/>
            </a:solidFill>
          </a:ln>
        </p:spPr>
        <p:txBody>
          <a:bodyPr vert="horz" lIns="95452" tIns="47727" rIns="95452" bIns="47727" rtlCol="0" anchor="ctr"/>
          <a:lstStyle/>
          <a:p>
            <a:endParaRPr lang="ja-JP" altLang="en-US"/>
          </a:p>
        </p:txBody>
      </p:sp>
      <p:sp>
        <p:nvSpPr>
          <p:cNvPr id="5" name="ノート プレースホルダー 4"/>
          <p:cNvSpPr>
            <a:spLocks noGrp="1"/>
          </p:cNvSpPr>
          <p:nvPr>
            <p:ph type="body" sz="quarter" idx="3"/>
          </p:nvPr>
        </p:nvSpPr>
        <p:spPr>
          <a:xfrm>
            <a:off x="686460" y="4834229"/>
            <a:ext cx="5729556" cy="5020402"/>
          </a:xfrm>
          <a:prstGeom prst="rect">
            <a:avLst/>
          </a:prstGeom>
        </p:spPr>
        <p:txBody>
          <a:bodyPr vert="horz" lIns="95452" tIns="47727" rIns="95452" bIns="47727" rtlCol="0"/>
          <a:lstStyle/>
          <a:p>
            <a:pPr lvl="1"/>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719600"/>
            <a:ext cx="3077740" cy="513427"/>
          </a:xfrm>
          <a:prstGeom prst="rect">
            <a:avLst/>
          </a:prstGeom>
        </p:spPr>
        <p:txBody>
          <a:bodyPr vert="horz" lIns="95452" tIns="47727" rIns="95452" bIns="4772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3" y="9719600"/>
            <a:ext cx="3077740" cy="513427"/>
          </a:xfrm>
          <a:prstGeom prst="rect">
            <a:avLst/>
          </a:prstGeom>
        </p:spPr>
        <p:txBody>
          <a:bodyPr vert="horz" lIns="95452" tIns="47727" rIns="95452" bIns="47727" rtlCol="0" anchor="b"/>
          <a:lstStyle>
            <a:lvl1pPr algn="r">
              <a:defRPr sz="1300"/>
            </a:lvl1pPr>
          </a:lstStyle>
          <a:p>
            <a:fld id="{C2E67660-8B61-D34C-A3C8-957005D240BE}" type="slidenum">
              <a:rPr kumimoji="1" lang="ja-JP" altLang="en-US" smtClean="0"/>
              <a:t>‹#›</a:t>
            </a:fld>
            <a:endParaRPr kumimoji="1" lang="ja-JP" altLang="en-US"/>
          </a:p>
        </p:txBody>
      </p:sp>
    </p:spTree>
    <p:extLst>
      <p:ext uri="{BB962C8B-B14F-4D97-AF65-F5344CB8AC3E}">
        <p14:creationId xmlns:p14="http://schemas.microsoft.com/office/powerpoint/2010/main" val="15300042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a:solidFill>
          <a:schemeClr val="tx1"/>
        </a:solidFill>
        <a:latin typeface="+mn-ea"/>
        <a:ea typeface="+mn-ea"/>
        <a:cs typeface="+mn-cs"/>
      </a:defRPr>
    </a:lvl1pPr>
    <a:lvl2pPr marL="457200" algn="l" defTabSz="914400" rtl="0" eaLnBrk="1" latinLnBrk="0" hangingPunct="1">
      <a:defRPr kumimoji="1" sz="1700" kern="1200">
        <a:solidFill>
          <a:schemeClr val="tx1"/>
        </a:solidFill>
        <a:latin typeface="+mn-ea"/>
        <a:ea typeface="+mn-ea"/>
        <a:cs typeface="+mn-cs"/>
      </a:defRPr>
    </a:lvl2pPr>
    <a:lvl3pPr marL="914400" algn="l" defTabSz="914400" rtl="0" eaLnBrk="1" latinLnBrk="0" hangingPunct="1">
      <a:defRPr kumimoji="1" sz="1700" kern="1200">
        <a:solidFill>
          <a:schemeClr val="tx1"/>
        </a:solidFill>
        <a:latin typeface="+mn-ea"/>
        <a:ea typeface="+mn-ea"/>
        <a:cs typeface="+mn-cs"/>
      </a:defRPr>
    </a:lvl3pPr>
    <a:lvl4pPr marL="1371600" algn="l" defTabSz="914400" rtl="0" eaLnBrk="1" latinLnBrk="0" hangingPunct="1">
      <a:defRPr kumimoji="1" sz="1700" kern="1200">
        <a:solidFill>
          <a:schemeClr val="tx1"/>
        </a:solidFill>
        <a:latin typeface="+mn-ea"/>
        <a:ea typeface="+mn-ea"/>
        <a:cs typeface="+mn-cs"/>
      </a:defRPr>
    </a:lvl4pPr>
    <a:lvl5pPr marL="1828800" algn="l" defTabSz="914400" rtl="0" eaLnBrk="1" latinLnBrk="0" hangingPunct="1">
      <a:defRPr kumimoji="1" sz="17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1</a:t>
            </a:fld>
            <a:endParaRPr lang="ja-JP" altLang="en-US" dirty="0"/>
          </a:p>
        </p:txBody>
      </p:sp>
      <p:sp>
        <p:nvSpPr>
          <p:cNvPr id="6" name="ノート プレースホルダー 5">
            <a:extLst>
              <a:ext uri="{FF2B5EF4-FFF2-40B4-BE49-F238E27FC236}">
                <a16:creationId xmlns:a16="http://schemas.microsoft.com/office/drawing/2014/main" id="{DC8361F8-6F5F-4CFE-A416-E650AEB01E86}"/>
              </a:ext>
            </a:extLst>
          </p:cNvPr>
          <p:cNvSpPr>
            <a:spLocks noGrp="1"/>
          </p:cNvSpPr>
          <p:nvPr>
            <p:ph type="body" sz="quarter" idx="3"/>
          </p:nvPr>
        </p:nvSpPr>
        <p:spPr/>
        <p:txBody>
          <a:bodyPr/>
          <a:lstStyle/>
          <a:p>
            <a:r>
              <a:rPr lang="ja-JP" altLang="en-US" dirty="0"/>
              <a:t>みなさん、こんにちは。</a:t>
            </a:r>
            <a:endParaRPr lang="en-US" altLang="ja-JP" dirty="0"/>
          </a:p>
          <a:p>
            <a:endParaRPr lang="en-US" altLang="ja-JP" dirty="0"/>
          </a:p>
          <a:p>
            <a:r>
              <a:rPr lang="ja-JP" altLang="en-US" dirty="0"/>
              <a:t>これから、マイナンバーカードの申請方法についてご説明していきます。どうぞよろしくお願いいたします。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講師の皆様は、講座を行うにあたり、次の点を注意してください。</a:t>
            </a:r>
            <a:endParaRPr lang="en-US" altLang="ja-JP" dirty="0"/>
          </a:p>
          <a:p>
            <a:endParaRPr lang="en-US" altLang="ja-JP" dirty="0"/>
          </a:p>
          <a:p>
            <a:r>
              <a:rPr lang="ja-JP" altLang="en-US" dirty="0"/>
              <a:t>受講者の皆様から、マイナンバー制度の詳細等について、教材に記載のない内容についての質問を受けた場合は、自身の理解で回答せずに、この教材で紹介しているお問い合わせ先をご案内ください。</a:t>
            </a:r>
            <a:endParaRPr lang="en-US" altLang="ja-JP" dirty="0"/>
          </a:p>
          <a:p>
            <a:endParaRPr lang="en-US" altLang="ja-JP" dirty="0"/>
          </a:p>
          <a:p>
            <a:r>
              <a:rPr lang="ja-JP" altLang="en-US" dirty="0"/>
              <a:t>講座の中で、受講者の方が</a:t>
            </a:r>
            <a:r>
              <a:rPr lang="en-US" altLang="ja-JP" dirty="0"/>
              <a:t>QR</a:t>
            </a:r>
            <a:r>
              <a:rPr lang="ja-JP" altLang="en-US" dirty="0"/>
              <a:t>コードを読み取ったり、申請情報の登録・確認を行う際、スマートフォン等に表示された受講者の方の個人情報等を見ることのないよう注意してください。</a:t>
            </a:r>
            <a:endParaRPr lang="en-US" altLang="ja-JP" dirty="0"/>
          </a:p>
          <a:p>
            <a:endParaRPr lang="en-US" altLang="ja-JP" dirty="0"/>
          </a:p>
          <a:p>
            <a:r>
              <a:rPr lang="ja-JP" altLang="en-US" dirty="0"/>
              <a:t>代理での入力も行わないでください。</a:t>
            </a:r>
            <a:endParaRPr lang="en-US" altLang="ja-JP" dirty="0"/>
          </a:p>
          <a:p>
            <a:endParaRPr lang="en-US" altLang="ja-JP" dirty="0"/>
          </a:p>
          <a:p>
            <a:r>
              <a:rPr lang="ja-JP" altLang="en-US" dirty="0"/>
              <a:t>また本教材で取り上げたアプリはマイナンバーカード申請用写真に求められる所定の縦横比率を満たす写真撮影がしやすいために一例として取り上げています。</a:t>
            </a:r>
            <a:endParaRPr lang="en-US" altLang="ja-JP" dirty="0"/>
          </a:p>
          <a:p>
            <a:endParaRPr lang="en-US" altLang="ja-JP" dirty="0"/>
          </a:p>
          <a:p>
            <a:r>
              <a:rPr lang="ja-JP" altLang="en-US" dirty="0"/>
              <a:t>アプリはマイナンバーカード申請用写真の条件を満たす写真撮影のしやすい他のアプリがあれば、そちらをご紹介いただいても構いませんが、個別のアプリの利用の強制や強い誘導にならないようご注意ください。</a:t>
            </a:r>
            <a:endParaRPr lang="en-US" altLang="ja-JP" dirty="0"/>
          </a:p>
          <a:p>
            <a:endParaRPr lang="ja-JP" altLang="en-US" dirty="0"/>
          </a:p>
          <a:p>
            <a:r>
              <a:rPr lang="ja-JP" altLang="en-US" dirty="0"/>
              <a:t>余裕があれば、キャラクターの紹介も行ってください。</a:t>
            </a:r>
            <a:endParaRPr lang="en-US" altLang="ja-JP" dirty="0"/>
          </a:p>
          <a:p>
            <a:endParaRPr lang="en-US" altLang="ja-JP" dirty="0"/>
          </a:p>
          <a:p>
            <a:r>
              <a:rPr lang="ja-JP" altLang="en-US" dirty="0"/>
              <a:t>左側の「マイナちゃん」は、マイナンバー</a:t>
            </a:r>
            <a:r>
              <a:rPr lang="en-US" altLang="ja-JP" dirty="0"/>
              <a:t>PR</a:t>
            </a:r>
            <a:r>
              <a:rPr lang="ja-JP" altLang="en-US" dirty="0"/>
              <a:t>キャラクターです。</a:t>
            </a:r>
            <a:endParaRPr lang="en-US" altLang="ja-JP" dirty="0"/>
          </a:p>
          <a:p>
            <a:endParaRPr lang="en-US" altLang="ja-JP" dirty="0"/>
          </a:p>
          <a:p>
            <a:r>
              <a:rPr lang="ja-JP" altLang="en-US" dirty="0"/>
              <a:t>右側の「マイキーくん」は、マイナンバーカードに搭載される</a:t>
            </a:r>
            <a:r>
              <a:rPr lang="en-US" altLang="ja-JP" dirty="0"/>
              <a:t>IC</a:t>
            </a:r>
            <a:r>
              <a:rPr lang="ja-JP" altLang="en-US" dirty="0"/>
              <a:t>チップの空き領域と公的個人認証を象徴する</a:t>
            </a:r>
            <a:r>
              <a:rPr lang="en-US" altLang="ja-JP" dirty="0"/>
              <a:t>PR</a:t>
            </a:r>
            <a:r>
              <a:rPr lang="ja-JP" altLang="en-US" dirty="0"/>
              <a:t>キャラクターです。</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2992120B-4897-78E8-E1CF-83697A6C0D4B}"/>
              </a:ext>
            </a:extLst>
          </p:cNvPr>
          <p:cNvSpPr>
            <a:spLocks noGrp="1" noRot="1" noChangeAspect="1"/>
          </p:cNvSpPr>
          <p:nvPr>
            <p:ph type="sldImg"/>
          </p:nvPr>
        </p:nvSpPr>
        <p:spPr/>
      </p:sp>
    </p:spTree>
    <p:extLst>
      <p:ext uri="{BB962C8B-B14F-4D97-AF65-F5344CB8AC3E}">
        <p14:creationId xmlns:p14="http://schemas.microsoft.com/office/powerpoint/2010/main" val="8839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5" name="ノート プレースホルダー 4">
            <a:extLst>
              <a:ext uri="{FF2B5EF4-FFF2-40B4-BE49-F238E27FC236}">
                <a16:creationId xmlns:a16="http://schemas.microsoft.com/office/drawing/2014/main" id="{7432525D-0CA1-40AB-98ED-4381B77769A2}"/>
              </a:ext>
            </a:extLst>
          </p:cNvPr>
          <p:cNvSpPr>
            <a:spLocks noGrp="1"/>
          </p:cNvSpPr>
          <p:nvPr>
            <p:ph type="body" sz="quarter" idx="3"/>
          </p:nvPr>
        </p:nvSpPr>
        <p:spPr/>
        <p:txBody>
          <a:bodyPr/>
          <a:lstStyle/>
          <a:p>
            <a:r>
              <a:rPr lang="ja-JP" altLang="en-US" dirty="0"/>
              <a:t>スマートフォンによるマイナンバーカードの申請からマイナンバーカードの受け取りまでの流れをご説明します。</a:t>
            </a:r>
            <a:endParaRPr lang="en-US" altLang="ja-JP" dirty="0"/>
          </a:p>
          <a:p>
            <a:endParaRPr lang="ja-JP" altLang="en-US" dirty="0"/>
          </a:p>
          <a:p>
            <a:endParaRPr lang="en-US" altLang="ja-JP" dirty="0"/>
          </a:p>
          <a:p>
            <a:r>
              <a:rPr lang="ja-JP" altLang="en-US" dirty="0"/>
              <a:t>全体の流れは、大きく３つに分かれます。</a:t>
            </a:r>
            <a:endParaRPr lang="en-US" altLang="ja-JP" dirty="0"/>
          </a:p>
          <a:p>
            <a:endParaRPr lang="en-US" altLang="ja-JP" dirty="0"/>
          </a:p>
          <a:p>
            <a:r>
              <a:rPr lang="ja-JP" altLang="en-US" dirty="0"/>
              <a:t>まずは証明用写真の撮影、次にマイナンバーカードの申請手続、最後にマイナンバーカードの受け取りです。</a:t>
            </a:r>
            <a:endParaRPr lang="en-US" altLang="ja-JP" dirty="0"/>
          </a:p>
          <a:p>
            <a:endParaRPr lang="en-US" altLang="ja-JP" dirty="0"/>
          </a:p>
          <a:p>
            <a:r>
              <a:rPr lang="ja-JP" altLang="en-US" dirty="0"/>
              <a:t>この後、それぞれの手順の詳細をテキストで説明します。</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講師の皆様は、この講座で実施するのは、マイナンバーカードの申請までであり、実際にマイナンバーカードを受け取るには所定の交付場所に出向く必要がある点、ご説明してください。</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467B5FEE-C319-373F-6433-49C36978FBA6}"/>
              </a:ext>
            </a:extLst>
          </p:cNvPr>
          <p:cNvSpPr>
            <a:spLocks noGrp="1" noRot="1" noChangeAspect="1"/>
          </p:cNvSpPr>
          <p:nvPr>
            <p:ph type="sldImg"/>
          </p:nvPr>
        </p:nvSpPr>
        <p:spPr/>
      </p:sp>
    </p:spTree>
    <p:extLst>
      <p:ext uri="{BB962C8B-B14F-4D97-AF65-F5344CB8AC3E}">
        <p14:creationId xmlns:p14="http://schemas.microsoft.com/office/powerpoint/2010/main" val="2009375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11</a:t>
            </a:fld>
            <a:endParaRPr lang="ja-JP" altLang="en-US" dirty="0"/>
          </a:p>
        </p:txBody>
      </p:sp>
      <p:sp>
        <p:nvSpPr>
          <p:cNvPr id="6" name="ノート プレースホルダー 5">
            <a:extLst>
              <a:ext uri="{FF2B5EF4-FFF2-40B4-BE49-F238E27FC236}">
                <a16:creationId xmlns:a16="http://schemas.microsoft.com/office/drawing/2014/main" id="{3160D0CC-FE36-4A2C-8641-44A2AEAD7DDE}"/>
              </a:ext>
            </a:extLst>
          </p:cNvPr>
          <p:cNvSpPr>
            <a:spLocks noGrp="1"/>
          </p:cNvSpPr>
          <p:nvPr>
            <p:ph type="body" sz="quarter" idx="3"/>
          </p:nvPr>
        </p:nvSpPr>
        <p:spPr/>
        <p:txBody>
          <a:bodyPr/>
          <a:lstStyle/>
          <a:p>
            <a:r>
              <a:rPr lang="ja-JP" altLang="en-US" dirty="0"/>
              <a:t>ここではマイナンバーカードに印刷される顔写真の写真撮影のしかたについて説明します。</a:t>
            </a:r>
            <a:endParaRPr lang="en-US" altLang="ja-JP" dirty="0"/>
          </a:p>
          <a:p>
            <a:endParaRPr lang="en-US" altLang="ja-JP" dirty="0"/>
          </a:p>
          <a:p>
            <a:r>
              <a:rPr lang="ja-JP" altLang="en-US" dirty="0"/>
              <a:t>証明用写真撮影のアプリをインストールし、それから写真撮影をするという流れになります。</a:t>
            </a:r>
          </a:p>
          <a:p>
            <a:endParaRPr lang="ja-JP" altLang="en-US" dirty="0"/>
          </a:p>
        </p:txBody>
      </p:sp>
      <p:sp>
        <p:nvSpPr>
          <p:cNvPr id="7" name="スライド イメージ プレースホルダー 6">
            <a:extLst>
              <a:ext uri="{FF2B5EF4-FFF2-40B4-BE49-F238E27FC236}">
                <a16:creationId xmlns:a16="http://schemas.microsoft.com/office/drawing/2014/main" id="{BC280553-405F-66D3-B46F-880419180C34}"/>
              </a:ext>
            </a:extLst>
          </p:cNvPr>
          <p:cNvSpPr>
            <a:spLocks noGrp="1" noRot="1" noChangeAspect="1"/>
          </p:cNvSpPr>
          <p:nvPr>
            <p:ph type="sldImg"/>
          </p:nvPr>
        </p:nvSpPr>
        <p:spPr/>
      </p:sp>
    </p:spTree>
    <p:extLst>
      <p:ext uri="{BB962C8B-B14F-4D97-AF65-F5344CB8AC3E}">
        <p14:creationId xmlns:p14="http://schemas.microsoft.com/office/powerpoint/2010/main" val="15445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12</a:t>
            </a:fld>
            <a:endParaRPr lang="ja-JP" altLang="en-US"/>
          </a:p>
        </p:txBody>
      </p:sp>
      <p:sp>
        <p:nvSpPr>
          <p:cNvPr id="6" name="ノート プレースホルダー 5">
            <a:extLst>
              <a:ext uri="{FF2B5EF4-FFF2-40B4-BE49-F238E27FC236}">
                <a16:creationId xmlns:a16="http://schemas.microsoft.com/office/drawing/2014/main" id="{70F82B3D-AC9E-4F16-A545-DBB11CF485B4}"/>
              </a:ext>
            </a:extLst>
          </p:cNvPr>
          <p:cNvSpPr>
            <a:spLocks noGrp="1"/>
          </p:cNvSpPr>
          <p:nvPr>
            <p:ph type="body" sz="quarter" idx="3"/>
          </p:nvPr>
        </p:nvSpPr>
        <p:spPr/>
        <p:txBody>
          <a:bodyPr/>
          <a:lstStyle/>
          <a:p>
            <a:r>
              <a:rPr lang="ja-JP" altLang="en-US" dirty="0"/>
              <a:t>ここからはスマートフォンによるマイナンバーカードの交付申請のしかたを紹介していきます。</a:t>
            </a:r>
            <a:endParaRPr lang="en-US" altLang="ja-JP" dirty="0"/>
          </a:p>
          <a:p>
            <a:endParaRPr lang="en-US" altLang="ja-JP" dirty="0"/>
          </a:p>
          <a:p>
            <a:r>
              <a:rPr lang="ja-JP" altLang="en-US" dirty="0"/>
              <a:t>申請にあたっては、お手元に郵便で送られてきた個人番号カード交付申請書を用意してください。</a:t>
            </a:r>
            <a:endParaRPr lang="en-US" altLang="ja-JP" dirty="0"/>
          </a:p>
          <a:p>
            <a:endParaRPr lang="en-US" altLang="ja-JP" dirty="0"/>
          </a:p>
          <a:p>
            <a:r>
              <a:rPr lang="ja-JP" altLang="en-US" dirty="0"/>
              <a:t>交付申請書がお手元にない、もしくは引越しなどにより、個人番号カード交付申請書記載の住所と、現在お住まいの住所が異なる場合は、お住まいの市区町村で新しい申請書をお受け取りください。</a:t>
            </a:r>
          </a:p>
          <a:p>
            <a:endParaRPr lang="ja-JP" altLang="en-US" dirty="0"/>
          </a:p>
        </p:txBody>
      </p:sp>
      <p:sp>
        <p:nvSpPr>
          <p:cNvPr id="7" name="スライド イメージ プレースホルダー 6">
            <a:extLst>
              <a:ext uri="{FF2B5EF4-FFF2-40B4-BE49-F238E27FC236}">
                <a16:creationId xmlns:a16="http://schemas.microsoft.com/office/drawing/2014/main" id="{8BE32D07-3A58-8705-21FD-F17FCAA6B019}"/>
              </a:ext>
            </a:extLst>
          </p:cNvPr>
          <p:cNvSpPr>
            <a:spLocks noGrp="1" noRot="1" noChangeAspect="1"/>
          </p:cNvSpPr>
          <p:nvPr>
            <p:ph type="sldImg"/>
          </p:nvPr>
        </p:nvSpPr>
        <p:spPr/>
      </p:sp>
    </p:spTree>
    <p:extLst>
      <p:ext uri="{BB962C8B-B14F-4D97-AF65-F5344CB8AC3E}">
        <p14:creationId xmlns:p14="http://schemas.microsoft.com/office/powerpoint/2010/main" val="1916593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マイナンバーカードの申請ではまずご自身の顔写真の撮影に、証明用写真撮影用のアプリが必要になります。</a:t>
            </a:r>
            <a:endParaRPr lang="en-US" altLang="ja-JP" dirty="0"/>
          </a:p>
          <a:p>
            <a:endParaRPr lang="en-US" altLang="ja-JP" dirty="0"/>
          </a:p>
          <a:p>
            <a:r>
              <a:rPr lang="ja-JP" altLang="en-US" dirty="0"/>
              <a:t>「証明写真」で検索すると様々なアプリがあります。ご自身でお好みのアプリをご利用ください。</a:t>
            </a:r>
            <a:endParaRPr lang="en-US" altLang="ja-JP" dirty="0"/>
          </a:p>
          <a:p>
            <a:endParaRPr lang="en-US" altLang="ja-JP" dirty="0"/>
          </a:p>
          <a:p>
            <a:r>
              <a:rPr lang="ja-JP" altLang="en-US" dirty="0"/>
              <a:t>本テキストでは、履歴書カメラというアプリを使用しご説明させていただきます。</a:t>
            </a:r>
            <a:endParaRPr lang="en-US" altLang="ja-JP" dirty="0"/>
          </a:p>
          <a:p>
            <a:endParaRPr lang="en-US" altLang="ja-JP" dirty="0"/>
          </a:p>
          <a:p>
            <a:r>
              <a:rPr lang="ja-JP" altLang="en-US" dirty="0"/>
              <a:t>履歴書カメラのアプリは新規でインストールが必要になりますので、アプリのインストール手順からご説明させていただきます。</a:t>
            </a:r>
            <a:endParaRPr lang="en-US" altLang="ja-JP" dirty="0"/>
          </a:p>
        </p:txBody>
      </p:sp>
      <p:sp>
        <p:nvSpPr>
          <p:cNvPr id="7" name="スライド イメージ プレースホルダー 6">
            <a:extLst>
              <a:ext uri="{FF2B5EF4-FFF2-40B4-BE49-F238E27FC236}">
                <a16:creationId xmlns:a16="http://schemas.microsoft.com/office/drawing/2014/main" id="{24351B2E-64CB-D173-A3C7-FBD2EE1DFA42}"/>
              </a:ext>
            </a:extLst>
          </p:cNvPr>
          <p:cNvSpPr>
            <a:spLocks noGrp="1" noRot="1" noChangeAspect="1"/>
          </p:cNvSpPr>
          <p:nvPr>
            <p:ph type="sldImg"/>
          </p:nvPr>
        </p:nvSpPr>
        <p:spPr/>
      </p:sp>
    </p:spTree>
    <p:extLst>
      <p:ext uri="{BB962C8B-B14F-4D97-AF65-F5344CB8AC3E}">
        <p14:creationId xmlns:p14="http://schemas.microsoft.com/office/powerpoint/2010/main" val="1000040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まず、使用する履歴書カメラアプリのインストールを行います。</a:t>
            </a:r>
            <a:endParaRPr lang="en-US" altLang="ja-JP" dirty="0"/>
          </a:p>
          <a:p>
            <a:endParaRPr lang="en-US" altLang="ja-JP" dirty="0"/>
          </a:p>
          <a:p>
            <a:r>
              <a:rPr lang="ja-JP" altLang="en-US" dirty="0"/>
              <a:t>①ホーム画面から</a:t>
            </a:r>
            <a:r>
              <a:rPr lang="en-US" altLang="ja-JP" dirty="0"/>
              <a:t>Play</a:t>
            </a:r>
            <a:r>
              <a:rPr lang="ja-JP" altLang="en-US" dirty="0"/>
              <a:t>ストア</a:t>
            </a:r>
            <a:r>
              <a:rPr lang="en-US" altLang="ja-JP" dirty="0"/>
              <a:t> </a:t>
            </a:r>
            <a:r>
              <a:rPr lang="ja-JP" altLang="en-US" dirty="0"/>
              <a:t>をタップします。</a:t>
            </a:r>
            <a:endParaRPr lang="en-US" altLang="ja-JP" dirty="0"/>
          </a:p>
          <a:p>
            <a:endParaRPr lang="en-US" altLang="ja-JP" dirty="0"/>
          </a:p>
          <a:p>
            <a:r>
              <a:rPr lang="ja-JP" altLang="en-US" dirty="0"/>
              <a:t>②のアプリとゲームを</a:t>
            </a:r>
            <a:r>
              <a:rPr lang="en-US" altLang="ja-JP" dirty="0"/>
              <a:t>…</a:t>
            </a:r>
            <a:r>
              <a:rPr lang="ja-JP" altLang="en-US" dirty="0"/>
              <a:t>と記載されている画面上のグレーの枠をタップします。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10" name="スライド イメージ プレースホルダー 9">
            <a:extLst>
              <a:ext uri="{FF2B5EF4-FFF2-40B4-BE49-F238E27FC236}">
                <a16:creationId xmlns:a16="http://schemas.microsoft.com/office/drawing/2014/main" id="{055ADFB5-2E8A-F64E-0A23-507225054E89}"/>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③キーボードが出てくるので、「かんたんきれい」と入力します。</a:t>
            </a:r>
            <a:endParaRPr lang="en-US" altLang="ja-JP" dirty="0"/>
          </a:p>
          <a:p>
            <a:endParaRPr lang="en-US" altLang="ja-JP" dirty="0"/>
          </a:p>
          <a:p>
            <a:r>
              <a:rPr lang="ja-JP" altLang="en-US" dirty="0"/>
              <a:t>④虫眼鏡の形をした右下のマークをタップします。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6" name="スライド イメージ プレースホルダー 5">
            <a:extLst>
              <a:ext uri="{FF2B5EF4-FFF2-40B4-BE49-F238E27FC236}">
                <a16:creationId xmlns:a16="http://schemas.microsoft.com/office/drawing/2014/main" id="{2A3B7FCA-A7D2-F616-5FD8-99FDF526BE25}"/>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⑤検索結果一覧から「履歴書カメラアプリ」を選択します。</a:t>
            </a:r>
            <a:endParaRPr lang="en-US" altLang="ja-JP" dirty="0"/>
          </a:p>
          <a:p>
            <a:endParaRPr lang="en-US" altLang="ja-JP" dirty="0"/>
          </a:p>
          <a:p>
            <a:r>
              <a:rPr lang="ja-JP" altLang="en-US" dirty="0"/>
              <a:t>⑥「インストール」をタップします。インストールが完了すると「インストール」の表示が「開く」に変わります。また、スライドの中央に掲載されている</a:t>
            </a:r>
            <a:r>
              <a:rPr lang="en-US" altLang="ja-JP" dirty="0"/>
              <a:t>QR</a:t>
            </a:r>
            <a:r>
              <a:rPr lang="ja-JP" altLang="en-US" dirty="0"/>
              <a:t>コードを読み取って頂くと、</a:t>
            </a:r>
            <a:endParaRPr lang="en-US" altLang="ja-JP" dirty="0"/>
          </a:p>
          <a:p>
            <a:r>
              <a:rPr lang="ja-JP" altLang="en-US" dirty="0"/>
              <a:t>⑥のインストール画面に直接接続することができますので、⑤までの工程を省略して登録することができます。</a:t>
            </a:r>
            <a:endParaRPr lang="en-US" altLang="ja-JP" dirty="0"/>
          </a:p>
          <a:p>
            <a:endParaRPr lang="en-US" altLang="ja-JP" dirty="0"/>
          </a:p>
          <a:p>
            <a:endParaRPr lang="en-US" altLang="ja-JP" dirty="0"/>
          </a:p>
          <a:p>
            <a:r>
              <a:rPr lang="ja-JP" altLang="en-US" dirty="0"/>
              <a:t>講師の皆様は、「履歴書カメラアプリ」を使わない場合、「履歴書カメラアプリ」のところをご利用になるアプリに読み替えなどして説明してください。</a:t>
            </a:r>
            <a:endParaRPr lang="en-US" altLang="ja-JP" dirty="0"/>
          </a:p>
          <a:p>
            <a:endParaRPr lang="ja-JP" altLang="en-US"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D0B71B0C-70C7-6157-760F-428494D2CF84}"/>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まず、使用する履歴書カメラアプリのインストールを行います。</a:t>
            </a:r>
            <a:endParaRPr lang="en-US" altLang="ja-JP" dirty="0"/>
          </a:p>
          <a:p>
            <a:endParaRPr lang="en-US" altLang="ja-JP" dirty="0"/>
          </a:p>
          <a:p>
            <a:r>
              <a:rPr lang="ja-JP" altLang="en-US" dirty="0"/>
              <a:t>①</a:t>
            </a:r>
            <a:r>
              <a:rPr lang="en-US" altLang="ja-JP" dirty="0"/>
              <a:t>App Store</a:t>
            </a:r>
            <a:r>
              <a:rPr lang="ja-JP" altLang="en-US" dirty="0"/>
              <a:t>をタップします。</a:t>
            </a:r>
            <a:endParaRPr lang="en-US" altLang="ja-JP" dirty="0"/>
          </a:p>
          <a:p>
            <a:endParaRPr lang="en-US" altLang="ja-JP" dirty="0"/>
          </a:p>
          <a:p>
            <a:r>
              <a:rPr lang="ja-JP" altLang="en-US" dirty="0"/>
              <a:t>②右下にある「検索」をタップします。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9C695EBF-050F-60AC-4121-FEF4E0D1267B}"/>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③検索内容の入力箇所に「かんたんきれい」と入力します。</a:t>
            </a:r>
            <a:endParaRPr lang="en-US" altLang="ja-JP" dirty="0"/>
          </a:p>
          <a:p>
            <a:endParaRPr lang="en-US" altLang="ja-JP" dirty="0"/>
          </a:p>
          <a:p>
            <a:r>
              <a:rPr lang="ja-JP" altLang="en-US" dirty="0"/>
              <a:t>④右下の検索ボタンをタップして検索します。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18</a:t>
            </a:fld>
            <a:endParaRPr lang="ja-JP" altLang="en-US"/>
          </a:p>
        </p:txBody>
      </p:sp>
      <p:sp>
        <p:nvSpPr>
          <p:cNvPr id="10" name="スライド イメージ プレースホルダー 9">
            <a:extLst>
              <a:ext uri="{FF2B5EF4-FFF2-40B4-BE49-F238E27FC236}">
                <a16:creationId xmlns:a16="http://schemas.microsoft.com/office/drawing/2014/main" id="{46312545-493E-D100-DD02-ECE647539541}"/>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検索結果が表示され、履歴書カメラアプリの詳細画面が表示されます。</a:t>
            </a:r>
            <a:endParaRPr lang="en-US" altLang="ja-JP" dirty="0"/>
          </a:p>
          <a:p>
            <a:endParaRPr lang="en-US" altLang="ja-JP" dirty="0"/>
          </a:p>
          <a:p>
            <a:r>
              <a:rPr lang="ja-JP" altLang="en-US" dirty="0"/>
              <a:t>⑤この画面で右上の「入手」と書かれたボタンをタップしインストールします。</a:t>
            </a:r>
            <a:endParaRPr lang="en-US" altLang="ja-JP" dirty="0"/>
          </a:p>
          <a:p>
            <a:endParaRPr lang="en-US" altLang="ja-JP" dirty="0"/>
          </a:p>
          <a:p>
            <a:r>
              <a:rPr lang="ja-JP" altLang="en-US" dirty="0"/>
              <a:t>⑥インストールが完了すると画面に「開く」のボタンが表示されます。</a:t>
            </a:r>
            <a:endParaRPr lang="en-US" altLang="ja-JP" dirty="0"/>
          </a:p>
          <a:p>
            <a:endParaRPr lang="en-US" altLang="ja-JP" dirty="0"/>
          </a:p>
          <a:p>
            <a:r>
              <a:rPr lang="ja-JP" altLang="en-US" dirty="0"/>
              <a:t>これでインストール完了となります。</a:t>
            </a:r>
            <a:endParaRPr lang="en-US" altLang="ja-JP" dirty="0"/>
          </a:p>
          <a:p>
            <a:endParaRPr lang="en-US" altLang="ja-JP" dirty="0"/>
          </a:p>
          <a:p>
            <a:endParaRPr lang="en-US" altLang="ja-JP" dirty="0"/>
          </a:p>
          <a:p>
            <a:r>
              <a:rPr lang="ja-JP" altLang="en-US" dirty="0"/>
              <a:t>また、</a:t>
            </a:r>
            <a:r>
              <a:rPr lang="en-US" altLang="ja-JP" dirty="0"/>
              <a:t>Android</a:t>
            </a:r>
            <a:r>
              <a:rPr lang="ja-JP" altLang="en-US" dirty="0"/>
              <a:t>と同様にテキストの右上に掲載されている</a:t>
            </a:r>
            <a:r>
              <a:rPr lang="en-US" altLang="ja-JP" dirty="0"/>
              <a:t>QR</a:t>
            </a:r>
            <a:r>
              <a:rPr lang="ja-JP" altLang="en-US" dirty="0"/>
              <a:t>コードを読み取って頂くと、⑤のインストール画面に直接接続することができるので、④までの工程を省略して登録することができます。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こちらもアプリのインストールについてもっと詳しく知りたいという受講者がいた場合、アプリについて学ぶ講座もありますので、併せてご案内ください。</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91D88C7A-B308-D43C-51DA-C04C5D2A9AF0}"/>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2</a:t>
            </a:fld>
            <a:endParaRPr lang="ja-JP" altLang="en-US" dirty="0"/>
          </a:p>
        </p:txBody>
      </p:sp>
      <p:sp>
        <p:nvSpPr>
          <p:cNvPr id="6" name="ノート プレースホルダー 5">
            <a:extLst>
              <a:ext uri="{FF2B5EF4-FFF2-40B4-BE49-F238E27FC236}">
                <a16:creationId xmlns:a16="http://schemas.microsoft.com/office/drawing/2014/main" id="{6EE36796-906B-420E-A605-08B1DC303B19}"/>
              </a:ext>
            </a:extLst>
          </p:cNvPr>
          <p:cNvSpPr>
            <a:spLocks noGrp="1"/>
          </p:cNvSpPr>
          <p:nvPr>
            <p:ph type="body" sz="quarter" idx="3"/>
          </p:nvPr>
        </p:nvSpPr>
        <p:spPr/>
        <p:txBody>
          <a:bodyPr/>
          <a:lstStyle/>
          <a:p>
            <a:r>
              <a:rPr lang="ja-JP" altLang="en-US" dirty="0"/>
              <a:t>この講座はスマートフォンを使ったマイナンバーカードの申請のしかたを学ぶ講座です。</a:t>
            </a:r>
            <a:endParaRPr lang="en-US" altLang="ja-JP" dirty="0"/>
          </a:p>
          <a:p>
            <a:endParaRPr lang="en-US" altLang="ja-JP" dirty="0"/>
          </a:p>
          <a:p>
            <a:r>
              <a:rPr lang="ja-JP" altLang="en-US" dirty="0"/>
              <a:t>第</a:t>
            </a:r>
            <a:r>
              <a:rPr lang="en-US" altLang="ja-JP" dirty="0"/>
              <a:t>1</a:t>
            </a:r>
            <a:r>
              <a:rPr lang="ja-JP" altLang="en-US" dirty="0"/>
              <a:t>章では、マイナンバーカードとはどのようなカードなのか、またマイナンバーカードを持っていると何が良いのかという概要について学びます。</a:t>
            </a:r>
            <a:endParaRPr lang="en-US" altLang="ja-JP" dirty="0"/>
          </a:p>
          <a:p>
            <a:endParaRPr lang="en-US" altLang="ja-JP" dirty="0"/>
          </a:p>
          <a:p>
            <a:r>
              <a:rPr lang="ja-JP" altLang="en-US" dirty="0"/>
              <a:t>第</a:t>
            </a:r>
            <a:r>
              <a:rPr lang="en-US" altLang="ja-JP" dirty="0"/>
              <a:t>2</a:t>
            </a:r>
            <a:r>
              <a:rPr lang="ja-JP" altLang="en-US" dirty="0"/>
              <a:t>章では申請のための事前準備としてスマートフォンを使った顔写真の撮影のしかたを学びます。</a:t>
            </a:r>
            <a:endParaRPr lang="en-US" altLang="ja-JP" dirty="0"/>
          </a:p>
          <a:p>
            <a:endParaRPr lang="en-US" altLang="ja-JP" dirty="0"/>
          </a:p>
          <a:p>
            <a:r>
              <a:rPr lang="ja-JP" altLang="en-US" dirty="0"/>
              <a:t>第</a:t>
            </a:r>
            <a:r>
              <a:rPr lang="en-US" altLang="ja-JP" dirty="0"/>
              <a:t>3</a:t>
            </a:r>
            <a:r>
              <a:rPr lang="ja-JP" altLang="en-US" dirty="0"/>
              <a:t>章ではスマートフォンを使い、具体的にどのようにしてマイナンバーカードの申請を行うかについて学びます。</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8147A732-4F3E-3D41-301C-98F72BAA266A}"/>
              </a:ext>
            </a:extLst>
          </p:cNvPr>
          <p:cNvSpPr>
            <a:spLocks noGrp="1" noRot="1" noChangeAspect="1"/>
          </p:cNvSpPr>
          <p:nvPr>
            <p:ph type="sldImg"/>
          </p:nvPr>
        </p:nvSpPr>
        <p:spPr/>
      </p:sp>
    </p:spTree>
    <p:extLst>
      <p:ext uri="{BB962C8B-B14F-4D97-AF65-F5344CB8AC3E}">
        <p14:creationId xmlns:p14="http://schemas.microsoft.com/office/powerpoint/2010/main" val="1971092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20</a:t>
            </a:fld>
            <a:endParaRPr lang="ja-JP" altLang="en-US"/>
          </a:p>
        </p:txBody>
      </p:sp>
      <p:sp>
        <p:nvSpPr>
          <p:cNvPr id="6" name="ノート プレースホルダー 5">
            <a:extLst>
              <a:ext uri="{FF2B5EF4-FFF2-40B4-BE49-F238E27FC236}">
                <a16:creationId xmlns:a16="http://schemas.microsoft.com/office/drawing/2014/main" id="{63E956BE-BE69-4D74-84F5-1F206B201114}"/>
              </a:ext>
            </a:extLst>
          </p:cNvPr>
          <p:cNvSpPr>
            <a:spLocks noGrp="1"/>
          </p:cNvSpPr>
          <p:nvPr>
            <p:ph type="body" sz="quarter" idx="3"/>
          </p:nvPr>
        </p:nvSpPr>
        <p:spPr/>
        <p:txBody>
          <a:bodyPr/>
          <a:lstStyle/>
          <a:p>
            <a:r>
              <a:rPr lang="ja-JP" altLang="en-US" dirty="0"/>
              <a:t>アプリのインストールが終わりましたら、アプリを使用して、マイナンバーカードに印刷される証明用写真を撮影します。</a:t>
            </a:r>
            <a:endParaRPr lang="en-US" altLang="ja-JP" dirty="0"/>
          </a:p>
          <a:p>
            <a:endParaRPr lang="en-US" altLang="ja-JP" dirty="0"/>
          </a:p>
          <a:p>
            <a:endParaRPr lang="en-US" altLang="ja-JP" dirty="0"/>
          </a:p>
          <a:p>
            <a:r>
              <a:rPr lang="ja-JP" altLang="en-US" dirty="0"/>
              <a:t>写真は必ず「正面向き、無帽、無背景」で撮影してください。　　</a:t>
            </a:r>
            <a:endParaRPr lang="en-US" altLang="ja-JP" dirty="0"/>
          </a:p>
          <a:p>
            <a:r>
              <a:rPr lang="ja-JP" altLang="en-US" dirty="0"/>
              <a:t>　　　　　　　　　　　　　　　　　　　　</a:t>
            </a:r>
            <a:endParaRPr lang="en-US" altLang="ja-JP" dirty="0"/>
          </a:p>
          <a:p>
            <a:r>
              <a:rPr lang="ja-JP" altLang="en-US" dirty="0"/>
              <a:t>不適切な写真だと申請が通らない場合がありますので気をつけて撮影してください。</a:t>
            </a:r>
            <a:endParaRPr lang="en-US" altLang="ja-JP" dirty="0"/>
          </a:p>
          <a:p>
            <a:endParaRPr lang="ja-JP" altLang="en-US" dirty="0"/>
          </a:p>
          <a:p>
            <a:r>
              <a:rPr lang="ja-JP" altLang="en-US" dirty="0"/>
              <a:t>顔の位置は適切な写真の例のように、画面とバランスを考慮してください。</a:t>
            </a:r>
            <a:endParaRPr lang="en-US" altLang="ja-JP" dirty="0"/>
          </a:p>
          <a:p>
            <a:endParaRPr lang="en-US" altLang="ja-JP" dirty="0"/>
          </a:p>
          <a:p>
            <a:r>
              <a:rPr lang="ja-JP" altLang="en-US" dirty="0"/>
              <a:t>背景は無背景、色は白・薄い灰色・青が望ましいです。</a:t>
            </a:r>
            <a:endParaRPr lang="en-US" altLang="ja-JP" dirty="0"/>
          </a:p>
          <a:p>
            <a:endParaRPr lang="en-US" altLang="ja-JP" dirty="0"/>
          </a:p>
          <a:p>
            <a:endParaRPr lang="en-US" altLang="ja-JP" dirty="0"/>
          </a:p>
          <a:p>
            <a:r>
              <a:rPr lang="ja-JP" altLang="en-US" dirty="0"/>
              <a:t>自分で撮影するのが難しい方は周囲の人などに手伝ってもらってもいいでしょう。</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講師の皆様は、講座を実施している会場の中で撮影にあたり適切な場所があれば、受講者の方を誘導してください。</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1A49E757-C663-AF9E-8310-DD54E22D03F2}"/>
              </a:ext>
            </a:extLst>
          </p:cNvPr>
          <p:cNvSpPr>
            <a:spLocks noGrp="1" noRot="1" noChangeAspect="1"/>
          </p:cNvSpPr>
          <p:nvPr>
            <p:ph type="sldImg"/>
          </p:nvPr>
        </p:nvSpPr>
        <p:spPr/>
      </p:sp>
    </p:spTree>
    <p:extLst>
      <p:ext uri="{BB962C8B-B14F-4D97-AF65-F5344CB8AC3E}">
        <p14:creationId xmlns:p14="http://schemas.microsoft.com/office/powerpoint/2010/main" val="47023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まずはアプリを使った写真撮影の</a:t>
            </a:r>
            <a:r>
              <a:rPr lang="en-US" altLang="ja-JP" dirty="0"/>
              <a:t>Android</a:t>
            </a:r>
            <a:r>
              <a:rPr lang="ja-JP" altLang="en-US" dirty="0"/>
              <a:t>版の説明になります。</a:t>
            </a:r>
            <a:endParaRPr lang="en-US" altLang="ja-JP" dirty="0"/>
          </a:p>
          <a:p>
            <a:pPr lvl="0"/>
            <a:endParaRPr lang="en-US" altLang="ja-JP" dirty="0"/>
          </a:p>
          <a:p>
            <a:r>
              <a:rPr lang="ja-JP" altLang="en-US" dirty="0"/>
              <a:t>先ほどインストールした履歴書カメラアプリを使用し撮影をします。</a:t>
            </a:r>
            <a:endParaRPr lang="en-US" altLang="ja-JP" dirty="0"/>
          </a:p>
          <a:p>
            <a:endParaRPr lang="en-US" altLang="ja-JP" dirty="0"/>
          </a:p>
          <a:p>
            <a:endParaRPr lang="en-US" altLang="ja-JP" dirty="0"/>
          </a:p>
          <a:p>
            <a:r>
              <a:rPr lang="ja-JP" altLang="en-US" dirty="0"/>
              <a:t>①ホーム画面から履歴書カメラをタップします。</a:t>
            </a:r>
            <a:endParaRPr lang="en-US" altLang="ja-JP" dirty="0"/>
          </a:p>
          <a:p>
            <a:endParaRPr lang="en-US" altLang="ja-JP" dirty="0"/>
          </a:p>
          <a:p>
            <a:pPr lvl="0"/>
            <a:r>
              <a:rPr lang="ja-JP" altLang="en-US" dirty="0"/>
              <a:t>②デバイス内の写真やメディアへのアクセスに関するポップアップが表示されますので、「許可」をタップします。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0A9E21EF-F7D6-9424-7F04-4FEA4572ACEB}"/>
              </a:ext>
            </a:extLst>
          </p:cNvPr>
          <p:cNvSpPr>
            <a:spLocks noGrp="1" noRot="1" noChangeAspect="1"/>
          </p:cNvSpPr>
          <p:nvPr>
            <p:ph type="sldImg"/>
          </p:nvPr>
        </p:nvSpPr>
        <p:spPr/>
      </p:sp>
    </p:spTree>
    <p:extLst>
      <p:ext uri="{BB962C8B-B14F-4D97-AF65-F5344CB8AC3E}">
        <p14:creationId xmlns:p14="http://schemas.microsoft.com/office/powerpoint/2010/main" val="2682804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③「撮影する」をタップします。</a:t>
            </a:r>
            <a:endParaRPr lang="en-US" altLang="ja-JP" dirty="0"/>
          </a:p>
          <a:p>
            <a:endParaRPr lang="en-US" altLang="ja-JP" dirty="0"/>
          </a:p>
          <a:p>
            <a:r>
              <a:rPr lang="ja-JP" altLang="en-US" dirty="0"/>
              <a:t>④「撮影スタート」をタップします。</a:t>
            </a:r>
            <a:endParaRPr lang="en-US" altLang="ja-JP" dirty="0"/>
          </a:p>
          <a:p>
            <a:endParaRPr lang="en-US" altLang="ja-JP" dirty="0"/>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A1BF8469-EFAA-09ED-9D4F-83CC0D8F3410}"/>
              </a:ext>
            </a:extLst>
          </p:cNvPr>
          <p:cNvSpPr>
            <a:spLocks noGrp="1" noRot="1" noChangeAspect="1"/>
          </p:cNvSpPr>
          <p:nvPr>
            <p:ph type="sldImg"/>
          </p:nvPr>
        </p:nvSpPr>
        <p:spPr/>
      </p:sp>
    </p:spTree>
    <p:extLst>
      <p:ext uri="{BB962C8B-B14F-4D97-AF65-F5344CB8AC3E}">
        <p14:creationId xmlns:p14="http://schemas.microsoft.com/office/powerpoint/2010/main" val="555164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⑤写真と動画に関するポップアップが表示されますので、「アプリの使用時のみ」または「今回のみ」をタップします。</a:t>
            </a:r>
            <a:endParaRPr lang="en-US" altLang="ja-JP" dirty="0"/>
          </a:p>
          <a:p>
            <a:pPr lvl="0"/>
            <a:endParaRPr lang="en-US" altLang="ja-JP" dirty="0"/>
          </a:p>
          <a:p>
            <a:pPr lvl="0"/>
            <a:r>
              <a:rPr lang="ja-JP" altLang="en-US" dirty="0"/>
              <a:t>⑥楕円の線に沿って顔を合わせます。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2B05087E-7BFE-1656-1AE1-EB440CA79468}"/>
              </a:ext>
            </a:extLst>
          </p:cNvPr>
          <p:cNvSpPr>
            <a:spLocks noGrp="1" noRot="1" noChangeAspect="1"/>
          </p:cNvSpPr>
          <p:nvPr>
            <p:ph type="sldImg"/>
          </p:nvPr>
        </p:nvSpPr>
        <p:spPr/>
      </p:sp>
    </p:spTree>
    <p:extLst>
      <p:ext uri="{BB962C8B-B14F-4D97-AF65-F5344CB8AC3E}">
        <p14:creationId xmlns:p14="http://schemas.microsoft.com/office/powerpoint/2010/main" val="1705227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⑦カメラマークをタップして撮影します。写真は何枚でも撮影することができます。</a:t>
            </a:r>
            <a:endParaRPr lang="en-US" altLang="ja-JP" dirty="0"/>
          </a:p>
          <a:p>
            <a:pPr lvl="0"/>
            <a:endParaRPr lang="en-US" altLang="ja-JP" dirty="0"/>
          </a:p>
          <a:p>
            <a:pPr lvl="0"/>
            <a:r>
              <a:rPr lang="ja-JP" altLang="en-US" dirty="0"/>
              <a:t>⑧「写真を選ぶ」をタップします。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2473EEB5-70D8-CF3B-C2DE-47A49F69C4ED}"/>
              </a:ext>
            </a:extLst>
          </p:cNvPr>
          <p:cNvSpPr>
            <a:spLocks noGrp="1" noRot="1" noChangeAspect="1"/>
          </p:cNvSpPr>
          <p:nvPr>
            <p:ph type="sldImg"/>
          </p:nvPr>
        </p:nvSpPr>
        <p:spPr/>
      </p:sp>
    </p:spTree>
    <p:extLst>
      <p:ext uri="{BB962C8B-B14F-4D97-AF65-F5344CB8AC3E}">
        <p14:creationId xmlns:p14="http://schemas.microsoft.com/office/powerpoint/2010/main" val="3888337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撮影後、写真の調整や背景を選択することができますが、マイナンバーカードの申請書規定では写真の補正は認められておりませんので、加工や編集はせず、本テキストの指示に従って撮影を進めてください。</a:t>
            </a:r>
            <a:endParaRPr lang="en-US" altLang="ja-JP" dirty="0"/>
          </a:p>
          <a:p>
            <a:pPr lvl="0"/>
            <a:endParaRPr lang="en-US" altLang="ja-JP" dirty="0"/>
          </a:p>
          <a:p>
            <a:pPr lvl="0"/>
            <a:endParaRPr lang="en-US" altLang="ja-JP" dirty="0"/>
          </a:p>
          <a:p>
            <a:r>
              <a:rPr lang="ja-JP" altLang="en-US" dirty="0"/>
              <a:t>⑨「補正する」をタップします。</a:t>
            </a:r>
            <a:endParaRPr lang="en-US" altLang="ja-JP" dirty="0"/>
          </a:p>
          <a:p>
            <a:endParaRPr lang="en-US" altLang="ja-JP" dirty="0"/>
          </a:p>
          <a:p>
            <a:pPr lvl="0"/>
            <a:r>
              <a:rPr lang="ja-JP" altLang="en-US" dirty="0"/>
              <a:t>⑩「保存する」をタップします。</a:t>
            </a:r>
            <a:endParaRPr lang="en-US" altLang="ja-JP" dirty="0"/>
          </a:p>
          <a:p>
            <a:pPr lvl="0"/>
            <a:endParaRPr lang="en-US" altLang="ja-JP" dirty="0"/>
          </a:p>
          <a:p>
            <a:pPr lvl="0"/>
            <a:r>
              <a:rPr lang="ja-JP" altLang="en-US" dirty="0"/>
              <a:t>以上で証明写真の撮影は完了です。</a:t>
            </a:r>
            <a:endParaRPr lang="en-US" altLang="ja-JP" dirty="0"/>
          </a:p>
          <a:p>
            <a:pPr lvl="0"/>
            <a:endParaRPr lang="en-US" altLang="ja-JP" dirty="0"/>
          </a:p>
          <a:p>
            <a:endParaRPr lang="en-US" altLang="ja-JP" dirty="0"/>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E633C46D-FBD8-B29A-008E-5699B93E95CE}"/>
              </a:ext>
            </a:extLst>
          </p:cNvPr>
          <p:cNvSpPr>
            <a:spLocks noGrp="1" noRot="1" noChangeAspect="1"/>
          </p:cNvSpPr>
          <p:nvPr>
            <p:ph type="sldImg"/>
          </p:nvPr>
        </p:nvSpPr>
        <p:spPr/>
      </p:sp>
    </p:spTree>
    <p:extLst>
      <p:ext uri="{BB962C8B-B14F-4D97-AF65-F5344CB8AC3E}">
        <p14:creationId xmlns:p14="http://schemas.microsoft.com/office/powerpoint/2010/main" val="3773977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ここからはアプリを使った写真撮影の</a:t>
            </a:r>
            <a:r>
              <a:rPr lang="en-US" altLang="ja-JP" dirty="0"/>
              <a:t>iPhone</a:t>
            </a:r>
            <a:r>
              <a:rPr lang="ja-JP" altLang="en-US" dirty="0"/>
              <a:t>版の説明になります。</a:t>
            </a:r>
            <a:endParaRPr lang="en-US" altLang="ja-JP" dirty="0"/>
          </a:p>
          <a:p>
            <a:endParaRPr lang="en-US" altLang="ja-JP" dirty="0"/>
          </a:p>
          <a:p>
            <a:r>
              <a:rPr lang="ja-JP" altLang="en-US" dirty="0"/>
              <a:t>①ホーム画面から履歴書カメラをタップし、アプリを起動します。</a:t>
            </a:r>
            <a:endParaRPr lang="en-US" altLang="ja-JP" dirty="0"/>
          </a:p>
          <a:p>
            <a:endParaRPr lang="en-US" altLang="ja-JP" dirty="0"/>
          </a:p>
          <a:p>
            <a:r>
              <a:rPr lang="ja-JP" altLang="en-US" dirty="0"/>
              <a:t>②「撮影する」をタップします。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9AF03BCF-2646-0641-C29B-962FCD6B9B95}"/>
              </a:ext>
            </a:extLst>
          </p:cNvPr>
          <p:cNvSpPr>
            <a:spLocks noGrp="1" noRot="1" noChangeAspect="1"/>
          </p:cNvSpPr>
          <p:nvPr>
            <p:ph type="sldImg"/>
          </p:nvPr>
        </p:nvSpPr>
        <p:spPr/>
      </p:sp>
    </p:spTree>
    <p:extLst>
      <p:ext uri="{BB962C8B-B14F-4D97-AF65-F5344CB8AC3E}">
        <p14:creationId xmlns:p14="http://schemas.microsoft.com/office/powerpoint/2010/main" val="896166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③「撮影スタート」をタップします。</a:t>
            </a:r>
            <a:endParaRPr lang="en-US" altLang="ja-JP" dirty="0"/>
          </a:p>
          <a:p>
            <a:endParaRPr lang="en-US" altLang="ja-JP" dirty="0"/>
          </a:p>
          <a:p>
            <a:r>
              <a:rPr lang="ja-JP" altLang="en-US" dirty="0"/>
              <a:t>④「</a:t>
            </a:r>
            <a:r>
              <a:rPr lang="en-US" altLang="ja-JP" dirty="0"/>
              <a:t>OK</a:t>
            </a:r>
            <a:r>
              <a:rPr lang="ja-JP" altLang="en-US" dirty="0"/>
              <a:t>」をタップします。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36621E1C-B2E4-61A0-BA0F-4B968A59481D}"/>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⑤ピンクの上と下の線に顔の上下を合わせます。点線の中心に顔を合わせるようにしてください。</a:t>
            </a:r>
            <a:endParaRPr lang="en-US" altLang="ja-JP" dirty="0"/>
          </a:p>
          <a:p>
            <a:endParaRPr lang="en-US" altLang="ja-JP" dirty="0"/>
          </a:p>
          <a:p>
            <a:r>
              <a:rPr lang="ja-JP" altLang="en-US" dirty="0"/>
              <a:t>⑥カメラマークをタップして撮影します。気に入った写真が撮れるまで何度も撮影できます。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55BB934A-CA17-603D-3520-A8096C59DADF}"/>
              </a:ext>
            </a:extLst>
          </p:cNvPr>
          <p:cNvSpPr>
            <a:spLocks noGrp="1" noRot="1" noChangeAspect="1"/>
          </p:cNvSpPr>
          <p:nvPr>
            <p:ph type="sldImg"/>
          </p:nvPr>
        </p:nvSpPr>
        <p:spPr/>
      </p:sp>
    </p:spTree>
    <p:extLst>
      <p:ext uri="{BB962C8B-B14F-4D97-AF65-F5344CB8AC3E}">
        <p14:creationId xmlns:p14="http://schemas.microsoft.com/office/powerpoint/2010/main" val="3503580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⑦撮影が終わったら、使用する写真を選択します。</a:t>
            </a:r>
            <a:endParaRPr lang="en-US" altLang="ja-JP" dirty="0"/>
          </a:p>
          <a:p>
            <a:endParaRPr lang="en-US" altLang="ja-JP" dirty="0"/>
          </a:p>
          <a:p>
            <a:r>
              <a:rPr lang="ja-JP" altLang="en-US" dirty="0"/>
              <a:t>⑧写真を選択後、</a:t>
            </a:r>
            <a:r>
              <a:rPr lang="en-US" altLang="ja-JP" dirty="0"/>
              <a:t>｢</a:t>
            </a:r>
            <a:r>
              <a:rPr lang="ja-JP" altLang="en-US" dirty="0"/>
              <a:t>補正する」をタップします。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A23A0226-E533-CCA7-0114-0FF79AB2DEB7}"/>
              </a:ext>
            </a:extLst>
          </p:cNvPr>
          <p:cNvSpPr>
            <a:spLocks noGrp="1" noRot="1" noChangeAspect="1"/>
          </p:cNvSpPr>
          <p:nvPr>
            <p:ph type="sldImg"/>
          </p:nvPr>
        </p:nvSpPr>
        <p:spPr/>
      </p:sp>
    </p:spTree>
    <p:extLst>
      <p:ext uri="{BB962C8B-B14F-4D97-AF65-F5344CB8AC3E}">
        <p14:creationId xmlns:p14="http://schemas.microsoft.com/office/powerpoint/2010/main" val="241295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3</a:t>
            </a:fld>
            <a:endParaRPr lang="ja-JP" altLang="en-US" dirty="0"/>
          </a:p>
        </p:txBody>
      </p:sp>
      <p:sp>
        <p:nvSpPr>
          <p:cNvPr id="5" name="ノート プレースホルダー 4">
            <a:extLst>
              <a:ext uri="{FF2B5EF4-FFF2-40B4-BE49-F238E27FC236}">
                <a16:creationId xmlns:a16="http://schemas.microsoft.com/office/drawing/2014/main" id="{541C9883-60CD-4F84-B46C-9ABCD1AFB4AA}"/>
              </a:ext>
            </a:extLst>
          </p:cNvPr>
          <p:cNvSpPr>
            <a:spLocks noGrp="1"/>
          </p:cNvSpPr>
          <p:nvPr>
            <p:ph type="body" sz="quarter" idx="3"/>
          </p:nvPr>
        </p:nvSpPr>
        <p:spPr/>
        <p:txBody>
          <a:bodyPr/>
          <a:lstStyle/>
          <a:p>
            <a:r>
              <a:rPr lang="ja-JP" altLang="en-US" dirty="0"/>
              <a:t>ここではマイナンバーカードとはどのようなカードなのか、また発行・申請のしかたにはどのような方法があるかをご説明します。</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C989FE51-D369-9A06-C664-F7CA99955109}"/>
              </a:ext>
            </a:extLst>
          </p:cNvPr>
          <p:cNvSpPr>
            <a:spLocks noGrp="1" noRot="1" noChangeAspect="1"/>
          </p:cNvSpPr>
          <p:nvPr>
            <p:ph type="sldImg"/>
          </p:nvPr>
        </p:nvSpPr>
        <p:spPr/>
      </p:sp>
    </p:spTree>
    <p:extLst>
      <p:ext uri="{BB962C8B-B14F-4D97-AF65-F5344CB8AC3E}">
        <p14:creationId xmlns:p14="http://schemas.microsoft.com/office/powerpoint/2010/main" val="4080447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⑨</a:t>
            </a:r>
            <a:r>
              <a:rPr lang="en-US" altLang="ja-JP" dirty="0"/>
              <a:t>Android</a:t>
            </a:r>
            <a:r>
              <a:rPr lang="ja-JP" altLang="en-US" dirty="0"/>
              <a:t>同様、マイナンバーカードの申請規定で写真の補正は認められていませんので、補正はせずにそのまま、「サイズ選択」をタップします。</a:t>
            </a:r>
            <a:endParaRPr lang="en-US" altLang="ja-JP" dirty="0"/>
          </a:p>
          <a:p>
            <a:endParaRPr lang="ja-JP" altLang="en-US" dirty="0"/>
          </a:p>
          <a:p>
            <a:r>
              <a:rPr lang="ja-JP" altLang="en-US" dirty="0"/>
              <a:t>⑩写真のサイズは</a:t>
            </a:r>
            <a:r>
              <a:rPr lang="en-US" altLang="ja-JP" dirty="0"/>
              <a:t>｢3.5×4.5cm</a:t>
            </a:r>
            <a:r>
              <a:rPr lang="ja-JP" altLang="en-US" dirty="0"/>
              <a:t>」を選択します。</a:t>
            </a:r>
          </a:p>
          <a:p>
            <a:endParaRPr lang="en-US" altLang="ja-JP" dirty="0"/>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24422CD1-4840-40A2-8B17-2284B210DDDA}"/>
              </a:ext>
            </a:extLst>
          </p:cNvPr>
          <p:cNvSpPr>
            <a:spLocks noGrp="1" noRot="1" noChangeAspect="1"/>
          </p:cNvSpPr>
          <p:nvPr>
            <p:ph type="sldImg"/>
          </p:nvPr>
        </p:nvSpPr>
        <p:spPr/>
      </p:sp>
    </p:spTree>
    <p:extLst>
      <p:ext uri="{BB962C8B-B14F-4D97-AF65-F5344CB8AC3E}">
        <p14:creationId xmlns:p14="http://schemas.microsoft.com/office/powerpoint/2010/main" val="2459431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⑪</a:t>
            </a:r>
            <a:r>
              <a:rPr lang="en-US" altLang="ja-JP" dirty="0"/>
              <a:t>｢</a:t>
            </a:r>
            <a:r>
              <a:rPr lang="ja-JP" altLang="en-US" dirty="0"/>
              <a:t>保存する」をタップします。</a:t>
            </a:r>
            <a:endParaRPr lang="en-US" altLang="ja-JP" dirty="0"/>
          </a:p>
          <a:p>
            <a:endParaRPr lang="en-US" altLang="ja-JP" dirty="0"/>
          </a:p>
          <a:p>
            <a:pPr lvl="0"/>
            <a:r>
              <a:rPr lang="ja-JP" altLang="en-US" dirty="0"/>
              <a:t>⑫保存完了画面が表示されれば撮影は完了です。</a:t>
            </a:r>
            <a:endParaRPr lang="en-US" altLang="ja-JP" dirty="0"/>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504E9DD2-1CE0-5CC9-6343-3449A6C1FD9F}"/>
              </a:ext>
            </a:extLst>
          </p:cNvPr>
          <p:cNvSpPr>
            <a:spLocks noGrp="1" noRot="1" noChangeAspect="1"/>
          </p:cNvSpPr>
          <p:nvPr>
            <p:ph type="sldImg"/>
          </p:nvPr>
        </p:nvSpPr>
        <p:spPr/>
      </p:sp>
    </p:spTree>
    <p:extLst>
      <p:ext uri="{BB962C8B-B14F-4D97-AF65-F5344CB8AC3E}">
        <p14:creationId xmlns:p14="http://schemas.microsoft.com/office/powerpoint/2010/main" val="4093134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32</a:t>
            </a:fld>
            <a:endParaRPr lang="ja-JP" altLang="en-US"/>
          </a:p>
        </p:txBody>
      </p:sp>
      <p:sp>
        <p:nvSpPr>
          <p:cNvPr id="6" name="ノート プレースホルダー 5">
            <a:extLst>
              <a:ext uri="{FF2B5EF4-FFF2-40B4-BE49-F238E27FC236}">
                <a16:creationId xmlns:a16="http://schemas.microsoft.com/office/drawing/2014/main" id="{0107EF36-5A42-43B2-81C0-C8823177B837}"/>
              </a:ext>
            </a:extLst>
          </p:cNvPr>
          <p:cNvSpPr>
            <a:spLocks noGrp="1"/>
          </p:cNvSpPr>
          <p:nvPr>
            <p:ph type="body" sz="quarter" idx="3"/>
          </p:nvPr>
        </p:nvSpPr>
        <p:spPr/>
        <p:txBody>
          <a:bodyPr/>
          <a:lstStyle/>
          <a:p>
            <a:r>
              <a:rPr lang="ja-JP" altLang="en-US" dirty="0"/>
              <a:t>ここではマイナンバーカード申請のための</a:t>
            </a:r>
            <a:r>
              <a:rPr lang="en-US" altLang="ja-JP" dirty="0"/>
              <a:t>HP</a:t>
            </a:r>
            <a:r>
              <a:rPr lang="ja-JP" altLang="en-US" dirty="0"/>
              <a:t>に接続し、顔写真の登録、申請情報等の登録を行い、申請を進めていきます。</a:t>
            </a:r>
          </a:p>
          <a:p>
            <a:endParaRPr lang="ja-JP" altLang="en-US" dirty="0"/>
          </a:p>
        </p:txBody>
      </p:sp>
      <p:sp>
        <p:nvSpPr>
          <p:cNvPr id="7" name="スライド イメージ プレースホルダー 6">
            <a:extLst>
              <a:ext uri="{FF2B5EF4-FFF2-40B4-BE49-F238E27FC236}">
                <a16:creationId xmlns:a16="http://schemas.microsoft.com/office/drawing/2014/main" id="{A145D0A3-A535-FD7F-FA31-7F453A75875B}"/>
              </a:ext>
            </a:extLst>
          </p:cNvPr>
          <p:cNvSpPr>
            <a:spLocks noGrp="1" noRot="1" noChangeAspect="1"/>
          </p:cNvSpPr>
          <p:nvPr>
            <p:ph type="sldImg"/>
          </p:nvPr>
        </p:nvSpPr>
        <p:spPr/>
      </p:sp>
    </p:spTree>
    <p:extLst>
      <p:ext uri="{BB962C8B-B14F-4D97-AF65-F5344CB8AC3E}">
        <p14:creationId xmlns:p14="http://schemas.microsoft.com/office/powerpoint/2010/main" val="1413056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33</a:t>
            </a:fld>
            <a:endParaRPr lang="ja-JP" altLang="en-US"/>
          </a:p>
        </p:txBody>
      </p:sp>
      <p:sp>
        <p:nvSpPr>
          <p:cNvPr id="6" name="ノート プレースホルダー 5">
            <a:extLst>
              <a:ext uri="{FF2B5EF4-FFF2-40B4-BE49-F238E27FC236}">
                <a16:creationId xmlns:a16="http://schemas.microsoft.com/office/drawing/2014/main" id="{E2219186-2CFD-4EB5-A7EC-06270A0B3384}"/>
              </a:ext>
            </a:extLst>
          </p:cNvPr>
          <p:cNvSpPr>
            <a:spLocks noGrp="1"/>
          </p:cNvSpPr>
          <p:nvPr>
            <p:ph type="body" sz="quarter" idx="3"/>
          </p:nvPr>
        </p:nvSpPr>
        <p:spPr/>
        <p:txBody>
          <a:bodyPr/>
          <a:lstStyle/>
          <a:p>
            <a:r>
              <a:rPr lang="ja-JP" altLang="en-US" dirty="0"/>
              <a:t>マイナンバーカードの申請は、個人番号カード交付申請書に印刷されている</a:t>
            </a:r>
            <a:r>
              <a:rPr lang="en-US" altLang="ja-JP" dirty="0"/>
              <a:t>QR</a:t>
            </a:r>
            <a:r>
              <a:rPr lang="ja-JP" altLang="en-US" dirty="0"/>
              <a:t>コードを読み取ることによって申請を行います。</a:t>
            </a:r>
            <a:endParaRPr lang="en-US" altLang="ja-JP" dirty="0"/>
          </a:p>
          <a:p>
            <a:endParaRPr lang="en-US" altLang="ja-JP" dirty="0"/>
          </a:p>
          <a:p>
            <a:r>
              <a:rPr lang="en-US" altLang="ja-JP" dirty="0"/>
              <a:t>QR</a:t>
            </a:r>
            <a:r>
              <a:rPr lang="ja-JP" altLang="en-US" dirty="0"/>
              <a:t>コードを読み取るアプリには様々なものがあります。お好みのアプリをダウンロードしてお使いください。</a:t>
            </a:r>
            <a:endParaRPr lang="en-US" altLang="ja-JP" dirty="0"/>
          </a:p>
          <a:p>
            <a:endParaRPr lang="en-US" altLang="ja-JP" dirty="0"/>
          </a:p>
          <a:p>
            <a:r>
              <a:rPr lang="en-US" altLang="ja-JP" dirty="0"/>
              <a:t>Android</a:t>
            </a:r>
            <a:r>
              <a:rPr lang="ja-JP" altLang="en-US" dirty="0"/>
              <a:t>のスマートフォンの場合、</a:t>
            </a:r>
            <a:r>
              <a:rPr lang="en-US" altLang="ja-JP" dirty="0"/>
              <a:t>Google</a:t>
            </a:r>
            <a:r>
              <a:rPr lang="ja-JP" altLang="en-US" dirty="0"/>
              <a:t>レンズというアプリを使用して説明します。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a:t>
            </a:r>
            <a:r>
              <a:rPr lang="en-US" altLang="ja-JP" dirty="0"/>
              <a:t>QR</a:t>
            </a:r>
            <a:r>
              <a:rPr lang="ja-JP" altLang="en-US" dirty="0"/>
              <a:t>コード読み取りアプリの選択にあたって、受講者に対して個別のアプリの利用の強制や強い誘導等は行わないでください。</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3CA408C1-51A0-40F9-9A9B-2A6F01A3BEA5}"/>
              </a:ext>
            </a:extLst>
          </p:cNvPr>
          <p:cNvSpPr>
            <a:spLocks noGrp="1" noRot="1" noChangeAspect="1"/>
          </p:cNvSpPr>
          <p:nvPr>
            <p:ph type="sldImg"/>
          </p:nvPr>
        </p:nvSpPr>
        <p:spPr/>
      </p:sp>
    </p:spTree>
    <p:extLst>
      <p:ext uri="{BB962C8B-B14F-4D97-AF65-F5344CB8AC3E}">
        <p14:creationId xmlns:p14="http://schemas.microsoft.com/office/powerpoint/2010/main" val="4118999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画像から検索するには、まず最初に</a:t>
            </a:r>
            <a:r>
              <a:rPr lang="en-US" altLang="ja-JP" dirty="0"/>
              <a:t>Google</a:t>
            </a:r>
            <a:r>
              <a:rPr lang="ja-JP" altLang="en-US" dirty="0"/>
              <a:t>レンズアプリを端末にインストールする必要がありますので、最初に</a:t>
            </a:r>
            <a:r>
              <a:rPr lang="en-US" altLang="ja-JP" dirty="0"/>
              <a:t>Google</a:t>
            </a:r>
            <a:r>
              <a:rPr lang="ja-JP" altLang="en-US" dirty="0"/>
              <a:t>レンズアプリのインストールのしかたからご説明いたします。</a:t>
            </a:r>
            <a:endParaRPr lang="en-US" altLang="ja-JP" dirty="0"/>
          </a:p>
          <a:p>
            <a:endParaRPr lang="en-US" altLang="ja-JP" dirty="0"/>
          </a:p>
          <a:p>
            <a:r>
              <a:rPr lang="ja-JP" altLang="en-US" dirty="0"/>
              <a:t>①最初に、ホーム画面から</a:t>
            </a:r>
            <a:r>
              <a:rPr lang="en-US" altLang="ja-JP" dirty="0"/>
              <a:t>Play</a:t>
            </a:r>
            <a:r>
              <a:rPr lang="ja-JP" altLang="en-US" dirty="0"/>
              <a:t>ストアをタップしてください。</a:t>
            </a:r>
            <a:endParaRPr lang="en-US" altLang="ja-JP" dirty="0"/>
          </a:p>
          <a:p>
            <a:endParaRPr lang="en-US" altLang="ja-JP" dirty="0"/>
          </a:p>
          <a:p>
            <a:r>
              <a:rPr lang="ja-JP" altLang="en-US" dirty="0"/>
              <a:t>②画面が切り替わり、</a:t>
            </a:r>
            <a:r>
              <a:rPr lang="en-US" altLang="ja-JP" dirty="0"/>
              <a:t>Play</a:t>
            </a:r>
            <a:r>
              <a:rPr lang="ja-JP" altLang="en-US" dirty="0"/>
              <a:t>ストアが表示されたら画面上部の「アプリやゲームを検索</a:t>
            </a:r>
            <a:r>
              <a:rPr lang="en-US" altLang="ja-JP" dirty="0"/>
              <a:t>…</a:t>
            </a:r>
            <a:r>
              <a:rPr lang="ja-JP" altLang="en-US" dirty="0"/>
              <a:t>」と記載されたグレーの枠をタップしてください。</a:t>
            </a:r>
            <a:endParaRPr lang="en-US" altLang="ja-JP" dirty="0"/>
          </a:p>
          <a:p>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34</a:t>
            </a:fld>
            <a:endParaRPr lang="ja-JP" altLang="en-US"/>
          </a:p>
        </p:txBody>
      </p:sp>
      <p:sp>
        <p:nvSpPr>
          <p:cNvPr id="7" name="スライド イメージ プレースホルダー 6">
            <a:extLst>
              <a:ext uri="{FF2B5EF4-FFF2-40B4-BE49-F238E27FC236}">
                <a16:creationId xmlns:a16="http://schemas.microsoft.com/office/drawing/2014/main" id="{81C8139F-AC3D-8053-C492-2E5CD14BE835}"/>
              </a:ext>
            </a:extLst>
          </p:cNvPr>
          <p:cNvSpPr>
            <a:spLocks noGrp="1" noRot="1" noChangeAspect="1"/>
          </p:cNvSpPr>
          <p:nvPr>
            <p:ph type="sldImg"/>
          </p:nvPr>
        </p:nvSpPr>
        <p:spPr/>
      </p:sp>
    </p:spTree>
    <p:extLst>
      <p:ext uri="{BB962C8B-B14F-4D97-AF65-F5344CB8AC3E}">
        <p14:creationId xmlns:p14="http://schemas.microsoft.com/office/powerpoint/2010/main" val="2942648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③文字入力画面になりますので、「ぐーぐるれんず」と入力し、右下の虫眼鏡のボタンで検索すると「</a:t>
            </a:r>
            <a:r>
              <a:rPr lang="en-US" altLang="ja-JP" dirty="0"/>
              <a:t>Google</a:t>
            </a:r>
            <a:r>
              <a:rPr lang="ja-JP" altLang="en-US" dirty="0"/>
              <a:t>レンズ」が表示されます。</a:t>
            </a:r>
            <a:endParaRPr lang="en-US" altLang="ja-JP" dirty="0"/>
          </a:p>
          <a:p>
            <a:endParaRPr lang="en-US" altLang="ja-JP" dirty="0"/>
          </a:p>
          <a:p>
            <a:r>
              <a:rPr lang="ja-JP" altLang="en-US" dirty="0"/>
              <a:t>④</a:t>
            </a:r>
            <a:r>
              <a:rPr lang="en-US" altLang="ja-JP" dirty="0"/>
              <a:t>Google</a:t>
            </a:r>
            <a:r>
              <a:rPr lang="ja-JP" altLang="en-US" dirty="0"/>
              <a:t>レンズアプリの詳細画面が表示されますので、この画面で画面左上に表示される青色の「インストール」と書かれたボタンをタップしインストールします。</a:t>
            </a:r>
            <a:endParaRPr lang="en-US" altLang="ja-JP" dirty="0"/>
          </a:p>
          <a:p>
            <a:endParaRPr lang="en-US" altLang="ja-JP" dirty="0"/>
          </a:p>
          <a:p>
            <a:endParaRPr lang="en-US" altLang="ja-JP" dirty="0"/>
          </a:p>
          <a:p>
            <a:r>
              <a:rPr lang="ja-JP" altLang="en-US" dirty="0"/>
              <a:t>インストールが完了すると画面に「開く」のボタンが表示されます。</a:t>
            </a:r>
            <a:endParaRPr lang="en-US" altLang="ja-JP" dirty="0"/>
          </a:p>
          <a:p>
            <a:endParaRPr lang="en-US" altLang="ja-JP" dirty="0"/>
          </a:p>
          <a:p>
            <a:r>
              <a:rPr lang="ja-JP" altLang="en-US" dirty="0"/>
              <a:t>これでインストール完了となります。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講師の皆様は、受講者の皆様が問題なくアプリをインストールできているかを確認してから、先に進めてください。</a:t>
            </a:r>
            <a:endParaRPr lang="en-US" altLang="ja-JP" dirty="0"/>
          </a:p>
          <a:p>
            <a:endParaRPr lang="en-US" altLang="ja-JP" dirty="0"/>
          </a:p>
          <a:p>
            <a:r>
              <a:rPr lang="ja-JP" altLang="en-US" dirty="0"/>
              <a:t>もし、アプリのインストールについてもっと詳しく知りたいという受講者がいた場合、アプリについて学ぶ講座もありますので、併せてご案内ください。</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35</a:t>
            </a:fld>
            <a:endParaRPr lang="ja-JP" altLang="en-US"/>
          </a:p>
        </p:txBody>
      </p:sp>
      <p:sp>
        <p:nvSpPr>
          <p:cNvPr id="7" name="スライド イメージ プレースホルダー 6">
            <a:extLst>
              <a:ext uri="{FF2B5EF4-FFF2-40B4-BE49-F238E27FC236}">
                <a16:creationId xmlns:a16="http://schemas.microsoft.com/office/drawing/2014/main" id="{E567B456-FA05-254B-8771-25DEBA9F2D94}"/>
              </a:ext>
            </a:extLst>
          </p:cNvPr>
          <p:cNvSpPr>
            <a:spLocks noGrp="1" noRot="1" noChangeAspect="1"/>
          </p:cNvSpPr>
          <p:nvPr>
            <p:ph type="sldImg"/>
          </p:nvPr>
        </p:nvSpPr>
        <p:spPr/>
      </p:sp>
    </p:spTree>
    <p:extLst>
      <p:ext uri="{BB962C8B-B14F-4D97-AF65-F5344CB8AC3E}">
        <p14:creationId xmlns:p14="http://schemas.microsoft.com/office/powerpoint/2010/main" val="3554267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次は</a:t>
            </a:r>
            <a:r>
              <a:rPr lang="en-US" altLang="ja-JP" dirty="0"/>
              <a:t>Google</a:t>
            </a:r>
            <a:r>
              <a:rPr lang="ja-JP" altLang="en-US" dirty="0"/>
              <a:t>レンズを使用し、マイナンバーカードを申請するためのウェブサイトへ接続をしてみましょう。</a:t>
            </a:r>
            <a:endParaRPr lang="en-US" altLang="ja-JP" dirty="0"/>
          </a:p>
          <a:p>
            <a:endParaRPr lang="en-US" altLang="ja-JP" dirty="0"/>
          </a:p>
          <a:p>
            <a:r>
              <a:rPr lang="ja-JP" altLang="en-US" dirty="0"/>
              <a:t>①最初にホーム画面から</a:t>
            </a:r>
            <a:r>
              <a:rPr lang="en-US" altLang="ja-JP" dirty="0"/>
              <a:t>Google</a:t>
            </a:r>
            <a:r>
              <a:rPr lang="ja-JP" altLang="en-US" dirty="0"/>
              <a:t>レンズのマークをタップするとアプリが立ち上がります。</a:t>
            </a:r>
            <a:endParaRPr lang="en-US" altLang="ja-JP" dirty="0"/>
          </a:p>
          <a:p>
            <a:endParaRPr lang="en-US" altLang="ja-JP" dirty="0"/>
          </a:p>
          <a:p>
            <a:r>
              <a:rPr lang="ja-JP" altLang="en-US" dirty="0"/>
              <a:t>②「フォトギャラリーを開く」をタップします。</a:t>
            </a:r>
            <a:endParaRPr lang="en-US" altLang="ja-JP" dirty="0"/>
          </a:p>
        </p:txBody>
      </p:sp>
      <p:sp>
        <p:nvSpPr>
          <p:cNvPr id="7" name="スライド イメージ プレースホルダー 6">
            <a:extLst>
              <a:ext uri="{FF2B5EF4-FFF2-40B4-BE49-F238E27FC236}">
                <a16:creationId xmlns:a16="http://schemas.microsoft.com/office/drawing/2014/main" id="{4E7701ED-CC9D-09D9-54DE-DE66AB9FE04F}"/>
              </a:ext>
            </a:extLst>
          </p:cNvPr>
          <p:cNvSpPr>
            <a:spLocks noGrp="1" noRot="1" noChangeAspect="1"/>
          </p:cNvSpPr>
          <p:nvPr>
            <p:ph type="sldImg"/>
          </p:nvPr>
        </p:nvSpPr>
        <p:spPr/>
      </p:sp>
    </p:spTree>
    <p:extLst>
      <p:ext uri="{BB962C8B-B14F-4D97-AF65-F5344CB8AC3E}">
        <p14:creationId xmlns:p14="http://schemas.microsoft.com/office/powerpoint/2010/main" val="1382610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③デバイス内の写真やメディアへのアクセスに関するポップアップには「許可」をタップします。</a:t>
            </a:r>
            <a:endParaRPr lang="en-US" altLang="ja-JP" dirty="0"/>
          </a:p>
          <a:p>
            <a:endParaRPr lang="en-US" altLang="ja-JP" dirty="0"/>
          </a:p>
          <a:p>
            <a:r>
              <a:rPr lang="ja-JP" altLang="en-US" dirty="0"/>
              <a:t>④写真と動画の撮影に関するポップアップには「アプリの使用時のみ」をタップします。</a:t>
            </a:r>
          </a:p>
        </p:txBody>
      </p:sp>
      <p:sp>
        <p:nvSpPr>
          <p:cNvPr id="7" name="スライド イメージ プレースホルダー 6">
            <a:extLst>
              <a:ext uri="{FF2B5EF4-FFF2-40B4-BE49-F238E27FC236}">
                <a16:creationId xmlns:a16="http://schemas.microsoft.com/office/drawing/2014/main" id="{E8C9DE46-D7C9-D015-8AE2-EFAA91385EA4}"/>
              </a:ext>
            </a:extLst>
          </p:cNvPr>
          <p:cNvSpPr>
            <a:spLocks noGrp="1" noRot="1" noChangeAspect="1"/>
          </p:cNvSpPr>
          <p:nvPr>
            <p:ph type="sldImg"/>
          </p:nvPr>
        </p:nvSpPr>
        <p:spPr/>
      </p:sp>
    </p:spTree>
    <p:extLst>
      <p:ext uri="{BB962C8B-B14F-4D97-AF65-F5344CB8AC3E}">
        <p14:creationId xmlns:p14="http://schemas.microsoft.com/office/powerpoint/2010/main" val="3885291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表示が切り替わり、フォトギャラリーが表示されます。</a:t>
            </a:r>
            <a:endParaRPr lang="en-US" altLang="ja-JP" dirty="0"/>
          </a:p>
          <a:p>
            <a:endParaRPr lang="en-US" altLang="ja-JP" dirty="0"/>
          </a:p>
          <a:p>
            <a:r>
              <a:rPr lang="ja-JP" altLang="en-US" dirty="0"/>
              <a:t>⑤「カメラで検索しましょう」をタップします。</a:t>
            </a:r>
            <a:endParaRPr lang="en-US" altLang="ja-JP" dirty="0"/>
          </a:p>
          <a:p>
            <a:endParaRPr lang="en-US" altLang="ja-JP" dirty="0"/>
          </a:p>
          <a:p>
            <a:r>
              <a:rPr lang="ja-JP" altLang="en-US" dirty="0"/>
              <a:t>⑥「個人番号カード交付申請書」の</a:t>
            </a:r>
            <a:r>
              <a:rPr lang="en-US" altLang="ja-JP" dirty="0"/>
              <a:t>QR</a:t>
            </a:r>
            <a:r>
              <a:rPr lang="ja-JP" altLang="en-US" dirty="0"/>
              <a:t>コードにカメラをかざします。</a:t>
            </a:r>
          </a:p>
        </p:txBody>
      </p:sp>
      <p:sp>
        <p:nvSpPr>
          <p:cNvPr id="7" name="スライド イメージ プレースホルダー 6">
            <a:extLst>
              <a:ext uri="{FF2B5EF4-FFF2-40B4-BE49-F238E27FC236}">
                <a16:creationId xmlns:a16="http://schemas.microsoft.com/office/drawing/2014/main" id="{F0941068-A584-D8D1-F4D8-092A4F5B5B1E}"/>
              </a:ext>
            </a:extLst>
          </p:cNvPr>
          <p:cNvSpPr>
            <a:spLocks noGrp="1" noRot="1" noChangeAspect="1"/>
          </p:cNvSpPr>
          <p:nvPr>
            <p:ph type="sldImg"/>
          </p:nvPr>
        </p:nvSpPr>
        <p:spPr/>
      </p:sp>
    </p:spTree>
    <p:extLst>
      <p:ext uri="{BB962C8B-B14F-4D97-AF65-F5344CB8AC3E}">
        <p14:creationId xmlns:p14="http://schemas.microsoft.com/office/powerpoint/2010/main" val="82244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⑦</a:t>
            </a:r>
            <a:r>
              <a:rPr lang="en-US" altLang="ja-JP" dirty="0"/>
              <a:t>QR</a:t>
            </a:r>
            <a:r>
              <a:rPr lang="ja-JP" altLang="en-US" dirty="0"/>
              <a:t>コードを中央に収め、シャッターボタンをタップします。</a:t>
            </a:r>
            <a:endParaRPr lang="en-US" altLang="ja-JP" dirty="0"/>
          </a:p>
          <a:p>
            <a:endParaRPr lang="en-US" altLang="ja-JP" dirty="0"/>
          </a:p>
          <a:p>
            <a:r>
              <a:rPr lang="ja-JP" altLang="en-US" dirty="0"/>
              <a:t>⑧</a:t>
            </a:r>
            <a:r>
              <a:rPr lang="en-US" altLang="ja-JP" dirty="0"/>
              <a:t>QR</a:t>
            </a:r>
            <a:r>
              <a:rPr lang="ja-JP" altLang="en-US" dirty="0"/>
              <a:t>コードを読み取ると、ウェブサイトの</a:t>
            </a:r>
            <a:r>
              <a:rPr lang="en-US" altLang="ja-JP" dirty="0"/>
              <a:t>URL</a:t>
            </a:r>
            <a:r>
              <a:rPr lang="ja-JP" altLang="en-US" dirty="0"/>
              <a:t>が表示されます。</a:t>
            </a:r>
            <a:endParaRPr lang="en-US" altLang="ja-JP" dirty="0"/>
          </a:p>
        </p:txBody>
      </p:sp>
      <p:sp>
        <p:nvSpPr>
          <p:cNvPr id="7" name="スライド イメージ プレースホルダー 6">
            <a:extLst>
              <a:ext uri="{FF2B5EF4-FFF2-40B4-BE49-F238E27FC236}">
                <a16:creationId xmlns:a16="http://schemas.microsoft.com/office/drawing/2014/main" id="{D79AC9F5-AB15-7A8A-966E-D45677C6613E}"/>
              </a:ext>
            </a:extLst>
          </p:cNvPr>
          <p:cNvSpPr>
            <a:spLocks noGrp="1" noRot="1" noChangeAspect="1"/>
          </p:cNvSpPr>
          <p:nvPr>
            <p:ph type="sldImg"/>
          </p:nvPr>
        </p:nvSpPr>
        <p:spPr/>
      </p:sp>
    </p:spTree>
    <p:extLst>
      <p:ext uri="{BB962C8B-B14F-4D97-AF65-F5344CB8AC3E}">
        <p14:creationId xmlns:p14="http://schemas.microsoft.com/office/powerpoint/2010/main" val="257020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4</a:t>
            </a:fld>
            <a:endParaRPr lang="ja-JP" altLang="en-US" dirty="0"/>
          </a:p>
        </p:txBody>
      </p:sp>
      <p:sp>
        <p:nvSpPr>
          <p:cNvPr id="5" name="ノート プレースホルダー 4">
            <a:extLst>
              <a:ext uri="{FF2B5EF4-FFF2-40B4-BE49-F238E27FC236}">
                <a16:creationId xmlns:a16="http://schemas.microsoft.com/office/drawing/2014/main" id="{E15710E9-45A4-41C8-8A10-387EDD0D1397}"/>
              </a:ext>
            </a:extLst>
          </p:cNvPr>
          <p:cNvSpPr>
            <a:spLocks noGrp="1"/>
          </p:cNvSpPr>
          <p:nvPr>
            <p:ph type="body" sz="quarter" idx="3"/>
          </p:nvPr>
        </p:nvSpPr>
        <p:spPr/>
        <p:txBody>
          <a:bodyPr/>
          <a:lstStyle/>
          <a:p>
            <a:r>
              <a:rPr lang="ja-JP" altLang="en-US" dirty="0"/>
              <a:t>マイナンバーカードとはどのようなカードなのでしょうか。</a:t>
            </a:r>
            <a:endParaRPr lang="en-US" altLang="ja-JP" dirty="0"/>
          </a:p>
          <a:p>
            <a:endParaRPr lang="en-US" altLang="ja-JP" dirty="0"/>
          </a:p>
          <a:p>
            <a:r>
              <a:rPr lang="ja-JP" altLang="en-US" dirty="0"/>
              <a:t>マイナンバーカードは個人番号カードともいいます。</a:t>
            </a:r>
            <a:endParaRPr lang="en-US" altLang="ja-JP" dirty="0"/>
          </a:p>
          <a:p>
            <a:endParaRPr lang="en-US" altLang="ja-JP" dirty="0"/>
          </a:p>
          <a:p>
            <a:r>
              <a:rPr lang="ja-JP" altLang="en-US" dirty="0"/>
              <a:t>マイナンバーカードは、一人ひとりに割り当てられる番号、「マイナンバー」が記載されたプラスチック製の</a:t>
            </a:r>
            <a:r>
              <a:rPr lang="en-US" altLang="ja-JP" dirty="0"/>
              <a:t>IC</a:t>
            </a:r>
            <a:r>
              <a:rPr lang="ja-JP" altLang="en-US" dirty="0"/>
              <a:t> チップ付きカードです。</a:t>
            </a:r>
            <a:endParaRPr lang="en-US" altLang="ja-JP" dirty="0"/>
          </a:p>
          <a:p>
            <a:br>
              <a:rPr lang="en-US" altLang="ja-JP" dirty="0"/>
            </a:br>
            <a:r>
              <a:rPr lang="ja-JP" altLang="en-US" dirty="0"/>
              <a:t>本人が申請することにより無料で交付されます。</a:t>
            </a:r>
            <a:endParaRPr lang="en-US" altLang="ja-JP" dirty="0"/>
          </a:p>
          <a:p>
            <a:endParaRPr lang="en-US" altLang="ja-JP" dirty="0"/>
          </a:p>
          <a:p>
            <a:r>
              <a:rPr lang="en-US" altLang="ja-JP" dirty="0"/>
              <a:t>IC</a:t>
            </a:r>
            <a:r>
              <a:rPr lang="ja-JP" altLang="en-US" dirty="0"/>
              <a:t>チップの中には、電子証明書が入っており、行政手続き等で使うことができます。</a:t>
            </a:r>
            <a:endParaRPr lang="en-US" altLang="ja-JP" dirty="0"/>
          </a:p>
          <a:p>
            <a:endParaRPr lang="en-US" altLang="ja-JP" dirty="0"/>
          </a:p>
          <a:p>
            <a:endParaRPr lang="en-US" altLang="ja-JP" dirty="0"/>
          </a:p>
          <a:p>
            <a:r>
              <a:rPr lang="ja-JP" altLang="en-US" dirty="0"/>
              <a:t>カードの表面には、氏名、住所、生年月日、性別、顔写真等が表示されており、公的な本人確認書類として使うことができます。</a:t>
            </a:r>
            <a:endParaRPr lang="en-US" altLang="ja-JP" dirty="0"/>
          </a:p>
          <a:p>
            <a:endParaRPr lang="en-US" altLang="ja-JP" dirty="0"/>
          </a:p>
          <a:p>
            <a:r>
              <a:rPr lang="ja-JP" altLang="en-US" dirty="0"/>
              <a:t>また、カード裏面にはマイナンバー（個人番号）が記載されています。</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074B1D63-9260-4108-388E-BE176AA9323F}"/>
              </a:ext>
            </a:extLst>
          </p:cNvPr>
          <p:cNvSpPr>
            <a:spLocks noGrp="1" noRot="1" noChangeAspect="1"/>
          </p:cNvSpPr>
          <p:nvPr>
            <p:ph type="sldImg"/>
          </p:nvPr>
        </p:nvSpPr>
        <p:spPr/>
      </p:sp>
    </p:spTree>
    <p:extLst>
      <p:ext uri="{BB962C8B-B14F-4D97-AF65-F5344CB8AC3E}">
        <p14:creationId xmlns:p14="http://schemas.microsoft.com/office/powerpoint/2010/main" val="1446229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⑨</a:t>
            </a:r>
            <a:r>
              <a:rPr lang="en-US" altLang="ja-JP" dirty="0"/>
              <a:t>URL</a:t>
            </a:r>
            <a:r>
              <a:rPr lang="ja-JP" altLang="en-US" dirty="0"/>
              <a:t>をタップするとマイナンバーカードの交付申請のためのサイトに接続されます。以降サイトの指示に従い、マイナンバーカードの申請を行います。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スライド イメージ プレースホルダー 6">
            <a:extLst>
              <a:ext uri="{FF2B5EF4-FFF2-40B4-BE49-F238E27FC236}">
                <a16:creationId xmlns:a16="http://schemas.microsoft.com/office/drawing/2014/main" id="{2A8F6C98-3199-D52A-7FA7-32D41FE9D2A0}"/>
              </a:ext>
            </a:extLst>
          </p:cNvPr>
          <p:cNvSpPr>
            <a:spLocks noGrp="1" noRot="1" noChangeAspect="1"/>
          </p:cNvSpPr>
          <p:nvPr>
            <p:ph type="sldImg"/>
          </p:nvPr>
        </p:nvSpPr>
        <p:spPr/>
      </p:sp>
    </p:spTree>
    <p:extLst>
      <p:ext uri="{BB962C8B-B14F-4D97-AF65-F5344CB8AC3E}">
        <p14:creationId xmlns:p14="http://schemas.microsoft.com/office/powerpoint/2010/main" val="3724903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41</a:t>
            </a:fld>
            <a:endParaRPr lang="ja-JP" altLang="en-US"/>
          </a:p>
        </p:txBody>
      </p:sp>
      <p:sp>
        <p:nvSpPr>
          <p:cNvPr id="6" name="ノート プレースホルダー 5">
            <a:extLst>
              <a:ext uri="{FF2B5EF4-FFF2-40B4-BE49-F238E27FC236}">
                <a16:creationId xmlns:a16="http://schemas.microsoft.com/office/drawing/2014/main" id="{E2219186-2CFD-4EB5-A7EC-06270A0B3384}"/>
              </a:ext>
            </a:extLst>
          </p:cNvPr>
          <p:cNvSpPr>
            <a:spLocks noGrp="1"/>
          </p:cNvSpPr>
          <p:nvPr>
            <p:ph type="body" sz="quarter" idx="3"/>
          </p:nvPr>
        </p:nvSpPr>
        <p:spPr/>
        <p:txBody>
          <a:bodyPr/>
          <a:lstStyle/>
          <a:p>
            <a:r>
              <a:rPr lang="ja-JP" altLang="en-US" dirty="0"/>
              <a:t>マイナンバーカードの申請について、</a:t>
            </a:r>
            <a:r>
              <a:rPr lang="en-US" altLang="ja-JP" dirty="0"/>
              <a:t>iPhone</a:t>
            </a:r>
            <a:r>
              <a:rPr lang="ja-JP" altLang="en-US" dirty="0"/>
              <a:t>の場合は</a:t>
            </a:r>
            <a:r>
              <a:rPr lang="en-US" altLang="ja-JP" dirty="0"/>
              <a:t>Google</a:t>
            </a:r>
            <a:r>
              <a:rPr lang="ja-JP" altLang="en-US" dirty="0"/>
              <a:t>アプリと</a:t>
            </a:r>
            <a:r>
              <a:rPr lang="en-US" altLang="ja-JP" dirty="0"/>
              <a:t>iPhone</a:t>
            </a:r>
            <a:r>
              <a:rPr lang="ja-JP" altLang="en-US" dirty="0"/>
              <a:t>のカメラ機能を使用して説明します。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a:t>
            </a:r>
            <a:r>
              <a:rPr lang="en-US" altLang="ja-JP" dirty="0"/>
              <a:t>QR</a:t>
            </a:r>
            <a:r>
              <a:rPr lang="ja-JP" altLang="en-US" dirty="0"/>
              <a:t>コード読み取りアプリの選択にあたって、受講者に対して個別のアプリの利用の強制や強い誘導等は行わないでください。</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700CFC47-2806-8C80-0C82-B18BF9BDB5A0}"/>
              </a:ext>
            </a:extLst>
          </p:cNvPr>
          <p:cNvSpPr>
            <a:spLocks noGrp="1" noRot="1" noChangeAspect="1"/>
          </p:cNvSpPr>
          <p:nvPr>
            <p:ph type="sldImg"/>
          </p:nvPr>
        </p:nvSpPr>
        <p:spPr/>
      </p:sp>
    </p:spTree>
    <p:extLst>
      <p:ext uri="{BB962C8B-B14F-4D97-AF65-F5344CB8AC3E}">
        <p14:creationId xmlns:p14="http://schemas.microsoft.com/office/powerpoint/2010/main" val="3453848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まず最初に</a:t>
            </a:r>
            <a:r>
              <a:rPr lang="en-US" altLang="ja-JP" dirty="0"/>
              <a:t>Google</a:t>
            </a:r>
            <a:r>
              <a:rPr lang="ja-JP" altLang="en-US" dirty="0"/>
              <a:t>アプリを端末にインストールする必要がありますので、最初に</a:t>
            </a:r>
            <a:r>
              <a:rPr lang="en-US" altLang="ja-JP" dirty="0"/>
              <a:t>Google</a:t>
            </a:r>
            <a:r>
              <a:rPr lang="ja-JP" altLang="en-US" dirty="0"/>
              <a:t>アプリのインストールのしかたからご説明いたします。</a:t>
            </a:r>
            <a:endParaRPr lang="en-US" altLang="ja-JP" dirty="0"/>
          </a:p>
          <a:p>
            <a:endParaRPr lang="en-US" altLang="ja-JP" dirty="0"/>
          </a:p>
          <a:p>
            <a:r>
              <a:rPr lang="ja-JP" altLang="en-US" dirty="0"/>
              <a:t>①最初に、ホーム画面から</a:t>
            </a:r>
            <a:r>
              <a:rPr lang="en-US" altLang="ja-JP" dirty="0"/>
              <a:t>App</a:t>
            </a:r>
            <a:r>
              <a:rPr lang="ja-JP" altLang="en-US" dirty="0"/>
              <a:t> </a:t>
            </a:r>
            <a:r>
              <a:rPr lang="en-US" altLang="ja-JP" dirty="0"/>
              <a:t>store</a:t>
            </a:r>
            <a:r>
              <a:rPr lang="ja-JP" altLang="en-US" dirty="0"/>
              <a:t>をタップしてください。</a:t>
            </a:r>
            <a:endParaRPr lang="en-US" altLang="ja-JP" dirty="0"/>
          </a:p>
          <a:p>
            <a:endParaRPr lang="en-US" altLang="ja-JP" dirty="0"/>
          </a:p>
          <a:p>
            <a:r>
              <a:rPr lang="ja-JP" altLang="en-US" dirty="0"/>
              <a:t>②画面が切り替わり、</a:t>
            </a:r>
            <a:r>
              <a:rPr lang="en-US" altLang="ja-JP" dirty="0"/>
              <a:t>App</a:t>
            </a:r>
            <a:r>
              <a:rPr lang="ja-JP" altLang="en-US" dirty="0"/>
              <a:t> </a:t>
            </a:r>
            <a:r>
              <a:rPr lang="en-US" altLang="ja-JP" dirty="0"/>
              <a:t>store</a:t>
            </a:r>
            <a:r>
              <a:rPr lang="ja-JP" altLang="en-US" dirty="0"/>
              <a:t>が表示されたら画面右下に表示される虫眼鏡マークの「検索」をタップします。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42</a:t>
            </a:fld>
            <a:endParaRPr lang="ja-JP" altLang="en-US"/>
          </a:p>
        </p:txBody>
      </p:sp>
      <p:sp>
        <p:nvSpPr>
          <p:cNvPr id="7" name="スライド イメージ プレースホルダー 6">
            <a:extLst>
              <a:ext uri="{FF2B5EF4-FFF2-40B4-BE49-F238E27FC236}">
                <a16:creationId xmlns:a16="http://schemas.microsoft.com/office/drawing/2014/main" id="{FD1F5801-F692-8C0E-6853-62B649F5E5B1}"/>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③文字入力画面になりますので、「ぐーぐるあぷり」と入力します。</a:t>
            </a:r>
            <a:endParaRPr lang="en-US" altLang="ja-JP" dirty="0"/>
          </a:p>
          <a:p>
            <a:endParaRPr lang="en-US" altLang="ja-JP" dirty="0"/>
          </a:p>
          <a:p>
            <a:r>
              <a:rPr lang="ja-JP" altLang="en-US" dirty="0"/>
              <a:t>④入力後、右下の検索ボタンをタップします。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43</a:t>
            </a:fld>
            <a:endParaRPr lang="ja-JP" altLang="en-US"/>
          </a:p>
        </p:txBody>
      </p:sp>
      <p:sp>
        <p:nvSpPr>
          <p:cNvPr id="7" name="スライド イメージ プレースホルダー 6">
            <a:extLst>
              <a:ext uri="{FF2B5EF4-FFF2-40B4-BE49-F238E27FC236}">
                <a16:creationId xmlns:a16="http://schemas.microsoft.com/office/drawing/2014/main" id="{A1EB59FB-8E38-2906-5075-9B8C333755C3}"/>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検索結果が表示され、</a:t>
            </a:r>
            <a:r>
              <a:rPr lang="en-US" altLang="ja-JP" dirty="0"/>
              <a:t>Google</a:t>
            </a:r>
            <a:r>
              <a:rPr lang="ja-JP" altLang="en-US" dirty="0"/>
              <a:t>アプリの詳細画面が表示されます。</a:t>
            </a:r>
            <a:endParaRPr lang="en-US" altLang="ja-JP" dirty="0"/>
          </a:p>
          <a:p>
            <a:endParaRPr lang="en-US" altLang="ja-JP" dirty="0"/>
          </a:p>
          <a:p>
            <a:r>
              <a:rPr lang="ja-JP" altLang="en-US" dirty="0"/>
              <a:t>⑤この画面で右上の「入手」と書かれたボタンをタップしインストールします。</a:t>
            </a:r>
            <a:endParaRPr lang="en-US" altLang="ja-JP" dirty="0"/>
          </a:p>
          <a:p>
            <a:endParaRPr lang="en-US" altLang="ja-JP" dirty="0"/>
          </a:p>
          <a:p>
            <a:r>
              <a:rPr lang="ja-JP" altLang="en-US" dirty="0"/>
              <a:t>⑥インストールが完了すると画面に「開く」のボタンが表示されます。</a:t>
            </a:r>
            <a:endParaRPr lang="en-US" altLang="ja-JP" dirty="0"/>
          </a:p>
          <a:p>
            <a:endParaRPr lang="en-US" altLang="ja-JP" dirty="0"/>
          </a:p>
          <a:p>
            <a:r>
              <a:rPr lang="ja-JP" altLang="en-US" dirty="0"/>
              <a:t>これでインストール完了となります。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こちらもアプリのインストールについてもっと詳しく知りたいという受講者がいた場合、アプリについて学ぶ講座もありますので、併せてご案内ください。</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44</a:t>
            </a:fld>
            <a:endParaRPr lang="ja-JP" altLang="en-US"/>
          </a:p>
        </p:txBody>
      </p:sp>
      <p:sp>
        <p:nvSpPr>
          <p:cNvPr id="7" name="スライド イメージ プレースホルダー 6">
            <a:extLst>
              <a:ext uri="{FF2B5EF4-FFF2-40B4-BE49-F238E27FC236}">
                <a16:creationId xmlns:a16="http://schemas.microsoft.com/office/drawing/2014/main" id="{DA643C02-21FD-8671-71EC-4698ADCDDD49}"/>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次は</a:t>
            </a:r>
            <a:r>
              <a:rPr lang="en-US" altLang="ja-JP" dirty="0"/>
              <a:t>Google</a:t>
            </a:r>
            <a:r>
              <a:rPr lang="ja-JP" altLang="en-US" dirty="0"/>
              <a:t>アプリを使用し、マイナンバーカードを申請するためのウェブサイトへ接続をしてみましょう。</a:t>
            </a:r>
            <a:endParaRPr lang="en-US" altLang="ja-JP" dirty="0"/>
          </a:p>
          <a:p>
            <a:endParaRPr lang="en-US" altLang="ja-JP" dirty="0"/>
          </a:p>
          <a:p>
            <a:r>
              <a:rPr lang="ja-JP" altLang="en-US" dirty="0"/>
              <a:t>①最初にホーム画面から</a:t>
            </a:r>
            <a:r>
              <a:rPr lang="en-US" altLang="ja-JP" dirty="0"/>
              <a:t>Google</a:t>
            </a:r>
            <a:r>
              <a:rPr lang="ja-JP" altLang="en-US" dirty="0"/>
              <a:t>アプリのマークをタップするとアプリが立ち上がります。</a:t>
            </a:r>
            <a:endParaRPr lang="en-US" altLang="ja-JP" dirty="0"/>
          </a:p>
          <a:p>
            <a:endParaRPr lang="en-US" altLang="ja-JP" dirty="0"/>
          </a:p>
          <a:p>
            <a:r>
              <a:rPr lang="ja-JP" altLang="en-US" dirty="0"/>
              <a:t>②検索窓の右にある</a:t>
            </a:r>
            <a:r>
              <a:rPr lang="en-US" altLang="ja-JP" dirty="0"/>
              <a:t>Google</a:t>
            </a:r>
            <a:r>
              <a:rPr lang="ja-JP" altLang="en-US" dirty="0"/>
              <a:t>レンズのマークをタップします。</a:t>
            </a:r>
            <a:endParaRPr lang="en-US" altLang="ja-JP" dirty="0"/>
          </a:p>
        </p:txBody>
      </p:sp>
      <p:sp>
        <p:nvSpPr>
          <p:cNvPr id="7" name="スライド イメージ プレースホルダー 6">
            <a:extLst>
              <a:ext uri="{FF2B5EF4-FFF2-40B4-BE49-F238E27FC236}">
                <a16:creationId xmlns:a16="http://schemas.microsoft.com/office/drawing/2014/main" id="{6E808A7B-6421-179F-180D-FC166B23DBC0}"/>
              </a:ext>
            </a:extLst>
          </p:cNvPr>
          <p:cNvSpPr>
            <a:spLocks noGrp="1" noRot="1" noChangeAspect="1"/>
          </p:cNvSpPr>
          <p:nvPr>
            <p:ph type="sldImg"/>
          </p:nvPr>
        </p:nvSpPr>
        <p:spPr/>
      </p:sp>
    </p:spTree>
    <p:extLst>
      <p:ext uri="{BB962C8B-B14F-4D97-AF65-F5344CB8AC3E}">
        <p14:creationId xmlns:p14="http://schemas.microsoft.com/office/powerpoint/2010/main" val="4842713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③デバイス内の写真やギャラリーへのアクセスに関しては「アクセスを許可」をタップします。</a:t>
            </a:r>
            <a:endParaRPr lang="en-US" altLang="ja-JP" dirty="0"/>
          </a:p>
          <a:p>
            <a:endParaRPr lang="en-US" altLang="ja-JP" dirty="0"/>
          </a:p>
          <a:p>
            <a:r>
              <a:rPr lang="ja-JP" altLang="en-US" dirty="0"/>
              <a:t>④</a:t>
            </a:r>
            <a:r>
              <a:rPr lang="en-US" altLang="ja-JP" dirty="0"/>
              <a:t>Google</a:t>
            </a:r>
            <a:r>
              <a:rPr lang="ja-JP" altLang="en-US" dirty="0"/>
              <a:t>から写真へのアクセスに関するポップアップには「すべての写真へのアクセスを許可」をタップします。</a:t>
            </a:r>
          </a:p>
        </p:txBody>
      </p:sp>
      <p:sp>
        <p:nvSpPr>
          <p:cNvPr id="7" name="スライド イメージ プレースホルダー 6">
            <a:extLst>
              <a:ext uri="{FF2B5EF4-FFF2-40B4-BE49-F238E27FC236}">
                <a16:creationId xmlns:a16="http://schemas.microsoft.com/office/drawing/2014/main" id="{600A5E69-678F-961D-986F-6B11113949E5}"/>
              </a:ext>
            </a:extLst>
          </p:cNvPr>
          <p:cNvSpPr>
            <a:spLocks noGrp="1" noRot="1" noChangeAspect="1"/>
          </p:cNvSpPr>
          <p:nvPr>
            <p:ph type="sldImg"/>
          </p:nvPr>
        </p:nvSpPr>
        <p:spPr/>
      </p:sp>
    </p:spTree>
    <p:extLst>
      <p:ext uri="{BB962C8B-B14F-4D97-AF65-F5344CB8AC3E}">
        <p14:creationId xmlns:p14="http://schemas.microsoft.com/office/powerpoint/2010/main" val="3978721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表示が切り替わり、ギャラリーが表示されます。</a:t>
            </a:r>
            <a:endParaRPr lang="en-US" altLang="ja-JP" dirty="0"/>
          </a:p>
          <a:p>
            <a:endParaRPr lang="en-US" altLang="ja-JP" dirty="0"/>
          </a:p>
          <a:p>
            <a:r>
              <a:rPr lang="ja-JP" altLang="en-US" dirty="0"/>
              <a:t>⑤「カメラで検索」をタップします。</a:t>
            </a:r>
            <a:endParaRPr lang="en-US" altLang="ja-JP" dirty="0"/>
          </a:p>
          <a:p>
            <a:endParaRPr lang="ja-JP" altLang="en-US" dirty="0"/>
          </a:p>
          <a:p>
            <a:r>
              <a:rPr lang="ja-JP" altLang="en-US" dirty="0"/>
              <a:t>⑥「個人番号カード交付申請書」の</a:t>
            </a:r>
            <a:r>
              <a:rPr lang="en-US" altLang="ja-JP" dirty="0"/>
              <a:t>QR</a:t>
            </a:r>
            <a:r>
              <a:rPr lang="ja-JP" altLang="en-US" dirty="0"/>
              <a:t>コードにカメラをかざします。</a:t>
            </a:r>
          </a:p>
        </p:txBody>
      </p:sp>
      <p:sp>
        <p:nvSpPr>
          <p:cNvPr id="7" name="スライド イメージ プレースホルダー 6">
            <a:extLst>
              <a:ext uri="{FF2B5EF4-FFF2-40B4-BE49-F238E27FC236}">
                <a16:creationId xmlns:a16="http://schemas.microsoft.com/office/drawing/2014/main" id="{7F74F6DB-6769-16E0-E512-2C6B75059F70}"/>
              </a:ext>
            </a:extLst>
          </p:cNvPr>
          <p:cNvSpPr>
            <a:spLocks noGrp="1" noRot="1" noChangeAspect="1"/>
          </p:cNvSpPr>
          <p:nvPr>
            <p:ph type="sldImg"/>
          </p:nvPr>
        </p:nvSpPr>
        <p:spPr/>
      </p:sp>
    </p:spTree>
    <p:extLst>
      <p:ext uri="{BB962C8B-B14F-4D97-AF65-F5344CB8AC3E}">
        <p14:creationId xmlns:p14="http://schemas.microsoft.com/office/powerpoint/2010/main" val="20321399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⑦</a:t>
            </a:r>
            <a:r>
              <a:rPr lang="en-US" altLang="ja-JP" dirty="0"/>
              <a:t>QR</a:t>
            </a:r>
            <a:r>
              <a:rPr lang="ja-JP" altLang="en-US" dirty="0"/>
              <a:t>コードを中央に収め、シャッターボタンをタップします。</a:t>
            </a:r>
            <a:endParaRPr lang="en-US" altLang="ja-JP" dirty="0"/>
          </a:p>
          <a:p>
            <a:endParaRPr lang="en-US" altLang="ja-JP" dirty="0"/>
          </a:p>
          <a:p>
            <a:r>
              <a:rPr lang="ja-JP" altLang="en-US" dirty="0"/>
              <a:t>⑧</a:t>
            </a:r>
            <a:r>
              <a:rPr lang="en-US" altLang="ja-JP" dirty="0"/>
              <a:t>QR</a:t>
            </a:r>
            <a:r>
              <a:rPr lang="ja-JP" altLang="en-US" dirty="0"/>
              <a:t>コードを読み取ると、ウェブサイトの</a:t>
            </a:r>
            <a:r>
              <a:rPr lang="en-US" altLang="ja-JP" dirty="0"/>
              <a:t>URL</a:t>
            </a:r>
            <a:r>
              <a:rPr lang="ja-JP" altLang="en-US" dirty="0"/>
              <a:t>が表示されます。</a:t>
            </a:r>
            <a:endParaRPr lang="en-US" altLang="ja-JP" dirty="0"/>
          </a:p>
        </p:txBody>
      </p:sp>
      <p:sp>
        <p:nvSpPr>
          <p:cNvPr id="7" name="スライド イメージ プレースホルダー 6">
            <a:extLst>
              <a:ext uri="{FF2B5EF4-FFF2-40B4-BE49-F238E27FC236}">
                <a16:creationId xmlns:a16="http://schemas.microsoft.com/office/drawing/2014/main" id="{10E256B4-F97E-5DD2-1956-41604AC0BAA1}"/>
              </a:ext>
            </a:extLst>
          </p:cNvPr>
          <p:cNvSpPr>
            <a:spLocks noGrp="1" noRot="1" noChangeAspect="1"/>
          </p:cNvSpPr>
          <p:nvPr>
            <p:ph type="sldImg"/>
          </p:nvPr>
        </p:nvSpPr>
        <p:spPr/>
      </p:sp>
    </p:spTree>
    <p:extLst>
      <p:ext uri="{BB962C8B-B14F-4D97-AF65-F5344CB8AC3E}">
        <p14:creationId xmlns:p14="http://schemas.microsoft.com/office/powerpoint/2010/main" val="439703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⑨</a:t>
            </a:r>
            <a:r>
              <a:rPr lang="en-US" altLang="ja-JP" dirty="0"/>
              <a:t>URL</a:t>
            </a:r>
            <a:r>
              <a:rPr lang="ja-JP" altLang="en-US" dirty="0"/>
              <a:t>をタップするとマイナンバーカードの交付申請のためのサイトに接続されますので、以降サイトの指示に従い、マイナンバーカードの申請を行います。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49</a:t>
            </a:fld>
            <a:endParaRPr lang="ja-JP" altLang="en-US" dirty="0"/>
          </a:p>
        </p:txBody>
      </p:sp>
      <p:sp>
        <p:nvSpPr>
          <p:cNvPr id="7" name="スライド イメージ プレースホルダー 6">
            <a:extLst>
              <a:ext uri="{FF2B5EF4-FFF2-40B4-BE49-F238E27FC236}">
                <a16:creationId xmlns:a16="http://schemas.microsoft.com/office/drawing/2014/main" id="{100F0E04-7DD5-2966-727A-2D94DC5BCA60}"/>
              </a:ext>
            </a:extLst>
          </p:cNvPr>
          <p:cNvSpPr>
            <a:spLocks noGrp="1" noRot="1" noChangeAspect="1"/>
          </p:cNvSpPr>
          <p:nvPr>
            <p:ph type="sldImg"/>
          </p:nvPr>
        </p:nvSpPr>
        <p:spPr/>
      </p:sp>
    </p:spTree>
    <p:extLst>
      <p:ext uri="{BB962C8B-B14F-4D97-AF65-F5344CB8AC3E}">
        <p14:creationId xmlns:p14="http://schemas.microsoft.com/office/powerpoint/2010/main" val="347339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dirty="0"/>
          </a:p>
        </p:txBody>
      </p:sp>
      <p:sp>
        <p:nvSpPr>
          <p:cNvPr id="5" name="ノート プレースホルダー 4">
            <a:extLst>
              <a:ext uri="{FF2B5EF4-FFF2-40B4-BE49-F238E27FC236}">
                <a16:creationId xmlns:a16="http://schemas.microsoft.com/office/drawing/2014/main" id="{32763E56-53A6-4C6C-9BA9-D46853188CA2}"/>
              </a:ext>
            </a:extLst>
          </p:cNvPr>
          <p:cNvSpPr>
            <a:spLocks noGrp="1"/>
          </p:cNvSpPr>
          <p:nvPr>
            <p:ph type="body" sz="quarter" idx="3"/>
          </p:nvPr>
        </p:nvSpPr>
        <p:spPr/>
        <p:txBody>
          <a:bodyPr/>
          <a:lstStyle/>
          <a:p>
            <a:r>
              <a:rPr lang="ja-JP" altLang="en-US" dirty="0"/>
              <a:t>マイナンバーカードは、様々な生活シーンで使うことで暮らしを便利にするカードと言われています。</a:t>
            </a:r>
            <a:endParaRPr lang="en-US" altLang="ja-JP" dirty="0"/>
          </a:p>
          <a:p>
            <a:endParaRPr lang="en-US" altLang="ja-JP" dirty="0"/>
          </a:p>
          <a:p>
            <a:r>
              <a:rPr lang="ja-JP" altLang="en-US" dirty="0"/>
              <a:t>マイナンバーカードを持っていると、何ができるのかを簡単に紹介させていただきます。</a:t>
            </a:r>
            <a:endParaRPr lang="en-US" altLang="ja-JP" dirty="0"/>
          </a:p>
          <a:p>
            <a:endParaRPr lang="en-US" altLang="ja-JP" dirty="0"/>
          </a:p>
          <a:p>
            <a:endParaRPr lang="en-US" altLang="ja-JP" dirty="0"/>
          </a:p>
          <a:p>
            <a:r>
              <a:rPr lang="ja-JP" altLang="en-US" dirty="0"/>
              <a:t>マイナンバーカードは、</a:t>
            </a:r>
            <a:endParaRPr lang="en-US" altLang="ja-JP" dirty="0"/>
          </a:p>
          <a:p>
            <a:r>
              <a:rPr lang="ja-JP" altLang="en-US" dirty="0"/>
              <a:t>・銀行や保険会社の窓口などで、本人確認書類として使うことができます。</a:t>
            </a:r>
            <a:endParaRPr lang="en-US" altLang="ja-JP" dirty="0"/>
          </a:p>
          <a:p>
            <a:endParaRPr lang="en-US" altLang="ja-JP" dirty="0"/>
          </a:p>
          <a:p>
            <a:r>
              <a:rPr lang="ja-JP" altLang="en-US" dirty="0"/>
              <a:t>・住民票や印鑑登録証など各種証明書を、コンビニでいつでも取得することができます。</a:t>
            </a:r>
            <a:endParaRPr lang="en-US" altLang="ja-JP" dirty="0"/>
          </a:p>
          <a:p>
            <a:endParaRPr lang="en-US" altLang="ja-JP" dirty="0"/>
          </a:p>
          <a:p>
            <a:r>
              <a:rPr lang="ja-JP" altLang="en-US" dirty="0"/>
              <a:t>・健康保険証として利用できます。</a:t>
            </a:r>
            <a:endParaRPr lang="en-US" altLang="ja-JP" dirty="0"/>
          </a:p>
          <a:p>
            <a:endParaRPr lang="en-US" altLang="ja-JP" dirty="0"/>
          </a:p>
          <a:p>
            <a:r>
              <a:rPr lang="ja-JP" altLang="en-US" dirty="0"/>
              <a:t>・マイナポータルを使うと、市区町村や国への様々な手続がオンラインで実施できるようになります。</a:t>
            </a:r>
            <a:endParaRPr lang="en-US" altLang="ja-JP" dirty="0"/>
          </a:p>
          <a:p>
            <a:endParaRPr lang="en-US" altLang="ja-JP" dirty="0"/>
          </a:p>
          <a:p>
            <a:r>
              <a:rPr lang="ja-JP" altLang="en-US" dirty="0"/>
              <a:t>・確定申告の届出がオンラインで自宅からできます。</a:t>
            </a:r>
            <a:endParaRPr lang="en-US" altLang="ja-JP" dirty="0"/>
          </a:p>
          <a:p>
            <a:endParaRPr lang="en-US" altLang="ja-JP" dirty="0"/>
          </a:p>
          <a:p>
            <a:r>
              <a:rPr lang="ja-JP" altLang="en-US" dirty="0"/>
              <a:t>・公金受取口座の登録ができます。</a:t>
            </a:r>
            <a:endParaRPr lang="en-US" altLang="ja-JP" dirty="0"/>
          </a:p>
          <a:p>
            <a:endParaRPr lang="en-US" altLang="ja-JP" dirty="0"/>
          </a:p>
          <a:p>
            <a:endParaRPr lang="en-US" altLang="ja-JP" dirty="0"/>
          </a:p>
          <a:p>
            <a:r>
              <a:rPr lang="ja-JP" altLang="en-US" dirty="0"/>
              <a:t>このように、マイナンバーカードは皆様の生活をより便利にするカードと言えます。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講師の皆様は、受講者の皆様に注意事項をお伝えするようにしてください。</a:t>
            </a:r>
            <a:endParaRPr lang="en-US" altLang="ja-JP" dirty="0"/>
          </a:p>
          <a:p>
            <a:endParaRPr lang="en-US" altLang="ja-JP" dirty="0"/>
          </a:p>
          <a:p>
            <a:r>
              <a:rPr lang="ja-JP" altLang="en-US" dirty="0"/>
              <a:t>コンビニでの各種証明書の取得については、実施できない地域も一部ございますので、事前にご確認するようお伝えください。</a:t>
            </a:r>
            <a:endParaRPr lang="en-US" altLang="ja-JP" dirty="0"/>
          </a:p>
          <a:p>
            <a:endParaRPr lang="en-US" altLang="ja-JP" dirty="0"/>
          </a:p>
          <a:p>
            <a:r>
              <a:rPr lang="ja-JP" altLang="en-US" dirty="0"/>
              <a:t>健康保険証の利用については、医療機関・薬局によって開始時期が異なるので、厚生労働省のホームページから利用できる医療機関・薬局を確認の上、ご利用するようにお伝えください。</a:t>
            </a:r>
            <a:endParaRPr lang="en-US" altLang="ja-JP" dirty="0"/>
          </a:p>
          <a:p>
            <a:endParaRPr lang="en-US" altLang="ja-JP" dirty="0"/>
          </a:p>
          <a:p>
            <a:r>
              <a:rPr lang="ja-JP" altLang="en-US" dirty="0"/>
              <a:t>マイナンバーカードについての詳しい情報は、「マイナンバー」「マイナンバーカード」等の用語で検索するか、</a:t>
            </a:r>
            <a:r>
              <a:rPr lang="en-US" altLang="ja-JP" dirty="0"/>
              <a:t>QR</a:t>
            </a:r>
            <a:r>
              <a:rPr lang="ja-JP" altLang="en-US" dirty="0"/>
              <a:t>コードを読み取ると、ホームページを閲覧できるとご説明ください。</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DEE2A072-D7DD-9521-9E90-94AF45C1DE29}"/>
              </a:ext>
            </a:extLst>
          </p:cNvPr>
          <p:cNvSpPr>
            <a:spLocks noGrp="1" noRot="1" noChangeAspect="1"/>
          </p:cNvSpPr>
          <p:nvPr>
            <p:ph type="sldImg"/>
          </p:nvPr>
        </p:nvSpPr>
        <p:spPr/>
      </p:sp>
    </p:spTree>
    <p:extLst>
      <p:ext uri="{BB962C8B-B14F-4D97-AF65-F5344CB8AC3E}">
        <p14:creationId xmlns:p14="http://schemas.microsoft.com/office/powerpoint/2010/main" val="21603824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en-US" altLang="ja-JP" dirty="0"/>
              <a:t>iPhone</a:t>
            </a:r>
            <a:r>
              <a:rPr lang="ja-JP" altLang="en-US" dirty="0"/>
              <a:t>の場合は、</a:t>
            </a:r>
            <a:r>
              <a:rPr lang="en-US" altLang="ja-JP" dirty="0"/>
              <a:t>iPhone</a:t>
            </a:r>
            <a:r>
              <a:rPr lang="ja-JP" altLang="en-US" dirty="0"/>
              <a:t>のカメラ機能を使ってウェブサイトへ接続することもできます。</a:t>
            </a:r>
            <a:endParaRPr lang="en-US" altLang="ja-JP" dirty="0"/>
          </a:p>
          <a:p>
            <a:endParaRPr lang="en-US" altLang="ja-JP" dirty="0"/>
          </a:p>
          <a:p>
            <a:r>
              <a:rPr lang="ja-JP" altLang="en-US" dirty="0"/>
              <a:t>①ホーム画面からカメラのマークをタップします。</a:t>
            </a:r>
            <a:endParaRPr lang="en-US" altLang="ja-JP" dirty="0"/>
          </a:p>
          <a:p>
            <a:endParaRPr lang="en-US" altLang="ja-JP" dirty="0"/>
          </a:p>
          <a:p>
            <a:r>
              <a:rPr lang="ja-JP" altLang="en-US" dirty="0"/>
              <a:t>②個人番号カード交付申請書に印刷された</a:t>
            </a:r>
            <a:r>
              <a:rPr lang="en-US" altLang="ja-JP" dirty="0"/>
              <a:t>QR</a:t>
            </a:r>
            <a:r>
              <a:rPr lang="ja-JP" altLang="en-US" dirty="0"/>
              <a:t>コードを読み取ります。</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1C6F114C-3D75-2AF7-78B4-EAE56847D5CA}"/>
              </a:ext>
            </a:extLst>
          </p:cNvPr>
          <p:cNvSpPr>
            <a:spLocks noGrp="1" noRot="1" noChangeAspect="1"/>
          </p:cNvSpPr>
          <p:nvPr>
            <p:ph type="sldImg"/>
          </p:nvPr>
        </p:nvSpPr>
        <p:spPr/>
      </p:sp>
    </p:spTree>
    <p:extLst>
      <p:ext uri="{BB962C8B-B14F-4D97-AF65-F5344CB8AC3E}">
        <p14:creationId xmlns:p14="http://schemas.microsoft.com/office/powerpoint/2010/main" val="5946969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③</a:t>
            </a:r>
            <a:r>
              <a:rPr lang="ja-JP" altLang="ja-JP" dirty="0"/>
              <a:t>画面上に</a:t>
            </a:r>
            <a:r>
              <a:rPr lang="ja-JP" altLang="en-US" dirty="0"/>
              <a:t>申請するウェブサイトの</a:t>
            </a:r>
            <a:r>
              <a:rPr lang="en-US" altLang="ja-JP" dirty="0"/>
              <a:t>URL</a:t>
            </a:r>
            <a:r>
              <a:rPr lang="ja-JP" altLang="en-US" dirty="0"/>
              <a:t>が</a:t>
            </a:r>
            <a:r>
              <a:rPr lang="ja-JP" altLang="ja-JP" dirty="0"/>
              <a:t>表示されます。</a:t>
            </a:r>
            <a:endParaRPr lang="en-US" altLang="ja-JP" dirty="0"/>
          </a:p>
          <a:p>
            <a:endParaRPr lang="en-US" altLang="ja-JP" dirty="0"/>
          </a:p>
          <a:p>
            <a:r>
              <a:rPr lang="ja-JP" altLang="en-US" dirty="0"/>
              <a:t>④</a:t>
            </a:r>
            <a:r>
              <a:rPr lang="en-US" altLang="ja-JP" dirty="0"/>
              <a:t>URL</a:t>
            </a:r>
            <a:r>
              <a:rPr lang="ja-JP" altLang="ja-JP" dirty="0"/>
              <a:t>を</a:t>
            </a:r>
            <a:r>
              <a:rPr lang="ja-JP" altLang="en-US" dirty="0"/>
              <a:t>タップすると</a:t>
            </a:r>
            <a:r>
              <a:rPr lang="en-US" altLang="ja-JP" dirty="0"/>
              <a:t>Safari</a:t>
            </a:r>
            <a:r>
              <a:rPr lang="ja-JP" altLang="ja-JP" dirty="0"/>
              <a:t>が起動し</a:t>
            </a:r>
            <a:r>
              <a:rPr lang="ja-JP" altLang="en-US" dirty="0"/>
              <a:t>、マイナンバーカード申請のページに接続されまので、以降サイトの指示に従い、マイナンバーカードの申請を行います。</a:t>
            </a:r>
            <a:endParaRPr lang="en-US" altLang="ja-JP" dirty="0"/>
          </a:p>
          <a:p>
            <a:endParaRPr lang="en-US" altLang="ja-JP" dirty="0"/>
          </a:p>
          <a:p>
            <a:r>
              <a:rPr lang="ja-JP" altLang="en-US" dirty="0"/>
              <a:t>ご自身で使用しているアプリがあれば、もちろんそちらをご使用いただいても構いません。</a:t>
            </a:r>
            <a:endParaRPr lang="ja-JP" altLang="ja-JP" dirty="0"/>
          </a:p>
          <a:p>
            <a:endParaRPr lang="ja-JP" altLang="en-US" dirty="0"/>
          </a:p>
        </p:txBody>
      </p:sp>
      <p:sp>
        <p:nvSpPr>
          <p:cNvPr id="7" name="スライド イメージ プレースホルダー 6">
            <a:extLst>
              <a:ext uri="{FF2B5EF4-FFF2-40B4-BE49-F238E27FC236}">
                <a16:creationId xmlns:a16="http://schemas.microsoft.com/office/drawing/2014/main" id="{768AA366-0ECD-098F-0A9A-4999C88749BF}"/>
              </a:ext>
            </a:extLst>
          </p:cNvPr>
          <p:cNvSpPr>
            <a:spLocks noGrp="1" noRot="1" noChangeAspect="1"/>
          </p:cNvSpPr>
          <p:nvPr>
            <p:ph type="sldImg"/>
          </p:nvPr>
        </p:nvSpPr>
        <p:spPr/>
      </p:sp>
    </p:spTree>
    <p:extLst>
      <p:ext uri="{BB962C8B-B14F-4D97-AF65-F5344CB8AC3E}">
        <p14:creationId xmlns:p14="http://schemas.microsoft.com/office/powerpoint/2010/main" val="24128536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QR</a:t>
            </a:r>
            <a:r>
              <a:rPr lang="ja-JP" altLang="en-US" dirty="0"/>
              <a:t>コードを読み取ると、マイナンバーカードの交付申請のページが表示されます。</a:t>
            </a:r>
            <a:endParaRPr lang="en-US" altLang="ja-JP" dirty="0"/>
          </a:p>
          <a:p>
            <a:endParaRPr lang="en-US" altLang="ja-JP" dirty="0"/>
          </a:p>
          <a:p>
            <a:r>
              <a:rPr lang="ja-JP" altLang="en-US" dirty="0"/>
              <a:t>①「利用者規約」が表示されますので、内容を確認します。</a:t>
            </a:r>
            <a:endParaRPr lang="en-US" altLang="ja-JP" dirty="0"/>
          </a:p>
          <a:p>
            <a:endParaRPr lang="en-US" altLang="ja-JP" dirty="0"/>
          </a:p>
          <a:p>
            <a:r>
              <a:rPr lang="ja-JP" altLang="en-US" dirty="0"/>
              <a:t>②「利用者確認」にチェックマーク「✔」を入れます（チェックマークを入れないと次へ進めません）。最後に「確認」をタップします。</a:t>
            </a:r>
            <a:endParaRPr lang="en-US" altLang="ja-JP" dirty="0"/>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dirty="0"/>
          </a:p>
        </p:txBody>
      </p:sp>
      <p:sp>
        <p:nvSpPr>
          <p:cNvPr id="7" name="スライド イメージ プレースホルダー 6">
            <a:extLst>
              <a:ext uri="{FF2B5EF4-FFF2-40B4-BE49-F238E27FC236}">
                <a16:creationId xmlns:a16="http://schemas.microsoft.com/office/drawing/2014/main" id="{06141FAA-1F07-6C9D-2867-7416C8AEBD79}"/>
              </a:ext>
            </a:extLst>
          </p:cNvPr>
          <p:cNvSpPr>
            <a:spLocks noGrp="1" noRot="1" noChangeAspect="1"/>
          </p:cNvSpPr>
          <p:nvPr>
            <p:ph type="sldImg"/>
          </p:nvPr>
        </p:nvSpPr>
        <p:spPr/>
      </p:sp>
    </p:spTree>
    <p:extLst>
      <p:ext uri="{BB962C8B-B14F-4D97-AF65-F5344CB8AC3E}">
        <p14:creationId xmlns:p14="http://schemas.microsoft.com/office/powerpoint/2010/main" val="6562061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メールアドレスの登録の画面です。表示されている項目について、順次、入力・確認をしていきます。</a:t>
            </a:r>
            <a:endParaRPr lang="en-US" altLang="ja-JP" dirty="0"/>
          </a:p>
          <a:p>
            <a:endParaRPr lang="en-US" altLang="ja-JP" dirty="0"/>
          </a:p>
          <a:p>
            <a:r>
              <a:rPr lang="ja-JP" altLang="en-US" dirty="0"/>
              <a:t>①申請書</a:t>
            </a:r>
            <a:r>
              <a:rPr lang="en-US" altLang="ja-JP" dirty="0"/>
              <a:t>ID</a:t>
            </a:r>
            <a:r>
              <a:rPr lang="ja-JP" altLang="en-US" dirty="0"/>
              <a:t>は交付申請書の</a:t>
            </a:r>
            <a:r>
              <a:rPr lang="en-US" altLang="ja-JP" dirty="0"/>
              <a:t>QR</a:t>
            </a:r>
            <a:r>
              <a:rPr lang="ja-JP" altLang="en-US" dirty="0"/>
              <a:t>コードからアクセスした場合、自動的に数字が入力されます。</a:t>
            </a:r>
            <a:endParaRPr lang="en-US" altLang="ja-JP" dirty="0"/>
          </a:p>
          <a:p>
            <a:endParaRPr lang="en-US" altLang="ja-JP" dirty="0"/>
          </a:p>
          <a:p>
            <a:r>
              <a:rPr lang="ja-JP" altLang="en-US" dirty="0"/>
              <a:t>ご自身の「個人番号カード交付申請書」に記載されている申請書</a:t>
            </a:r>
            <a:r>
              <a:rPr lang="en-US" altLang="ja-JP" dirty="0"/>
              <a:t>ID</a:t>
            </a:r>
            <a:r>
              <a:rPr lang="ja-JP" altLang="en-US" dirty="0"/>
              <a:t>と同じ数字が入力されていることを確認します。</a:t>
            </a:r>
            <a:endParaRPr lang="en-US" altLang="ja-JP" dirty="0"/>
          </a:p>
          <a:p>
            <a:endParaRPr lang="en-US" altLang="ja-JP" dirty="0"/>
          </a:p>
          <a:p>
            <a:r>
              <a:rPr lang="ja-JP" altLang="en-US" dirty="0"/>
              <a:t>②メール連絡用の氏名とメールアドレスを入力してください。</a:t>
            </a:r>
            <a:endParaRPr lang="en-US" altLang="ja-JP" dirty="0"/>
          </a:p>
          <a:p>
            <a:endParaRPr lang="en-US" altLang="ja-JP" dirty="0"/>
          </a:p>
          <a:p>
            <a:r>
              <a:rPr lang="ja-JP" altLang="en-US" dirty="0"/>
              <a:t>登録したメールアドレスを使用し、今後の手続きを進めますので、必ずスマートフォンで受け取れるメールアドレスを登録します。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53</a:t>
            </a:fld>
            <a:endParaRPr lang="ja-JP" altLang="en-US" dirty="0"/>
          </a:p>
        </p:txBody>
      </p:sp>
      <p:sp>
        <p:nvSpPr>
          <p:cNvPr id="7" name="スライド イメージ プレースホルダー 6">
            <a:extLst>
              <a:ext uri="{FF2B5EF4-FFF2-40B4-BE49-F238E27FC236}">
                <a16:creationId xmlns:a16="http://schemas.microsoft.com/office/drawing/2014/main" id="{047FA7FB-104B-FBEF-EC33-DAD3B92F19E1}"/>
              </a:ext>
            </a:extLst>
          </p:cNvPr>
          <p:cNvSpPr>
            <a:spLocks noGrp="1" noRot="1" noChangeAspect="1"/>
          </p:cNvSpPr>
          <p:nvPr>
            <p:ph type="sldImg"/>
          </p:nvPr>
        </p:nvSpPr>
        <p:spPr/>
      </p:sp>
    </p:spTree>
    <p:extLst>
      <p:ext uri="{BB962C8B-B14F-4D97-AF65-F5344CB8AC3E}">
        <p14:creationId xmlns:p14="http://schemas.microsoft.com/office/powerpoint/2010/main" val="2693423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③赤枠内のアルファベットや数字を緑色の枠内に入力してください。全て入力したら「確認」をタップします。</a:t>
            </a:r>
            <a:endParaRPr lang="en-US" altLang="ja-JP" dirty="0"/>
          </a:p>
          <a:p>
            <a:endParaRPr lang="en-US" altLang="ja-JP" dirty="0"/>
          </a:p>
          <a:p>
            <a:r>
              <a:rPr lang="ja-JP" altLang="en-US" dirty="0"/>
              <a:t>④メールアドレス登録完了画面が表示され、先ほど登録したメールアドレスにメールが届きます。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54</a:t>
            </a:fld>
            <a:endParaRPr lang="ja-JP" altLang="en-US" dirty="0"/>
          </a:p>
        </p:txBody>
      </p:sp>
      <p:sp>
        <p:nvSpPr>
          <p:cNvPr id="7" name="スライド イメージ プレースホルダー 6">
            <a:extLst>
              <a:ext uri="{FF2B5EF4-FFF2-40B4-BE49-F238E27FC236}">
                <a16:creationId xmlns:a16="http://schemas.microsoft.com/office/drawing/2014/main" id="{CCE53732-746E-B31C-1DC4-4D3B9092BDAE}"/>
              </a:ext>
            </a:extLst>
          </p:cNvPr>
          <p:cNvSpPr>
            <a:spLocks noGrp="1" noRot="1" noChangeAspect="1"/>
          </p:cNvSpPr>
          <p:nvPr>
            <p:ph type="sldImg"/>
          </p:nvPr>
        </p:nvSpPr>
        <p:spPr/>
      </p:sp>
    </p:spTree>
    <p:extLst>
      <p:ext uri="{BB962C8B-B14F-4D97-AF65-F5344CB8AC3E}">
        <p14:creationId xmlns:p14="http://schemas.microsoft.com/office/powerpoint/2010/main" val="41731925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メールアドレスの登録完了後、「</a:t>
            </a:r>
            <a:r>
              <a:rPr lang="en-US" altLang="ja-JP" dirty="0"/>
              <a:t>【</a:t>
            </a:r>
            <a:r>
              <a:rPr lang="ja-JP" altLang="en-US" dirty="0"/>
              <a:t>個人番号カード</a:t>
            </a:r>
            <a:r>
              <a:rPr lang="en-US" altLang="ja-JP" dirty="0"/>
              <a:t>】</a:t>
            </a:r>
            <a:r>
              <a:rPr lang="ja-JP" altLang="en-US" dirty="0"/>
              <a:t>申請情報登録</a:t>
            </a:r>
            <a:r>
              <a:rPr lang="en-US" altLang="ja-JP" dirty="0"/>
              <a:t>URL</a:t>
            </a:r>
            <a:r>
              <a:rPr lang="ja-JP" altLang="en-US" dirty="0"/>
              <a:t>のご案内」という件名のメールが届きます。</a:t>
            </a:r>
            <a:endParaRPr lang="en-US" altLang="ja-JP" dirty="0"/>
          </a:p>
          <a:p>
            <a:endParaRPr lang="en-US" altLang="ja-JP" dirty="0"/>
          </a:p>
          <a:p>
            <a:r>
              <a:rPr lang="ja-JP" altLang="en-US" dirty="0"/>
              <a:t>⑤メールを開いて、記載してある</a:t>
            </a:r>
            <a:r>
              <a:rPr lang="en-US" altLang="ja-JP" dirty="0"/>
              <a:t>URL</a:t>
            </a:r>
            <a:r>
              <a:rPr lang="ja-JP" altLang="en-US" dirty="0"/>
              <a:t>（青い文字の部分）をタップします。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講師の皆様は、メールが届かない場合は、登録したメールアドレスに間違いがないか、受講者の方に確認いただくよう説明してください。</a:t>
            </a:r>
            <a:endParaRPr lang="en-US" altLang="ja-JP" dirty="0"/>
          </a:p>
          <a:p>
            <a:endParaRPr lang="en-US" altLang="ja-JP" dirty="0"/>
          </a:p>
          <a:p>
            <a:r>
              <a:rPr lang="ja-JP" altLang="en-US" dirty="0"/>
              <a:t>それでも届かない場合はメールの設定の問題かもしれませんので、地方公共団体情報システム機構（</a:t>
            </a:r>
            <a:r>
              <a:rPr lang="en-US" altLang="ja-JP" dirty="0"/>
              <a:t>J-LIS</a:t>
            </a:r>
            <a:r>
              <a:rPr lang="ja-JP" altLang="en-US" dirty="0"/>
              <a:t>）のサイトの</a:t>
            </a:r>
            <a:r>
              <a:rPr lang="en-US" altLang="ja-JP" dirty="0"/>
              <a:t>FAQ</a:t>
            </a:r>
            <a:r>
              <a:rPr lang="ja-JP" altLang="en-US" dirty="0"/>
              <a:t>を参考にしてください。</a:t>
            </a:r>
            <a:endParaRPr lang="en-US" altLang="ja-JP" dirty="0"/>
          </a:p>
          <a:p>
            <a:endParaRPr lang="en-US" altLang="ja-JP" dirty="0"/>
          </a:p>
          <a:p>
            <a:r>
              <a:rPr lang="ja-JP" altLang="en-US" dirty="0"/>
              <a:t>マイナンバーカード総合サイトで検索できます。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55</a:t>
            </a:fld>
            <a:endParaRPr lang="ja-JP" altLang="en-US" dirty="0"/>
          </a:p>
        </p:txBody>
      </p:sp>
      <p:sp>
        <p:nvSpPr>
          <p:cNvPr id="7" name="スライド イメージ プレースホルダー 6">
            <a:extLst>
              <a:ext uri="{FF2B5EF4-FFF2-40B4-BE49-F238E27FC236}">
                <a16:creationId xmlns:a16="http://schemas.microsoft.com/office/drawing/2014/main" id="{91E67246-34BB-34F8-01CB-CB4E0B166DEB}"/>
              </a:ext>
            </a:extLst>
          </p:cNvPr>
          <p:cNvSpPr>
            <a:spLocks noGrp="1" noRot="1" noChangeAspect="1"/>
          </p:cNvSpPr>
          <p:nvPr>
            <p:ph type="sldImg"/>
          </p:nvPr>
        </p:nvSpPr>
        <p:spPr/>
      </p:sp>
    </p:spTree>
    <p:extLst>
      <p:ext uri="{BB962C8B-B14F-4D97-AF65-F5344CB8AC3E}">
        <p14:creationId xmlns:p14="http://schemas.microsoft.com/office/powerpoint/2010/main" val="10423672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①</a:t>
            </a:r>
            <a:r>
              <a:rPr lang="en-US" altLang="ja-JP" dirty="0"/>
              <a:t>【</a:t>
            </a:r>
            <a:r>
              <a:rPr lang="ja-JP" altLang="en-US" dirty="0"/>
              <a:t>個人番号カード</a:t>
            </a:r>
            <a:r>
              <a:rPr lang="en-US" altLang="ja-JP" dirty="0"/>
              <a:t>】</a:t>
            </a:r>
            <a:r>
              <a:rPr lang="ja-JP" altLang="en-US" dirty="0"/>
              <a:t>申請情報登録</a:t>
            </a:r>
            <a:r>
              <a:rPr lang="en-US" altLang="ja-JP" dirty="0"/>
              <a:t>URL</a:t>
            </a:r>
            <a:r>
              <a:rPr lang="ja-JP" altLang="en-US" dirty="0"/>
              <a:t>のご案内メールの</a:t>
            </a:r>
            <a:r>
              <a:rPr lang="en-US" altLang="ja-JP" dirty="0"/>
              <a:t>URL</a:t>
            </a:r>
            <a:r>
              <a:rPr lang="ja-JP" altLang="en-US" dirty="0"/>
              <a:t>をタップすると、顔写真の登録ページに移ります。</a:t>
            </a:r>
            <a:endParaRPr lang="en-US" altLang="ja-JP" dirty="0"/>
          </a:p>
          <a:p>
            <a:endParaRPr lang="en-US" altLang="ja-JP" dirty="0"/>
          </a:p>
          <a:p>
            <a:r>
              <a:rPr lang="ja-JP" altLang="en-US" dirty="0"/>
              <a:t>こちらではスマートフォンに保存してあるご自身の顔写真を登録します。</a:t>
            </a:r>
            <a:endParaRPr lang="en-US" altLang="ja-JP" dirty="0"/>
          </a:p>
          <a:p>
            <a:endParaRPr lang="en-US" altLang="ja-JP" dirty="0"/>
          </a:p>
          <a:p>
            <a:r>
              <a:rPr lang="ja-JP" altLang="en-US" dirty="0"/>
              <a:t>②画面を下にスクロールし、「こちら」をタップします。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56</a:t>
            </a:fld>
            <a:endParaRPr lang="ja-JP" altLang="en-US" dirty="0"/>
          </a:p>
        </p:txBody>
      </p:sp>
      <p:sp>
        <p:nvSpPr>
          <p:cNvPr id="7" name="スライド イメージ プレースホルダー 6">
            <a:extLst>
              <a:ext uri="{FF2B5EF4-FFF2-40B4-BE49-F238E27FC236}">
                <a16:creationId xmlns:a16="http://schemas.microsoft.com/office/drawing/2014/main" id="{4E32BCE6-A3C8-53B6-6FE9-008CCF840535}"/>
              </a:ext>
            </a:extLst>
          </p:cNvPr>
          <p:cNvSpPr>
            <a:spLocks noGrp="1" noRot="1" noChangeAspect="1"/>
          </p:cNvSpPr>
          <p:nvPr>
            <p:ph type="sldImg"/>
          </p:nvPr>
        </p:nvSpPr>
        <p:spPr/>
      </p:sp>
    </p:spTree>
    <p:extLst>
      <p:ext uri="{BB962C8B-B14F-4D97-AF65-F5344CB8AC3E}">
        <p14:creationId xmlns:p14="http://schemas.microsoft.com/office/powerpoint/2010/main" val="263556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③顔写真のチェックポイントが表示されますので、内容を確認します。</a:t>
            </a:r>
            <a:endParaRPr lang="en-US" altLang="ja-JP" dirty="0"/>
          </a:p>
          <a:p>
            <a:endParaRPr lang="en-US" altLang="ja-JP" dirty="0"/>
          </a:p>
          <a:p>
            <a:r>
              <a:rPr lang="ja-JP" altLang="en-US" dirty="0"/>
              <a:t>④確認後、赤枠内の三角マークをタップして戻ります。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57</a:t>
            </a:fld>
            <a:endParaRPr lang="ja-JP" altLang="en-US" dirty="0"/>
          </a:p>
        </p:txBody>
      </p:sp>
      <p:sp>
        <p:nvSpPr>
          <p:cNvPr id="7" name="スライド イメージ プレースホルダー 6">
            <a:extLst>
              <a:ext uri="{FF2B5EF4-FFF2-40B4-BE49-F238E27FC236}">
                <a16:creationId xmlns:a16="http://schemas.microsoft.com/office/drawing/2014/main" id="{DE20C474-19E8-C7D8-F0E5-C056AD909E50}"/>
              </a:ext>
            </a:extLst>
          </p:cNvPr>
          <p:cNvSpPr>
            <a:spLocks noGrp="1" noRot="1" noChangeAspect="1"/>
          </p:cNvSpPr>
          <p:nvPr>
            <p:ph type="sldImg"/>
          </p:nvPr>
        </p:nvSpPr>
        <p:spPr/>
      </p:sp>
    </p:spTree>
    <p:extLst>
      <p:ext uri="{BB962C8B-B14F-4D97-AF65-F5344CB8AC3E}">
        <p14:creationId xmlns:p14="http://schemas.microsoft.com/office/powerpoint/2010/main" val="22707621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⑤「アップロード」をタップします。</a:t>
            </a:r>
            <a:endParaRPr lang="en-US" altLang="ja-JP" dirty="0"/>
          </a:p>
          <a:p>
            <a:endParaRPr lang="en-US" altLang="ja-JP" dirty="0"/>
          </a:p>
          <a:p>
            <a:r>
              <a:rPr lang="ja-JP" altLang="en-US" dirty="0"/>
              <a:t>⑥顔写真用の写真を選択します。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58</a:t>
            </a:fld>
            <a:endParaRPr lang="ja-JP" altLang="en-US" dirty="0"/>
          </a:p>
        </p:txBody>
      </p:sp>
      <p:sp>
        <p:nvSpPr>
          <p:cNvPr id="7" name="スライド イメージ プレースホルダー 6">
            <a:extLst>
              <a:ext uri="{FF2B5EF4-FFF2-40B4-BE49-F238E27FC236}">
                <a16:creationId xmlns:a16="http://schemas.microsoft.com/office/drawing/2014/main" id="{F8E359B6-C081-95FE-C16D-EAF8A8F5FB6E}"/>
              </a:ext>
            </a:extLst>
          </p:cNvPr>
          <p:cNvSpPr>
            <a:spLocks noGrp="1" noRot="1" noChangeAspect="1"/>
          </p:cNvSpPr>
          <p:nvPr>
            <p:ph type="sldImg"/>
          </p:nvPr>
        </p:nvSpPr>
        <p:spPr/>
      </p:sp>
    </p:spTree>
    <p:extLst>
      <p:ext uri="{BB962C8B-B14F-4D97-AF65-F5344CB8AC3E}">
        <p14:creationId xmlns:p14="http://schemas.microsoft.com/office/powerpoint/2010/main" val="41109778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⑦「確認」をタップします。</a:t>
            </a:r>
            <a:endParaRPr lang="en-US" altLang="ja-JP" dirty="0"/>
          </a:p>
          <a:p>
            <a:endParaRPr lang="en-US" altLang="ja-JP" dirty="0"/>
          </a:p>
          <a:p>
            <a:r>
              <a:rPr lang="ja-JP" altLang="en-US" dirty="0"/>
              <a:t>⑧顔写真が表示されますので、表示された写真が正しいか確認します。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59</a:t>
            </a:fld>
            <a:endParaRPr lang="ja-JP" altLang="en-US" dirty="0"/>
          </a:p>
        </p:txBody>
      </p:sp>
      <p:sp>
        <p:nvSpPr>
          <p:cNvPr id="7" name="スライド イメージ プレースホルダー 6">
            <a:extLst>
              <a:ext uri="{FF2B5EF4-FFF2-40B4-BE49-F238E27FC236}">
                <a16:creationId xmlns:a16="http://schemas.microsoft.com/office/drawing/2014/main" id="{954690EE-40EC-99AE-7E02-7765253E3527}"/>
              </a:ext>
            </a:extLst>
          </p:cNvPr>
          <p:cNvSpPr>
            <a:spLocks noGrp="1" noRot="1" noChangeAspect="1"/>
          </p:cNvSpPr>
          <p:nvPr>
            <p:ph type="sldImg"/>
          </p:nvPr>
        </p:nvSpPr>
        <p:spPr/>
      </p:sp>
    </p:spTree>
    <p:extLst>
      <p:ext uri="{BB962C8B-B14F-4D97-AF65-F5344CB8AC3E}">
        <p14:creationId xmlns:p14="http://schemas.microsoft.com/office/powerpoint/2010/main" val="96051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6</a:t>
            </a:fld>
            <a:endParaRPr lang="ja-JP" altLang="en-US" dirty="0"/>
          </a:p>
        </p:txBody>
      </p:sp>
      <p:sp>
        <p:nvSpPr>
          <p:cNvPr id="5" name="ノート プレースホルダー 4">
            <a:extLst>
              <a:ext uri="{FF2B5EF4-FFF2-40B4-BE49-F238E27FC236}">
                <a16:creationId xmlns:a16="http://schemas.microsoft.com/office/drawing/2014/main" id="{B95692A8-4B29-41F3-AEB1-6F71605E0947}"/>
              </a:ext>
            </a:extLst>
          </p:cNvPr>
          <p:cNvSpPr>
            <a:spLocks noGrp="1"/>
          </p:cNvSpPr>
          <p:nvPr>
            <p:ph type="body" sz="quarter" idx="3"/>
          </p:nvPr>
        </p:nvSpPr>
        <p:spPr/>
        <p:txBody>
          <a:bodyPr/>
          <a:lstStyle/>
          <a:p>
            <a:r>
              <a:rPr lang="ja-JP" altLang="en-US" dirty="0"/>
              <a:t>次にマイナンバーカードの安全性についてご説明します。</a:t>
            </a:r>
            <a:endParaRPr lang="en-US" altLang="ja-JP" dirty="0"/>
          </a:p>
          <a:p>
            <a:endParaRPr lang="en-US" altLang="ja-JP" dirty="0"/>
          </a:p>
          <a:p>
            <a:r>
              <a:rPr lang="ja-JP" altLang="en-US" dirty="0"/>
              <a:t>マイナンバーカードには安全性への対策がしっかり取られています。</a:t>
            </a:r>
            <a:endParaRPr lang="en-US" altLang="ja-JP" dirty="0"/>
          </a:p>
          <a:p>
            <a:endParaRPr lang="en-US" altLang="ja-JP" dirty="0"/>
          </a:p>
          <a:p>
            <a:endParaRPr lang="en-US" altLang="ja-JP" dirty="0"/>
          </a:p>
          <a:p>
            <a:r>
              <a:rPr lang="ja-JP" altLang="en-US" dirty="0"/>
              <a:t>マイナンバーカードを落としても、それを拾った他人が使うことはできません。</a:t>
            </a:r>
            <a:endParaRPr lang="en-US" altLang="ja-JP" dirty="0"/>
          </a:p>
          <a:p>
            <a:endParaRPr lang="en-US" altLang="ja-JP" dirty="0"/>
          </a:p>
          <a:p>
            <a:r>
              <a:rPr lang="ja-JP" altLang="en-US" dirty="0"/>
              <a:t>・顔写真付きのため対面でなりすましての悪用は困難です。</a:t>
            </a:r>
            <a:endParaRPr lang="en-US" altLang="ja-JP" dirty="0"/>
          </a:p>
          <a:p>
            <a:endParaRPr lang="en-US" altLang="ja-JP" dirty="0"/>
          </a:p>
          <a:p>
            <a:r>
              <a:rPr lang="ja-JP" altLang="en-US" dirty="0"/>
              <a:t>・オンラインで使用するためには電子証明を使います。マイナンバーは使用しません。</a:t>
            </a:r>
            <a:endParaRPr lang="en-US" altLang="ja-JP" dirty="0"/>
          </a:p>
          <a:p>
            <a:endParaRPr lang="en-US" altLang="ja-JP" dirty="0"/>
          </a:p>
          <a:p>
            <a:r>
              <a:rPr lang="ja-JP" altLang="en-US" dirty="0"/>
              <a:t>・不正に情報を読みだそうとすると</a:t>
            </a:r>
            <a:r>
              <a:rPr lang="en-US" altLang="ja-JP" dirty="0"/>
              <a:t>IC</a:t>
            </a:r>
            <a:r>
              <a:rPr lang="ja-JP" altLang="en-US" dirty="0"/>
              <a:t>チップが壊れる仕組みになっています。</a:t>
            </a:r>
            <a:endParaRPr lang="en-US" altLang="ja-JP" dirty="0"/>
          </a:p>
          <a:p>
            <a:endParaRPr lang="en-US" altLang="ja-JP" dirty="0"/>
          </a:p>
          <a:p>
            <a:endParaRPr lang="en-US" altLang="ja-JP" dirty="0"/>
          </a:p>
          <a:p>
            <a:r>
              <a:rPr lang="ja-JP" altLang="en-US" dirty="0"/>
              <a:t>また、マイナンバーカードには大切な個人情報は入っていません。</a:t>
            </a:r>
            <a:endParaRPr lang="en-US" altLang="ja-JP" dirty="0"/>
          </a:p>
          <a:p>
            <a:endParaRPr lang="en-US" altLang="ja-JP" dirty="0"/>
          </a:p>
          <a:p>
            <a:r>
              <a:rPr lang="ja-JP" altLang="en-US" dirty="0"/>
              <a:t>・プライバシー性の高い情報はマイナンバーカードの</a:t>
            </a:r>
            <a:r>
              <a:rPr lang="en-US" altLang="ja-JP" dirty="0"/>
              <a:t>IC</a:t>
            </a:r>
            <a:r>
              <a:rPr lang="ja-JP" altLang="en-US" dirty="0"/>
              <a:t>チップには入っていません。</a:t>
            </a:r>
            <a:endParaRPr lang="en-US" altLang="ja-JP" dirty="0"/>
          </a:p>
          <a:p>
            <a:endParaRPr lang="en-US" altLang="ja-JP" dirty="0"/>
          </a:p>
          <a:p>
            <a:r>
              <a:rPr lang="ja-JP" altLang="en-US" dirty="0"/>
              <a:t>・税や年金などの情報は各行政機関において分散して管理しているので、仮にマイナンバーが他人に知られても個人情報を調べることはできません。</a:t>
            </a:r>
            <a:endParaRPr lang="en-US" altLang="ja-JP" dirty="0"/>
          </a:p>
          <a:p>
            <a:endParaRPr lang="en-US" altLang="ja-JP" dirty="0"/>
          </a:p>
          <a:p>
            <a:endParaRPr lang="en-US" altLang="ja-JP" dirty="0"/>
          </a:p>
          <a:p>
            <a:r>
              <a:rPr lang="ja-JP" altLang="en-US" dirty="0"/>
              <a:t>万一落としたとしてもすぐに利用停止をすることができます。</a:t>
            </a:r>
            <a:endParaRPr lang="en-US" altLang="ja-JP" dirty="0"/>
          </a:p>
          <a:p>
            <a:endParaRPr lang="en-US" altLang="ja-JP" dirty="0"/>
          </a:p>
          <a:p>
            <a:r>
              <a:rPr lang="ja-JP" altLang="en-US" dirty="0"/>
              <a:t>利用停止については、コールセンターにて</a:t>
            </a:r>
            <a:r>
              <a:rPr lang="en-US" altLang="ja-JP" dirty="0"/>
              <a:t>24</a:t>
            </a:r>
            <a:r>
              <a:rPr lang="ja-JP" altLang="en-US" dirty="0"/>
              <a:t>時間</a:t>
            </a:r>
            <a:r>
              <a:rPr lang="en-US" altLang="ja-JP" dirty="0"/>
              <a:t>365</a:t>
            </a:r>
            <a:r>
              <a:rPr lang="ja-JP" altLang="en-US" dirty="0"/>
              <a:t>日受け付けています。</a:t>
            </a:r>
            <a:endParaRPr lang="en-US" altLang="ja-JP" dirty="0"/>
          </a:p>
          <a:p>
            <a:endParaRPr lang="en-US" altLang="ja-JP" dirty="0"/>
          </a:p>
          <a:p>
            <a:r>
              <a:rPr lang="ja-JP" altLang="en-US" dirty="0"/>
              <a:t>受付先はこのテキストで紹介しています。</a:t>
            </a:r>
            <a:endParaRPr lang="en-US" altLang="ja-JP" dirty="0"/>
          </a:p>
          <a:p>
            <a:endParaRPr lang="en-US" altLang="ja-JP" dirty="0"/>
          </a:p>
          <a:p>
            <a:endParaRPr lang="en-US" altLang="ja-JP" dirty="0"/>
          </a:p>
          <a:p>
            <a:r>
              <a:rPr lang="ja-JP" altLang="en-US" dirty="0"/>
              <a:t>マイナンバーカードには他にも様々な対策が施されています。</a:t>
            </a:r>
            <a:endParaRPr lang="en-US" altLang="ja-JP" dirty="0"/>
          </a:p>
          <a:p>
            <a:endParaRPr lang="en-US" altLang="ja-JP" dirty="0"/>
          </a:p>
          <a:p>
            <a:r>
              <a:rPr lang="ja-JP" altLang="en-US" dirty="0"/>
              <a:t>詳しくは地方公共団体情報システム機構、略して</a:t>
            </a:r>
            <a:r>
              <a:rPr lang="en-US" altLang="ja-JP" dirty="0"/>
              <a:t>J-LIS</a:t>
            </a:r>
            <a:r>
              <a:rPr lang="ja-JP" altLang="en-US" dirty="0"/>
              <a:t>の</a:t>
            </a:r>
            <a:r>
              <a:rPr lang="en-US" altLang="ja-JP" dirty="0"/>
              <a:t>HP</a:t>
            </a:r>
            <a:r>
              <a:rPr lang="ja-JP" altLang="en-US" dirty="0"/>
              <a:t>に掲載されています。</a:t>
            </a:r>
            <a:endParaRPr lang="en-US" altLang="ja-JP" dirty="0"/>
          </a:p>
          <a:p>
            <a:endParaRPr lang="en-US" altLang="ja-JP" dirty="0"/>
          </a:p>
          <a:p>
            <a:r>
              <a:rPr lang="en-US" altLang="ja-JP" dirty="0"/>
              <a:t>J-LIS</a:t>
            </a:r>
            <a:r>
              <a:rPr lang="ja-JP" altLang="en-US" dirty="0"/>
              <a:t>のサイトはマイナンバーカード総合サイトで検索することができます。</a:t>
            </a:r>
          </a:p>
        </p:txBody>
      </p:sp>
      <p:sp>
        <p:nvSpPr>
          <p:cNvPr id="7" name="スライド イメージ プレースホルダー 6">
            <a:extLst>
              <a:ext uri="{FF2B5EF4-FFF2-40B4-BE49-F238E27FC236}">
                <a16:creationId xmlns:a16="http://schemas.microsoft.com/office/drawing/2014/main" id="{D8EF14B1-8262-0418-EEE8-71907CBBD126}"/>
              </a:ext>
            </a:extLst>
          </p:cNvPr>
          <p:cNvSpPr>
            <a:spLocks noGrp="1" noRot="1" noChangeAspect="1"/>
          </p:cNvSpPr>
          <p:nvPr>
            <p:ph type="sldImg"/>
          </p:nvPr>
        </p:nvSpPr>
        <p:spPr/>
      </p:sp>
    </p:spTree>
    <p:extLst>
      <p:ext uri="{BB962C8B-B14F-4D97-AF65-F5344CB8AC3E}">
        <p14:creationId xmlns:p14="http://schemas.microsoft.com/office/powerpoint/2010/main" val="8179182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⑨写真を確認後、確認事項が</a:t>
            </a:r>
            <a:r>
              <a:rPr lang="en-US" altLang="ja-JP" dirty="0"/>
              <a:t>3</a:t>
            </a:r>
            <a:r>
              <a:rPr lang="ja-JP" altLang="en-US" dirty="0"/>
              <a:t>か所ありますので、内容を確認の上チェックを入れます。その後、「登録」をタップします。</a:t>
            </a:r>
            <a:endParaRPr lang="en-US" altLang="ja-JP" dirty="0"/>
          </a:p>
          <a:p>
            <a:pPr lvl="0"/>
            <a:endParaRPr lang="en-US" altLang="ja-JP" dirty="0"/>
          </a:p>
          <a:p>
            <a:pPr lvl="0"/>
            <a:r>
              <a:rPr lang="ja-JP" altLang="en-US" dirty="0"/>
              <a:t>以上で顔写真の登録は完了です。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60</a:t>
            </a:fld>
            <a:endParaRPr lang="ja-JP" altLang="en-US" dirty="0"/>
          </a:p>
        </p:txBody>
      </p:sp>
      <p:sp>
        <p:nvSpPr>
          <p:cNvPr id="7" name="スライド イメージ プレースホルダー 6">
            <a:extLst>
              <a:ext uri="{FF2B5EF4-FFF2-40B4-BE49-F238E27FC236}">
                <a16:creationId xmlns:a16="http://schemas.microsoft.com/office/drawing/2014/main" id="{699115FF-0671-3631-4C65-213E1FE392E6}"/>
              </a:ext>
            </a:extLst>
          </p:cNvPr>
          <p:cNvSpPr>
            <a:spLocks noGrp="1" noRot="1" noChangeAspect="1"/>
          </p:cNvSpPr>
          <p:nvPr>
            <p:ph type="sldImg"/>
          </p:nvPr>
        </p:nvSpPr>
        <p:spPr/>
      </p:sp>
    </p:spTree>
    <p:extLst>
      <p:ext uri="{BB962C8B-B14F-4D97-AF65-F5344CB8AC3E}">
        <p14:creationId xmlns:p14="http://schemas.microsoft.com/office/powerpoint/2010/main" val="22772402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顔写真の登録後、申請者の情報登録を行います。</a:t>
            </a:r>
            <a:endParaRPr lang="en-US" altLang="ja-JP" dirty="0"/>
          </a:p>
          <a:p>
            <a:endParaRPr lang="en-US" altLang="ja-JP" dirty="0"/>
          </a:p>
          <a:p>
            <a:r>
              <a:rPr lang="ja-JP" altLang="en-US" dirty="0"/>
              <a:t>①申請情報登録の画面が表示されます。</a:t>
            </a:r>
            <a:endParaRPr lang="en-US" altLang="ja-JP" dirty="0"/>
          </a:p>
          <a:p>
            <a:endParaRPr lang="en-US" altLang="ja-JP" dirty="0"/>
          </a:p>
          <a:p>
            <a:r>
              <a:rPr lang="ja-JP" altLang="en-US" dirty="0"/>
              <a:t>②生年月日を入力します。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dirty="0"/>
          </a:p>
        </p:txBody>
      </p:sp>
      <p:sp>
        <p:nvSpPr>
          <p:cNvPr id="7" name="スライド イメージ プレースホルダー 6">
            <a:extLst>
              <a:ext uri="{FF2B5EF4-FFF2-40B4-BE49-F238E27FC236}">
                <a16:creationId xmlns:a16="http://schemas.microsoft.com/office/drawing/2014/main" id="{13F89D85-9267-620C-FB58-3E94FCC63C75}"/>
              </a:ext>
            </a:extLst>
          </p:cNvPr>
          <p:cNvSpPr>
            <a:spLocks noGrp="1" noRot="1" noChangeAspect="1"/>
          </p:cNvSpPr>
          <p:nvPr>
            <p:ph type="sldImg"/>
          </p:nvPr>
        </p:nvSpPr>
        <p:spPr/>
      </p:sp>
    </p:spTree>
    <p:extLst>
      <p:ext uri="{BB962C8B-B14F-4D97-AF65-F5344CB8AC3E}">
        <p14:creationId xmlns:p14="http://schemas.microsoft.com/office/powerpoint/2010/main" val="10571775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③電子証明書は、</a:t>
            </a:r>
            <a:r>
              <a:rPr lang="en-US" altLang="ja-JP" dirty="0"/>
              <a:t>e-tax</a:t>
            </a:r>
            <a:r>
              <a:rPr lang="ja-JP" altLang="en-US" dirty="0"/>
              <a:t>による確定申告やコンビニでの各種証明書取得等のオンラインでの行政サービスを利用される場合に必要となります。発行を希望しない場合は「不要」にチェックを入れます。</a:t>
            </a:r>
            <a:endParaRPr lang="en-US" altLang="ja-JP" dirty="0"/>
          </a:p>
          <a:p>
            <a:endParaRPr lang="en-US" altLang="ja-JP" dirty="0"/>
          </a:p>
          <a:p>
            <a:pPr lvl="0"/>
            <a:r>
              <a:rPr lang="ja-JP" altLang="en-US" dirty="0"/>
              <a:t>④マイナンバーカードの裏面に、点字の氏名を入れることを希望する方は、「希望する」にチェックを入れます。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dirty="0"/>
          </a:p>
        </p:txBody>
      </p:sp>
      <p:sp>
        <p:nvSpPr>
          <p:cNvPr id="7" name="スライド イメージ プレースホルダー 6">
            <a:extLst>
              <a:ext uri="{FF2B5EF4-FFF2-40B4-BE49-F238E27FC236}">
                <a16:creationId xmlns:a16="http://schemas.microsoft.com/office/drawing/2014/main" id="{457612DA-D9AC-43FA-5627-B0B986563B33}"/>
              </a:ext>
            </a:extLst>
          </p:cNvPr>
          <p:cNvSpPr>
            <a:spLocks noGrp="1" noRot="1" noChangeAspect="1"/>
          </p:cNvSpPr>
          <p:nvPr>
            <p:ph type="sldImg"/>
          </p:nvPr>
        </p:nvSpPr>
        <p:spPr/>
      </p:sp>
    </p:spTree>
    <p:extLst>
      <p:ext uri="{BB962C8B-B14F-4D97-AF65-F5344CB8AC3E}">
        <p14:creationId xmlns:p14="http://schemas.microsoft.com/office/powerpoint/2010/main" val="30271174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⑤入力した情報を確認し、チェックを入れます。</a:t>
            </a:r>
            <a:endParaRPr lang="en-US" altLang="ja-JP" dirty="0"/>
          </a:p>
          <a:p>
            <a:endParaRPr lang="en-US" altLang="ja-JP" dirty="0"/>
          </a:p>
          <a:p>
            <a:r>
              <a:rPr lang="ja-JP" altLang="en-US" dirty="0"/>
              <a:t>⑥入力が終わったら「確認」をタップします。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63</a:t>
            </a:fld>
            <a:endParaRPr lang="ja-JP" altLang="en-US" dirty="0"/>
          </a:p>
        </p:txBody>
      </p:sp>
      <p:sp>
        <p:nvSpPr>
          <p:cNvPr id="7" name="スライド イメージ プレースホルダー 6">
            <a:extLst>
              <a:ext uri="{FF2B5EF4-FFF2-40B4-BE49-F238E27FC236}">
                <a16:creationId xmlns:a16="http://schemas.microsoft.com/office/drawing/2014/main" id="{43D9771F-DC43-87A3-BF66-BCCA87A3A35A}"/>
              </a:ext>
            </a:extLst>
          </p:cNvPr>
          <p:cNvSpPr>
            <a:spLocks noGrp="1" noRot="1" noChangeAspect="1"/>
          </p:cNvSpPr>
          <p:nvPr>
            <p:ph type="sldImg"/>
          </p:nvPr>
        </p:nvSpPr>
        <p:spPr/>
      </p:sp>
    </p:spTree>
    <p:extLst>
      <p:ext uri="{BB962C8B-B14F-4D97-AF65-F5344CB8AC3E}">
        <p14:creationId xmlns:p14="http://schemas.microsoft.com/office/powerpoint/2010/main" val="26573111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⑦登録した内容の確認画面が表示されます。登録した内容に間違いがないことを確認します。</a:t>
            </a:r>
            <a:endParaRPr lang="en-US" altLang="ja-JP" dirty="0"/>
          </a:p>
          <a:p>
            <a:endParaRPr lang="en-US" altLang="ja-JP" dirty="0"/>
          </a:p>
          <a:p>
            <a:r>
              <a:rPr lang="ja-JP" altLang="en-US" dirty="0"/>
              <a:t>⑧「登録」をタップします。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64</a:t>
            </a:fld>
            <a:endParaRPr lang="ja-JP" altLang="en-US" dirty="0"/>
          </a:p>
        </p:txBody>
      </p:sp>
      <p:sp>
        <p:nvSpPr>
          <p:cNvPr id="7" name="スライド イメージ プレースホルダー 6">
            <a:extLst>
              <a:ext uri="{FF2B5EF4-FFF2-40B4-BE49-F238E27FC236}">
                <a16:creationId xmlns:a16="http://schemas.microsoft.com/office/drawing/2014/main" id="{B3208323-C47F-DDEE-25D4-42CBFC63DF08}"/>
              </a:ext>
            </a:extLst>
          </p:cNvPr>
          <p:cNvSpPr>
            <a:spLocks noGrp="1" noRot="1" noChangeAspect="1"/>
          </p:cNvSpPr>
          <p:nvPr>
            <p:ph type="sldImg"/>
          </p:nvPr>
        </p:nvSpPr>
        <p:spPr/>
      </p:sp>
    </p:spTree>
    <p:extLst>
      <p:ext uri="{BB962C8B-B14F-4D97-AF65-F5344CB8AC3E}">
        <p14:creationId xmlns:p14="http://schemas.microsoft.com/office/powerpoint/2010/main" val="20894776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⑨</a:t>
            </a:r>
            <a:r>
              <a:rPr lang="en-US" altLang="ja-JP" dirty="0"/>
              <a:t>｢</a:t>
            </a:r>
            <a:r>
              <a:rPr lang="ja-JP" altLang="en-US" dirty="0"/>
              <a:t>申請情報登録完了」の画面が表示されます。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65</a:t>
            </a:fld>
            <a:endParaRPr lang="ja-JP" altLang="en-US" dirty="0"/>
          </a:p>
        </p:txBody>
      </p:sp>
      <p:sp>
        <p:nvSpPr>
          <p:cNvPr id="7" name="スライド イメージ プレースホルダー 6">
            <a:extLst>
              <a:ext uri="{FF2B5EF4-FFF2-40B4-BE49-F238E27FC236}">
                <a16:creationId xmlns:a16="http://schemas.microsoft.com/office/drawing/2014/main" id="{3329A9F8-B702-6811-DD6D-620B0CE53DAD}"/>
              </a:ext>
            </a:extLst>
          </p:cNvPr>
          <p:cNvSpPr>
            <a:spLocks noGrp="1" noRot="1" noChangeAspect="1"/>
          </p:cNvSpPr>
          <p:nvPr>
            <p:ph type="sldImg"/>
          </p:nvPr>
        </p:nvSpPr>
        <p:spPr/>
      </p:sp>
    </p:spTree>
    <p:extLst>
      <p:ext uri="{BB962C8B-B14F-4D97-AF65-F5344CB8AC3E}">
        <p14:creationId xmlns:p14="http://schemas.microsoft.com/office/powerpoint/2010/main" val="35673146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⑩申請の操作が終わると申請受付の登録完了メールが届きます。</a:t>
            </a:r>
            <a:endParaRPr lang="en-US" altLang="ja-JP" dirty="0"/>
          </a:p>
          <a:p>
            <a:endParaRPr lang="en-US" altLang="ja-JP" dirty="0"/>
          </a:p>
          <a:p>
            <a:r>
              <a:rPr lang="ja-JP" altLang="en-US" dirty="0"/>
              <a:t>「</a:t>
            </a:r>
            <a:r>
              <a:rPr lang="en-US" altLang="ja-JP" dirty="0"/>
              <a:t>【</a:t>
            </a:r>
            <a:r>
              <a:rPr lang="ja-JP" altLang="en-US" dirty="0"/>
              <a:t>個人番号カード</a:t>
            </a:r>
            <a:r>
              <a:rPr lang="en-US" altLang="ja-JP" dirty="0"/>
              <a:t>】</a:t>
            </a:r>
            <a:r>
              <a:rPr lang="ja-JP" altLang="en-US" dirty="0"/>
              <a:t>申請受付完了のお知らせ」という件名で届きます。</a:t>
            </a:r>
            <a:endParaRPr lang="en-US" altLang="ja-JP" dirty="0"/>
          </a:p>
          <a:p>
            <a:endParaRPr lang="en-US" altLang="ja-JP" dirty="0"/>
          </a:p>
          <a:p>
            <a:r>
              <a:rPr lang="ja-JP" altLang="en-US" dirty="0"/>
              <a:t>メールの内容を見て、申請受付が完了したことを確認してください。</a:t>
            </a:r>
            <a:endParaRPr lang="en-US" altLang="ja-JP" dirty="0"/>
          </a:p>
          <a:p>
            <a:endParaRPr lang="en-US" altLang="ja-JP" dirty="0"/>
          </a:p>
          <a:p>
            <a:r>
              <a:rPr lang="ja-JP" altLang="en-US" dirty="0"/>
              <a:t>これで、マイナンバーカードの申請は完了です。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66</a:t>
            </a:fld>
            <a:endParaRPr lang="ja-JP" altLang="en-US" dirty="0"/>
          </a:p>
        </p:txBody>
      </p:sp>
      <p:sp>
        <p:nvSpPr>
          <p:cNvPr id="7" name="スライド イメージ プレースホルダー 6">
            <a:extLst>
              <a:ext uri="{FF2B5EF4-FFF2-40B4-BE49-F238E27FC236}">
                <a16:creationId xmlns:a16="http://schemas.microsoft.com/office/drawing/2014/main" id="{15A42071-43EB-CE0C-3572-4BC17A092A5B}"/>
              </a:ext>
            </a:extLst>
          </p:cNvPr>
          <p:cNvSpPr>
            <a:spLocks noGrp="1" noRot="1" noChangeAspect="1"/>
          </p:cNvSpPr>
          <p:nvPr>
            <p:ph type="sldImg"/>
          </p:nvPr>
        </p:nvSpPr>
        <p:spPr/>
      </p:sp>
    </p:spTree>
    <p:extLst>
      <p:ext uri="{BB962C8B-B14F-4D97-AF65-F5344CB8AC3E}">
        <p14:creationId xmlns:p14="http://schemas.microsoft.com/office/powerpoint/2010/main" val="2292557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67</a:t>
            </a:fld>
            <a:endParaRPr lang="ja-JP" altLang="en-US"/>
          </a:p>
        </p:txBody>
      </p:sp>
      <p:sp>
        <p:nvSpPr>
          <p:cNvPr id="6" name="ノート プレースホルダー 5">
            <a:extLst>
              <a:ext uri="{FF2B5EF4-FFF2-40B4-BE49-F238E27FC236}">
                <a16:creationId xmlns:a16="http://schemas.microsoft.com/office/drawing/2014/main" id="{95A8D43F-6C83-46AD-8B77-2C416F132CE8}"/>
              </a:ext>
            </a:extLst>
          </p:cNvPr>
          <p:cNvSpPr>
            <a:spLocks noGrp="1"/>
          </p:cNvSpPr>
          <p:nvPr>
            <p:ph type="body" sz="quarter" idx="3"/>
          </p:nvPr>
        </p:nvSpPr>
        <p:spPr/>
        <p:txBody>
          <a:bodyPr/>
          <a:lstStyle/>
          <a:p>
            <a:r>
              <a:rPr lang="ja-JP" altLang="en-US" dirty="0"/>
              <a:t>申請してからおおよそ１ケ月後に、お住まいの市区町村から交付通知書（はがき）が自宅に郵送されます。届いたら市区町村の窓口でお受け取りください。</a:t>
            </a:r>
            <a:endParaRPr lang="en-US" altLang="ja-JP" dirty="0"/>
          </a:p>
          <a:p>
            <a:endParaRPr lang="en-US" altLang="ja-JP" dirty="0"/>
          </a:p>
          <a:p>
            <a:r>
              <a:rPr lang="ja-JP" altLang="en-US" dirty="0"/>
              <a:t>交付通知書には、「交付場所、受け取り時に必要なもの、交付期限」が記載されています。</a:t>
            </a:r>
            <a:endParaRPr lang="en-US" altLang="ja-JP" dirty="0"/>
          </a:p>
          <a:p>
            <a:endParaRPr lang="en-US" altLang="ja-JP" dirty="0"/>
          </a:p>
          <a:p>
            <a:r>
              <a:rPr lang="ja-JP" altLang="en-US" dirty="0"/>
              <a:t>通知書記載の内容をよく読んで、期限までに取りに行くようにしてください。</a:t>
            </a:r>
            <a:endParaRPr lang="en-US" altLang="ja-JP" dirty="0"/>
          </a:p>
          <a:p>
            <a:endParaRPr lang="en-US" altLang="ja-JP" dirty="0"/>
          </a:p>
          <a:p>
            <a:r>
              <a:rPr lang="ja-JP" altLang="en-US" dirty="0"/>
              <a:t>交付窓口では、本人確認およびマイナンバーカードへの暗証番号の設定を行い、マイナンバーカードを受け取ります。</a:t>
            </a:r>
            <a:endParaRPr lang="en-US" altLang="ja-JP" dirty="0"/>
          </a:p>
          <a:p>
            <a:endParaRPr lang="en-US" altLang="ja-JP" dirty="0"/>
          </a:p>
          <a:p>
            <a:r>
              <a:rPr lang="ja-JP" altLang="en-US" dirty="0"/>
              <a:t>マイナンバーカードの申請が、一定期間内に集中したり、市区町村の窓口が混雑したりしている場合には、１ケ月以上時間がかかることもあります。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講師の皆様は、交付通知書が届いたら、必ず内容確認を行うよう受講者に説明してください。</a:t>
            </a:r>
            <a:endParaRPr lang="en-US" altLang="ja-JP" dirty="0"/>
          </a:p>
          <a:p>
            <a:endParaRPr lang="en-US" altLang="ja-JP" dirty="0"/>
          </a:p>
          <a:p>
            <a:r>
              <a:rPr lang="ja-JP" altLang="en-US" dirty="0"/>
              <a:t>また、申請したマイナンバーカードの受け取り場所については、交付通知書に記載されています。</a:t>
            </a:r>
            <a:endParaRPr lang="en-US" altLang="ja-JP" dirty="0"/>
          </a:p>
          <a:p>
            <a:endParaRPr lang="en-US" altLang="ja-JP" dirty="0"/>
          </a:p>
          <a:p>
            <a:r>
              <a:rPr lang="ja-JP" altLang="en-US" dirty="0"/>
              <a:t>本講座を実施した場所で受け取れるわけではないことを受講者の方にご理解いただくよう説明してください。</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A702D60B-E95E-6D9B-0BB0-2E7966D6DE06}"/>
              </a:ext>
            </a:extLst>
          </p:cNvPr>
          <p:cNvSpPr>
            <a:spLocks noGrp="1" noRot="1" noChangeAspect="1"/>
          </p:cNvSpPr>
          <p:nvPr>
            <p:ph type="sldImg"/>
          </p:nvPr>
        </p:nvSpPr>
        <p:spPr/>
      </p:sp>
    </p:spTree>
    <p:extLst>
      <p:ext uri="{BB962C8B-B14F-4D97-AF65-F5344CB8AC3E}">
        <p14:creationId xmlns:p14="http://schemas.microsoft.com/office/powerpoint/2010/main" val="9035187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最後に、マイナンバーカードに関するお問い合わせ先の案内です。</a:t>
            </a:r>
            <a:endParaRPr lang="en-US" altLang="ja-JP" dirty="0"/>
          </a:p>
          <a:p>
            <a:r>
              <a:rPr lang="ja-JP" altLang="en-US" dirty="0"/>
              <a:t>　</a:t>
            </a:r>
            <a:endParaRPr lang="en-US" altLang="ja-JP" dirty="0"/>
          </a:p>
          <a:p>
            <a:r>
              <a:rPr lang="ja-JP" altLang="en-US" dirty="0"/>
              <a:t>今回はマイナンバーカードの申請方法に関する説明でしたが、マイナンバーカードに関してご不明な点があった場合は、マイナンバー総合フリーダイヤル、</a:t>
            </a:r>
            <a:r>
              <a:rPr lang="en-US" altLang="ja-JP" dirty="0"/>
              <a:t>FAX</a:t>
            </a:r>
            <a:r>
              <a:rPr lang="ja-JP" altLang="en-US" dirty="0"/>
              <a:t>、お問い合わせフォームにお問い合わせください。</a:t>
            </a:r>
            <a:endParaRPr lang="en-US" altLang="ja-JP" dirty="0"/>
          </a:p>
          <a:p>
            <a:endParaRPr lang="en-US" altLang="ja-JP" dirty="0"/>
          </a:p>
          <a:p>
            <a:r>
              <a:rPr lang="ja-JP" altLang="en-US" dirty="0"/>
              <a:t>マイナンバー総合フリーダイヤルの受付は、平日は</a:t>
            </a:r>
            <a:r>
              <a:rPr lang="en-US" altLang="ja-JP" dirty="0"/>
              <a:t>9:30</a:t>
            </a:r>
            <a:r>
              <a:rPr lang="ja-JP" altLang="en-US" dirty="0"/>
              <a:t>から</a:t>
            </a:r>
            <a:r>
              <a:rPr lang="en-US" altLang="ja-JP" dirty="0"/>
              <a:t>20:00</a:t>
            </a:r>
            <a:r>
              <a:rPr lang="ja-JP" altLang="en-US" dirty="0"/>
              <a:t>までです。</a:t>
            </a:r>
            <a:endParaRPr lang="en-US" altLang="ja-JP" dirty="0"/>
          </a:p>
          <a:p>
            <a:endParaRPr lang="en-US" altLang="ja-JP" dirty="0"/>
          </a:p>
          <a:p>
            <a:r>
              <a:rPr lang="ja-JP" altLang="en-US" dirty="0"/>
              <a:t>土日祝日は</a:t>
            </a:r>
            <a:r>
              <a:rPr lang="en-US" altLang="ja-JP" dirty="0"/>
              <a:t>9:30</a:t>
            </a:r>
            <a:r>
              <a:rPr lang="ja-JP" altLang="en-US" dirty="0"/>
              <a:t>から</a:t>
            </a:r>
            <a:r>
              <a:rPr lang="en-US" altLang="ja-JP" dirty="0"/>
              <a:t>17:30</a:t>
            </a:r>
            <a:r>
              <a:rPr lang="ja-JP" altLang="en-US" dirty="0"/>
              <a:t>までです。</a:t>
            </a:r>
            <a:endParaRPr lang="en-US" altLang="ja-JP" dirty="0"/>
          </a:p>
          <a:p>
            <a:endParaRPr lang="en-US" altLang="ja-JP" dirty="0"/>
          </a:p>
          <a:p>
            <a:r>
              <a:rPr lang="ja-JP" altLang="en-US" dirty="0"/>
              <a:t>但し、マイナンバーカードの紛失や盗難によるカードの一時利用停止については、</a:t>
            </a:r>
            <a:r>
              <a:rPr lang="en-US" altLang="ja-JP" dirty="0"/>
              <a:t>24</a:t>
            </a:r>
            <a:r>
              <a:rPr lang="ja-JP" altLang="en-US" dirty="0"/>
              <a:t>時間</a:t>
            </a:r>
            <a:r>
              <a:rPr lang="en-US" altLang="ja-JP" dirty="0"/>
              <a:t>365</a:t>
            </a:r>
            <a:r>
              <a:rPr lang="ja-JP" altLang="en-US" dirty="0"/>
              <a:t>日受け付けています。</a:t>
            </a:r>
            <a:endParaRPr lang="en-US" altLang="ja-JP" dirty="0"/>
          </a:p>
          <a:p>
            <a:endParaRPr lang="en-US" altLang="ja-JP" dirty="0"/>
          </a:p>
          <a:p>
            <a:endParaRPr lang="en-US" altLang="ja-JP" dirty="0"/>
          </a:p>
          <a:p>
            <a:r>
              <a:rPr lang="ja-JP" altLang="en-US" dirty="0"/>
              <a:t>また、マイナンバーカードは運転免許証と同じで有効期限がありますのでご注意ください。</a:t>
            </a:r>
            <a:endParaRPr lang="en-US" altLang="ja-JP" dirty="0"/>
          </a:p>
          <a:p>
            <a:endParaRPr lang="en-US" altLang="ja-JP" dirty="0"/>
          </a:p>
          <a:p>
            <a:r>
              <a:rPr lang="ja-JP" altLang="en-US" dirty="0"/>
              <a:t>マイナンバーカードの有効期限は、</a:t>
            </a:r>
            <a:r>
              <a:rPr lang="en-US" altLang="ja-JP" dirty="0"/>
              <a:t>18</a:t>
            </a:r>
            <a:r>
              <a:rPr lang="ja-JP" altLang="en-US" dirty="0"/>
              <a:t>歳以上の方はマイナンバーカードの発行から</a:t>
            </a:r>
            <a:r>
              <a:rPr lang="en-US" altLang="ja-JP" dirty="0"/>
              <a:t>10</a:t>
            </a:r>
            <a:r>
              <a:rPr lang="ja-JP" altLang="en-US" dirty="0"/>
              <a:t>回目の誕生日です。</a:t>
            </a:r>
            <a:endParaRPr lang="en-US" altLang="ja-JP" dirty="0"/>
          </a:p>
          <a:p>
            <a:endParaRPr lang="en-US" altLang="ja-JP" dirty="0"/>
          </a:p>
          <a:p>
            <a:r>
              <a:rPr lang="ja-JP" altLang="en-US" dirty="0"/>
              <a:t>電子証明書も有効期限があり、こちらはマイナンバーカード発行後</a:t>
            </a:r>
            <a:r>
              <a:rPr lang="en-US" altLang="ja-JP" dirty="0"/>
              <a:t>5</a:t>
            </a:r>
            <a:r>
              <a:rPr lang="ja-JP" altLang="en-US" dirty="0"/>
              <a:t>回目の誕生日までとなります。</a:t>
            </a:r>
            <a:endParaRPr lang="en-US" altLang="ja-JP" dirty="0"/>
          </a:p>
          <a:p>
            <a:endParaRPr lang="en-US" altLang="ja-JP" dirty="0"/>
          </a:p>
          <a:p>
            <a:endParaRPr lang="en-US" altLang="ja-JP" dirty="0"/>
          </a:p>
          <a:p>
            <a:r>
              <a:rPr lang="ja-JP" altLang="en-US" dirty="0"/>
              <a:t>有効期限が近付くと、地方公共団体情報システム機構（</a:t>
            </a:r>
            <a:r>
              <a:rPr lang="en-US" altLang="ja-JP" dirty="0"/>
              <a:t>J-LIS</a:t>
            </a:r>
            <a:r>
              <a:rPr lang="ja-JP" altLang="en-US" dirty="0"/>
              <a:t>）から有効期限通知書が自宅に郵送されてきます。内容を確認し、更新の手続きを行ってください。</a:t>
            </a:r>
            <a:endParaRPr lang="en-US" altLang="ja-JP" dirty="0"/>
          </a:p>
          <a:p>
            <a:endParaRPr lang="en-US" altLang="ja-JP" dirty="0"/>
          </a:p>
          <a:p>
            <a:endParaRPr lang="en-US" altLang="ja-JP" dirty="0"/>
          </a:p>
          <a:p>
            <a:r>
              <a:rPr lang="ja-JP" altLang="en-US" dirty="0"/>
              <a:t>以上でマイナンバーカードの申請のしかたについての講座は終了となります。</a:t>
            </a:r>
            <a:endParaRPr lang="en-US" altLang="ja-JP" dirty="0"/>
          </a:p>
        </p:txBody>
      </p:sp>
      <p:sp>
        <p:nvSpPr>
          <p:cNvPr id="4" name="スライド番号プレースホルダー 3"/>
          <p:cNvSpPr>
            <a:spLocks noGrp="1"/>
          </p:cNvSpPr>
          <p:nvPr>
            <p:ph type="sldNum" sz="quarter" idx="5"/>
          </p:nvPr>
        </p:nvSpPr>
        <p:spPr/>
        <p:txBody>
          <a:bodyPr/>
          <a:lstStyle/>
          <a:p>
            <a:fld id="{C2E67660-8B61-D34C-A3C8-957005D240BE}" type="slidenum">
              <a:rPr lang="ja-JP" altLang="en-US" smtClean="0"/>
              <a:pPr/>
              <a:t>68</a:t>
            </a:fld>
            <a:endParaRPr lang="ja-JP" altLang="en-US"/>
          </a:p>
        </p:txBody>
      </p:sp>
      <p:sp>
        <p:nvSpPr>
          <p:cNvPr id="7" name="スライド イメージ プレースホルダー 6">
            <a:extLst>
              <a:ext uri="{FF2B5EF4-FFF2-40B4-BE49-F238E27FC236}">
                <a16:creationId xmlns:a16="http://schemas.microsoft.com/office/drawing/2014/main" id="{23EED48C-5C21-85DE-9BB8-983B9A208F12}"/>
              </a:ext>
            </a:extLst>
          </p:cNvPr>
          <p:cNvSpPr>
            <a:spLocks noGrp="1" noRot="1" noChangeAspect="1"/>
          </p:cNvSpPr>
          <p:nvPr>
            <p:ph type="sldImg"/>
          </p:nvPr>
        </p:nvSpPr>
        <p:spPr/>
      </p:sp>
    </p:spTree>
    <p:extLst>
      <p:ext uri="{BB962C8B-B14F-4D97-AF65-F5344CB8AC3E}">
        <p14:creationId xmlns:p14="http://schemas.microsoft.com/office/powerpoint/2010/main" val="179592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7</a:t>
            </a:fld>
            <a:endParaRPr lang="ja-JP" altLang="en-US"/>
          </a:p>
        </p:txBody>
      </p:sp>
      <p:sp>
        <p:nvSpPr>
          <p:cNvPr id="5" name="ノート プレースホルダー 4">
            <a:extLst>
              <a:ext uri="{FF2B5EF4-FFF2-40B4-BE49-F238E27FC236}">
                <a16:creationId xmlns:a16="http://schemas.microsoft.com/office/drawing/2014/main" id="{57215292-D69C-4B96-A8A8-8DADDC4070A5}"/>
              </a:ext>
            </a:extLst>
          </p:cNvPr>
          <p:cNvSpPr>
            <a:spLocks noGrp="1"/>
          </p:cNvSpPr>
          <p:nvPr>
            <p:ph type="body" sz="quarter" idx="3"/>
          </p:nvPr>
        </p:nvSpPr>
        <p:spPr/>
        <p:txBody>
          <a:bodyPr/>
          <a:lstStyle/>
          <a:p>
            <a:r>
              <a:rPr lang="ja-JP" altLang="en-US" dirty="0"/>
              <a:t>マイナンバーカードの申請のしかたについてご説明します。</a:t>
            </a:r>
            <a:endParaRPr lang="en-US" altLang="ja-JP" dirty="0"/>
          </a:p>
          <a:p>
            <a:endParaRPr lang="en-US" altLang="ja-JP" dirty="0"/>
          </a:p>
          <a:p>
            <a:r>
              <a:rPr lang="ja-JP" altLang="en-US" dirty="0"/>
              <a:t>マイナンバーカードは、スマートフォン、パソコン、まちなかの証明用写真機、郵便により申請することができます。</a:t>
            </a:r>
            <a:endParaRPr lang="en-US" altLang="ja-JP" dirty="0"/>
          </a:p>
          <a:p>
            <a:endParaRPr lang="en-US" altLang="ja-JP" dirty="0"/>
          </a:p>
          <a:p>
            <a:r>
              <a:rPr lang="ja-JP" altLang="en-US" dirty="0"/>
              <a:t>スマートフォンやデジタルカメラで撮った写真も使うことができます。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講師の皆様は、マイナンバーカードの申請方法による違いについては先ほどご紹介した地方公共団体情報システム機構（</a:t>
            </a:r>
            <a:r>
              <a:rPr lang="en-US" altLang="ja-JP" dirty="0"/>
              <a:t>J-LIS</a:t>
            </a:r>
            <a:r>
              <a:rPr lang="ja-JP" altLang="en-US" dirty="0"/>
              <a:t>）のサイトに掲載されていますので、併せてご案内ください。</a:t>
            </a:r>
          </a:p>
          <a:p>
            <a:endParaRPr lang="ja-JP" altLang="en-US" dirty="0"/>
          </a:p>
        </p:txBody>
      </p:sp>
      <p:sp>
        <p:nvSpPr>
          <p:cNvPr id="7" name="スライド イメージ プレースホルダー 6">
            <a:extLst>
              <a:ext uri="{FF2B5EF4-FFF2-40B4-BE49-F238E27FC236}">
                <a16:creationId xmlns:a16="http://schemas.microsoft.com/office/drawing/2014/main" id="{29DAD72A-9687-AF0B-7DD1-FF520E3CB1CC}"/>
              </a:ext>
            </a:extLst>
          </p:cNvPr>
          <p:cNvSpPr>
            <a:spLocks noGrp="1" noRot="1" noChangeAspect="1"/>
          </p:cNvSpPr>
          <p:nvPr>
            <p:ph type="sldImg"/>
          </p:nvPr>
        </p:nvSpPr>
        <p:spPr/>
      </p:sp>
      <p:sp>
        <p:nvSpPr>
          <p:cNvPr id="8" name="ノート プレースホルダー 7">
            <a:extLst>
              <a:ext uri="{FF2B5EF4-FFF2-40B4-BE49-F238E27FC236}">
                <a16:creationId xmlns:a16="http://schemas.microsoft.com/office/drawing/2014/main" id="{A31D7238-73B3-4820-DF00-272F4D98B462}"/>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68577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8</a:t>
            </a:fld>
            <a:endParaRPr lang="ja-JP" altLang="en-US" dirty="0"/>
          </a:p>
        </p:txBody>
      </p:sp>
      <p:sp>
        <p:nvSpPr>
          <p:cNvPr id="5" name="ノート プレースホルダー 4">
            <a:extLst>
              <a:ext uri="{FF2B5EF4-FFF2-40B4-BE49-F238E27FC236}">
                <a16:creationId xmlns:a16="http://schemas.microsoft.com/office/drawing/2014/main" id="{D0CD513C-8ADD-4876-A4D4-1F051679C2A6}"/>
              </a:ext>
            </a:extLst>
          </p:cNvPr>
          <p:cNvSpPr>
            <a:spLocks noGrp="1"/>
          </p:cNvSpPr>
          <p:nvPr>
            <p:ph type="body" sz="quarter" idx="3"/>
          </p:nvPr>
        </p:nvSpPr>
        <p:spPr/>
        <p:txBody>
          <a:bodyPr/>
          <a:lstStyle/>
          <a:p>
            <a:r>
              <a:rPr lang="ja-JP" altLang="en-US" dirty="0"/>
              <a:t>スマートフォンを使ってマイナンバーカードの申請を行うにあたり、準備が必要なものについてご説明します。</a:t>
            </a:r>
            <a:endParaRPr lang="en-US" altLang="ja-JP" dirty="0"/>
          </a:p>
          <a:p>
            <a:endParaRPr lang="en-US" altLang="ja-JP" dirty="0"/>
          </a:p>
          <a:p>
            <a:r>
              <a:rPr lang="ja-JP" altLang="en-US" dirty="0"/>
              <a:t>個人番号カード交付申請書</a:t>
            </a:r>
            <a:endParaRPr lang="en-US" altLang="ja-JP" dirty="0"/>
          </a:p>
          <a:p>
            <a:r>
              <a:rPr lang="ja-JP" altLang="en-US" dirty="0"/>
              <a:t>スマートフォンで受け取れるメールアドレス</a:t>
            </a:r>
            <a:endParaRPr lang="en-US" altLang="ja-JP" dirty="0"/>
          </a:p>
          <a:p>
            <a:r>
              <a:rPr lang="ja-JP" altLang="en-US" dirty="0"/>
              <a:t>証明用写真</a:t>
            </a:r>
            <a:endParaRPr lang="en-US" altLang="ja-JP" dirty="0"/>
          </a:p>
          <a:p>
            <a:endParaRPr lang="en-US" altLang="ja-JP" dirty="0"/>
          </a:p>
          <a:p>
            <a:endParaRPr lang="en-US" altLang="ja-JP" dirty="0"/>
          </a:p>
          <a:p>
            <a:r>
              <a:rPr lang="ja-JP" altLang="en-US" dirty="0"/>
              <a:t>これらのものが必要になります。</a:t>
            </a:r>
            <a:endParaRPr lang="en-US" altLang="ja-JP" dirty="0"/>
          </a:p>
          <a:p>
            <a:endParaRPr lang="en-US" altLang="ja-JP" dirty="0"/>
          </a:p>
          <a:p>
            <a:r>
              <a:rPr lang="ja-JP" altLang="en-US" dirty="0"/>
              <a:t>個人番号カード交付申請書については</a:t>
            </a:r>
            <a:r>
              <a:rPr lang="en-US" altLang="ja-JP" dirty="0"/>
              <a:t>,</a:t>
            </a:r>
            <a:r>
              <a:rPr lang="ja-JP" altLang="en-US" dirty="0"/>
              <a:t>皆様のご自宅に郵送されています。</a:t>
            </a:r>
            <a:endParaRPr lang="en-US" altLang="ja-JP" dirty="0"/>
          </a:p>
          <a:p>
            <a:endParaRPr lang="en-US" altLang="ja-JP" dirty="0"/>
          </a:p>
          <a:p>
            <a:r>
              <a:rPr lang="ja-JP" altLang="en-US" dirty="0"/>
              <a:t>テキストには</a:t>
            </a:r>
            <a:r>
              <a:rPr lang="en-US" altLang="ja-JP" dirty="0" err="1"/>
              <a:t>a,b</a:t>
            </a:r>
            <a:r>
              <a:rPr lang="ja-JP" altLang="en-US" dirty="0"/>
              <a:t>の二種類の交付申請書を載せていますが、どちらでも使うことができます。</a:t>
            </a:r>
            <a:endParaRPr lang="en-US" altLang="ja-JP" dirty="0"/>
          </a:p>
          <a:p>
            <a:endParaRPr lang="en-US" altLang="ja-JP" dirty="0"/>
          </a:p>
          <a:p>
            <a:r>
              <a:rPr lang="en-US" altLang="ja-JP" dirty="0"/>
              <a:t>a</a:t>
            </a:r>
            <a:r>
              <a:rPr lang="ja-JP" altLang="en-US" dirty="0"/>
              <a:t>の申請書は個人番号の制度運用が開始された当初から使われている様式です。</a:t>
            </a:r>
            <a:endParaRPr lang="en-US" altLang="ja-JP" dirty="0"/>
          </a:p>
          <a:p>
            <a:endParaRPr lang="en-US" altLang="ja-JP" dirty="0"/>
          </a:p>
          <a:p>
            <a:r>
              <a:rPr lang="ja-JP" altLang="en-US" dirty="0"/>
              <a:t>また</a:t>
            </a:r>
            <a:r>
              <a:rPr lang="en-US" altLang="ja-JP" dirty="0"/>
              <a:t>b</a:t>
            </a:r>
            <a:r>
              <a:rPr lang="ja-JP" altLang="en-US" dirty="0"/>
              <a:t>の申請書は</a:t>
            </a:r>
            <a:r>
              <a:rPr lang="en-US" altLang="ja-JP" dirty="0"/>
              <a:t>2020</a:t>
            </a:r>
            <a:r>
              <a:rPr lang="ja-JP" altLang="en-US" dirty="0"/>
              <a:t>年</a:t>
            </a:r>
            <a:r>
              <a:rPr lang="en-US" altLang="ja-JP" dirty="0"/>
              <a:t>5</a:t>
            </a:r>
            <a:r>
              <a:rPr lang="ja-JP" altLang="en-US" dirty="0"/>
              <a:t>月頃から使われている様式です。</a:t>
            </a:r>
            <a:endParaRPr lang="en-US" altLang="ja-JP" dirty="0"/>
          </a:p>
          <a:p>
            <a:endParaRPr lang="en-US" altLang="ja-JP" dirty="0"/>
          </a:p>
          <a:p>
            <a:r>
              <a:rPr lang="en-US" altLang="ja-JP" dirty="0"/>
              <a:t>2020</a:t>
            </a:r>
            <a:r>
              <a:rPr lang="ja-JP" altLang="en-US" dirty="0"/>
              <a:t>年末時点で、マイナンバーカードの申請が行われていない方へは</a:t>
            </a:r>
            <a:r>
              <a:rPr lang="en-US" altLang="ja-JP" dirty="0"/>
              <a:t>b</a:t>
            </a:r>
            <a:r>
              <a:rPr lang="ja-JP" altLang="en-US" dirty="0"/>
              <a:t>の申請書が再度送付されていますので、「</a:t>
            </a:r>
            <a:r>
              <a:rPr lang="en-US" altLang="ja-JP" dirty="0"/>
              <a:t>a</a:t>
            </a:r>
            <a:r>
              <a:rPr lang="ja-JP" altLang="en-US" dirty="0"/>
              <a:t>もあるが</a:t>
            </a:r>
            <a:r>
              <a:rPr lang="en-US" altLang="ja-JP" dirty="0"/>
              <a:t>b</a:t>
            </a:r>
            <a:r>
              <a:rPr lang="ja-JP" altLang="en-US" dirty="0"/>
              <a:t>も届いた」という方もいらっしゃるかもしれません。</a:t>
            </a:r>
            <a:endParaRPr lang="en-US" altLang="ja-JP" dirty="0"/>
          </a:p>
          <a:p>
            <a:endParaRPr lang="en-US" altLang="ja-JP" dirty="0"/>
          </a:p>
          <a:p>
            <a:r>
              <a:rPr lang="ja-JP" altLang="en-US" dirty="0"/>
              <a:t>お手元にある交付申請書を確認の上、申請をお願いいたします。</a:t>
            </a:r>
            <a:endParaRPr lang="en-US" altLang="ja-JP" dirty="0"/>
          </a:p>
        </p:txBody>
      </p:sp>
      <p:sp>
        <p:nvSpPr>
          <p:cNvPr id="7" name="スライド イメージ プレースホルダー 6">
            <a:extLst>
              <a:ext uri="{FF2B5EF4-FFF2-40B4-BE49-F238E27FC236}">
                <a16:creationId xmlns:a16="http://schemas.microsoft.com/office/drawing/2014/main" id="{6063D1B7-BE41-857D-8597-60ED9E046803}"/>
              </a:ext>
            </a:extLst>
          </p:cNvPr>
          <p:cNvSpPr>
            <a:spLocks noGrp="1" noRot="1" noChangeAspect="1"/>
          </p:cNvSpPr>
          <p:nvPr>
            <p:ph type="sldImg"/>
          </p:nvPr>
        </p:nvSpPr>
        <p:spPr/>
      </p:sp>
    </p:spTree>
    <p:extLst>
      <p:ext uri="{BB962C8B-B14F-4D97-AF65-F5344CB8AC3E}">
        <p14:creationId xmlns:p14="http://schemas.microsoft.com/office/powerpoint/2010/main" val="2236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9</a:t>
            </a:fld>
            <a:endParaRPr lang="ja-JP" altLang="en-US" dirty="0"/>
          </a:p>
        </p:txBody>
      </p:sp>
      <p:sp>
        <p:nvSpPr>
          <p:cNvPr id="5" name="ノート プレースホルダー 4">
            <a:extLst>
              <a:ext uri="{FF2B5EF4-FFF2-40B4-BE49-F238E27FC236}">
                <a16:creationId xmlns:a16="http://schemas.microsoft.com/office/drawing/2014/main" id="{D0CD513C-8ADD-4876-A4D4-1F051679C2A6}"/>
              </a:ext>
            </a:extLst>
          </p:cNvPr>
          <p:cNvSpPr>
            <a:spLocks noGrp="1"/>
          </p:cNvSpPr>
          <p:nvPr>
            <p:ph type="body" sz="quarter" idx="3"/>
          </p:nvPr>
        </p:nvSpPr>
        <p:spPr/>
        <p:txBody>
          <a:bodyPr/>
          <a:lstStyle/>
          <a:p>
            <a:r>
              <a:rPr lang="ja-JP" altLang="en-US" dirty="0"/>
              <a:t>交付申請書がお手元にない場合は、こちらの</a:t>
            </a:r>
            <a:r>
              <a:rPr lang="en-US" altLang="ja-JP" dirty="0"/>
              <a:t>2</a:t>
            </a:r>
            <a:r>
              <a:rPr lang="ja-JP" altLang="en-US" dirty="0"/>
              <a:t>つの方法で申請をすることができます。</a:t>
            </a:r>
            <a:endParaRPr lang="en-US" altLang="ja-JP" dirty="0"/>
          </a:p>
          <a:p>
            <a:endParaRPr lang="en-US" altLang="ja-JP" dirty="0"/>
          </a:p>
          <a:p>
            <a:endParaRPr lang="en-US" altLang="ja-JP" dirty="0"/>
          </a:p>
          <a:p>
            <a:r>
              <a:rPr lang="ja-JP" altLang="en-US" dirty="0"/>
              <a:t>①まず、ご自身で「マイナンバーカード郵送」で検索し、マイナンバーカードのウェブサイトから手書き用の交付申請書と封筒をダウンロードして申請する方法です。</a:t>
            </a:r>
            <a:endParaRPr lang="en-US" altLang="ja-JP" dirty="0"/>
          </a:p>
          <a:p>
            <a:endParaRPr lang="en-US" altLang="ja-JP" dirty="0"/>
          </a:p>
          <a:p>
            <a:r>
              <a:rPr lang="ja-JP" altLang="en-US" dirty="0"/>
              <a:t>必要事項を記入し、郵便で申請することができます。こちらの方法ですと、顔写真の貼り付けとマイナンバーの記入が必要になります。</a:t>
            </a:r>
          </a:p>
          <a:p>
            <a:endParaRPr lang="en-US" altLang="ja-JP" dirty="0"/>
          </a:p>
          <a:p>
            <a:endParaRPr lang="en-US" altLang="ja-JP" dirty="0"/>
          </a:p>
          <a:p>
            <a:r>
              <a:rPr lang="ja-JP" altLang="en-US" dirty="0"/>
              <a:t>②次に、お住まいの市区町村窓口で交付申請書を再発行してもらう方法です。</a:t>
            </a:r>
            <a:endParaRPr lang="en-US" altLang="ja-JP" dirty="0"/>
          </a:p>
          <a:p>
            <a:endParaRPr lang="en-US" altLang="ja-JP" dirty="0"/>
          </a:p>
          <a:p>
            <a:r>
              <a:rPr lang="ja-JP" altLang="en-US" dirty="0"/>
              <a:t>引っ越しなどにより、交付申請書に記載されている住所と現在お住まいの住所が異なる場合は、交付申請書は利用できませんので、そのような方は一旦申請を止めてください。</a:t>
            </a:r>
            <a:endParaRPr lang="en-US" altLang="ja-JP" dirty="0"/>
          </a:p>
          <a:p>
            <a:endParaRPr lang="en-US" altLang="ja-JP" dirty="0"/>
          </a:p>
          <a:p>
            <a:endParaRPr lang="en-US" altLang="ja-JP" dirty="0"/>
          </a:p>
          <a:p>
            <a:r>
              <a:rPr lang="ja-JP" altLang="en-US" dirty="0"/>
              <a:t>交付申請書の取り扱いについては、お住まいの市区町村の窓口やウェブサイトで調べることができます。</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789C337C-6E4C-1EF9-3B8A-FDBE2467932D}"/>
              </a:ext>
            </a:extLst>
          </p:cNvPr>
          <p:cNvSpPr>
            <a:spLocks noGrp="1" noRot="1" noChangeAspect="1"/>
          </p:cNvSpPr>
          <p:nvPr>
            <p:ph type="sldImg"/>
          </p:nvPr>
        </p:nvSpPr>
        <p:spPr/>
      </p:sp>
    </p:spTree>
    <p:extLst>
      <p:ext uri="{BB962C8B-B14F-4D97-AF65-F5344CB8AC3E}">
        <p14:creationId xmlns:p14="http://schemas.microsoft.com/office/powerpoint/2010/main" val="169533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37159632"/>
      </p:ext>
    </p:extLst>
  </p:cSld>
  <p:clrMapOvr>
    <a:masterClrMapping/>
  </p:clrMapOvr>
  <p:extLst>
    <p:ext uri="{DCECCB84-F9BA-43D5-87BE-67443E8EF086}">
      <p15:sldGuideLst xmlns:p15="http://schemas.microsoft.com/office/powerpoint/2012/main">
        <p15:guide id="5" orient="horz" pos="1207">
          <p15:clr>
            <a:srgbClr val="FBAE40"/>
          </p15:clr>
        </p15:guide>
        <p15:guide id="6" orient="horz" pos="2931">
          <p15:clr>
            <a:srgbClr val="FBAE40"/>
          </p15:clr>
        </p15:guide>
        <p15:guide id="12" pos="38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AAA478-B224-79AF-0928-6E5200373CA4}"/>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F8FB869-334D-806C-B0C5-DC1796F80514}"/>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CB86E49-1AD5-5448-DA39-064D63BF681F}"/>
              </a:ext>
            </a:extLst>
          </p:cNvPr>
          <p:cNvSpPr>
            <a:spLocks noGrp="1"/>
          </p:cNvSpPr>
          <p:nvPr>
            <p:ph type="dt" sz="half" idx="10"/>
          </p:nvPr>
        </p:nvSpPr>
        <p:spPr/>
        <p:txBody>
          <a:bodyPr/>
          <a:lstStyle/>
          <a:p>
            <a:fld id="{9A8D3F03-7FA4-493E-812F-EBD5D3ADAE26}"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AE63B1E8-EDE7-3941-62D4-06688E1AD2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75B9F7-E14E-C6B4-CFE0-F97A394440EC}"/>
              </a:ext>
            </a:extLst>
          </p:cNvPr>
          <p:cNvSpPr>
            <a:spLocks noGrp="1"/>
          </p:cNvSpPr>
          <p:nvPr>
            <p:ph type="sldNum" sz="quarter" idx="12"/>
          </p:nvPr>
        </p:nvSpPr>
        <p:spPr/>
        <p:txBody>
          <a:bodyPr/>
          <a:lstStyle/>
          <a:p>
            <a:fld id="{D411CE6B-9A3A-4508-B8AC-F8298A5E23B8}" type="slidenum">
              <a:rPr kumimoji="1" lang="ja-JP" altLang="en-US" smtClean="0"/>
              <a:t>‹#›</a:t>
            </a:fld>
            <a:endParaRPr kumimoji="1" lang="ja-JP" altLang="en-US"/>
          </a:p>
        </p:txBody>
      </p:sp>
    </p:spTree>
    <p:extLst>
      <p:ext uri="{BB962C8B-B14F-4D97-AF65-F5344CB8AC3E}">
        <p14:creationId xmlns:p14="http://schemas.microsoft.com/office/powerpoint/2010/main" val="32052515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BB22A3-1C70-5E6E-6C3B-301074E719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DE09794-B8B7-1544-2AA5-C1675809BF38}"/>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8C49E03-618B-078F-081E-8756C32D46F3}"/>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B041F95-2D3A-499C-7761-97F437FF284F}"/>
              </a:ext>
            </a:extLst>
          </p:cNvPr>
          <p:cNvSpPr>
            <a:spLocks noGrp="1"/>
          </p:cNvSpPr>
          <p:nvPr>
            <p:ph type="dt" sz="half" idx="10"/>
          </p:nvPr>
        </p:nvSpPr>
        <p:spPr/>
        <p:txBody>
          <a:bodyPr/>
          <a:lstStyle/>
          <a:p>
            <a:fld id="{9A8D3F03-7FA4-493E-812F-EBD5D3ADAE26}"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11985AC6-78E8-D506-516B-529EBF83F7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3B1D536-89F3-8468-91E2-CE2AC95F8A28}"/>
              </a:ext>
            </a:extLst>
          </p:cNvPr>
          <p:cNvSpPr>
            <a:spLocks noGrp="1"/>
          </p:cNvSpPr>
          <p:nvPr>
            <p:ph type="sldNum" sz="quarter" idx="12"/>
          </p:nvPr>
        </p:nvSpPr>
        <p:spPr/>
        <p:txBody>
          <a:bodyPr/>
          <a:lstStyle/>
          <a:p>
            <a:fld id="{D411CE6B-9A3A-4508-B8AC-F8298A5E23B8}" type="slidenum">
              <a:rPr kumimoji="1" lang="ja-JP" altLang="en-US" smtClean="0"/>
              <a:t>‹#›</a:t>
            </a:fld>
            <a:endParaRPr kumimoji="1" lang="ja-JP" altLang="en-US"/>
          </a:p>
        </p:txBody>
      </p:sp>
    </p:spTree>
    <p:extLst>
      <p:ext uri="{BB962C8B-B14F-4D97-AF65-F5344CB8AC3E}">
        <p14:creationId xmlns:p14="http://schemas.microsoft.com/office/powerpoint/2010/main" val="163575871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1EEFAD-2F62-043D-396C-41B6EB690CF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2A4D4ED-31DE-4466-BA35-464329CF81A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F04B3BC-E210-DFA1-A940-CA0E669F37E4}"/>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877BE4C-BC12-3D51-DA3C-583B771432C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F3C76FB-9C16-7CE0-BF1E-E27E037CE88E}"/>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EB93C8F-43C0-CB68-D941-ED49DB7E8E34}"/>
              </a:ext>
            </a:extLst>
          </p:cNvPr>
          <p:cNvSpPr>
            <a:spLocks noGrp="1"/>
          </p:cNvSpPr>
          <p:nvPr>
            <p:ph type="dt" sz="half" idx="10"/>
          </p:nvPr>
        </p:nvSpPr>
        <p:spPr/>
        <p:txBody>
          <a:bodyPr/>
          <a:lstStyle/>
          <a:p>
            <a:fld id="{9A8D3F03-7FA4-493E-812F-EBD5D3ADAE26}" type="datetimeFigureOut">
              <a:rPr kumimoji="1" lang="ja-JP" altLang="en-US" smtClean="0"/>
              <a:t>2026/3/17</a:t>
            </a:fld>
            <a:endParaRPr kumimoji="1" lang="ja-JP" altLang="en-US"/>
          </a:p>
        </p:txBody>
      </p:sp>
      <p:sp>
        <p:nvSpPr>
          <p:cNvPr id="8" name="フッター プレースホルダー 7">
            <a:extLst>
              <a:ext uri="{FF2B5EF4-FFF2-40B4-BE49-F238E27FC236}">
                <a16:creationId xmlns:a16="http://schemas.microsoft.com/office/drawing/2014/main" id="{C71B0E7E-02EA-3D70-B8A1-1D8F6BFBF40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C4D6118-9495-6751-35C3-1E47324352D3}"/>
              </a:ext>
            </a:extLst>
          </p:cNvPr>
          <p:cNvSpPr>
            <a:spLocks noGrp="1"/>
          </p:cNvSpPr>
          <p:nvPr>
            <p:ph type="sldNum" sz="quarter" idx="12"/>
          </p:nvPr>
        </p:nvSpPr>
        <p:spPr/>
        <p:txBody>
          <a:bodyPr/>
          <a:lstStyle/>
          <a:p>
            <a:fld id="{D411CE6B-9A3A-4508-B8AC-F8298A5E23B8}" type="slidenum">
              <a:rPr kumimoji="1" lang="ja-JP" altLang="en-US" smtClean="0"/>
              <a:t>‹#›</a:t>
            </a:fld>
            <a:endParaRPr kumimoji="1" lang="ja-JP" altLang="en-US"/>
          </a:p>
        </p:txBody>
      </p:sp>
    </p:spTree>
    <p:extLst>
      <p:ext uri="{BB962C8B-B14F-4D97-AF65-F5344CB8AC3E}">
        <p14:creationId xmlns:p14="http://schemas.microsoft.com/office/powerpoint/2010/main" val="31511705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5E3727-5D92-DC4F-62E6-D2E70AFEBF1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5F5953A-C0F5-4397-9D9F-C752B4A7077B}"/>
              </a:ext>
            </a:extLst>
          </p:cNvPr>
          <p:cNvSpPr>
            <a:spLocks noGrp="1"/>
          </p:cNvSpPr>
          <p:nvPr>
            <p:ph type="dt" sz="half" idx="10"/>
          </p:nvPr>
        </p:nvSpPr>
        <p:spPr/>
        <p:txBody>
          <a:bodyPr/>
          <a:lstStyle/>
          <a:p>
            <a:fld id="{9A8D3F03-7FA4-493E-812F-EBD5D3ADAE26}" type="datetimeFigureOut">
              <a:rPr kumimoji="1" lang="ja-JP" altLang="en-US" smtClean="0"/>
              <a:t>2026/3/17</a:t>
            </a:fld>
            <a:endParaRPr kumimoji="1" lang="ja-JP" altLang="en-US"/>
          </a:p>
        </p:txBody>
      </p:sp>
      <p:sp>
        <p:nvSpPr>
          <p:cNvPr id="4" name="フッター プレースホルダー 3">
            <a:extLst>
              <a:ext uri="{FF2B5EF4-FFF2-40B4-BE49-F238E27FC236}">
                <a16:creationId xmlns:a16="http://schemas.microsoft.com/office/drawing/2014/main" id="{67229E3F-A9AE-DAFA-7B85-110A450F696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CC6713F-EF22-01A3-AC02-8E51C93BD8EB}"/>
              </a:ext>
            </a:extLst>
          </p:cNvPr>
          <p:cNvSpPr>
            <a:spLocks noGrp="1"/>
          </p:cNvSpPr>
          <p:nvPr>
            <p:ph type="sldNum" sz="quarter" idx="12"/>
          </p:nvPr>
        </p:nvSpPr>
        <p:spPr/>
        <p:txBody>
          <a:bodyPr/>
          <a:lstStyle/>
          <a:p>
            <a:fld id="{D411CE6B-9A3A-4508-B8AC-F8298A5E23B8}" type="slidenum">
              <a:rPr kumimoji="1" lang="ja-JP" altLang="en-US" smtClean="0"/>
              <a:t>‹#›</a:t>
            </a:fld>
            <a:endParaRPr kumimoji="1" lang="ja-JP" altLang="en-US"/>
          </a:p>
        </p:txBody>
      </p:sp>
    </p:spTree>
    <p:extLst>
      <p:ext uri="{BB962C8B-B14F-4D97-AF65-F5344CB8AC3E}">
        <p14:creationId xmlns:p14="http://schemas.microsoft.com/office/powerpoint/2010/main" val="253101583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F04C110-ABA1-6AC8-3188-4B175DC5A88B}"/>
              </a:ext>
            </a:extLst>
          </p:cNvPr>
          <p:cNvSpPr>
            <a:spLocks noGrp="1"/>
          </p:cNvSpPr>
          <p:nvPr>
            <p:ph type="dt" sz="half" idx="10"/>
          </p:nvPr>
        </p:nvSpPr>
        <p:spPr/>
        <p:txBody>
          <a:bodyPr/>
          <a:lstStyle/>
          <a:p>
            <a:fld id="{9A8D3F03-7FA4-493E-812F-EBD5D3ADAE26}" type="datetimeFigureOut">
              <a:rPr kumimoji="1" lang="ja-JP" altLang="en-US" smtClean="0"/>
              <a:t>2026/3/17</a:t>
            </a:fld>
            <a:endParaRPr kumimoji="1" lang="ja-JP" altLang="en-US"/>
          </a:p>
        </p:txBody>
      </p:sp>
      <p:sp>
        <p:nvSpPr>
          <p:cNvPr id="3" name="フッター プレースホルダー 2">
            <a:extLst>
              <a:ext uri="{FF2B5EF4-FFF2-40B4-BE49-F238E27FC236}">
                <a16:creationId xmlns:a16="http://schemas.microsoft.com/office/drawing/2014/main" id="{E1445782-5953-F5C9-52B2-E3D4FF8B6EF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A7C5294-2946-261C-A772-BE7E2905A61F}"/>
              </a:ext>
            </a:extLst>
          </p:cNvPr>
          <p:cNvSpPr>
            <a:spLocks noGrp="1"/>
          </p:cNvSpPr>
          <p:nvPr>
            <p:ph type="sldNum" sz="quarter" idx="12"/>
          </p:nvPr>
        </p:nvSpPr>
        <p:spPr/>
        <p:txBody>
          <a:bodyPr/>
          <a:lstStyle/>
          <a:p>
            <a:fld id="{D411CE6B-9A3A-4508-B8AC-F8298A5E23B8}" type="slidenum">
              <a:rPr kumimoji="1" lang="ja-JP" altLang="en-US" smtClean="0"/>
              <a:t>‹#›</a:t>
            </a:fld>
            <a:endParaRPr kumimoji="1" lang="ja-JP" altLang="en-US"/>
          </a:p>
        </p:txBody>
      </p:sp>
    </p:spTree>
    <p:extLst>
      <p:ext uri="{BB962C8B-B14F-4D97-AF65-F5344CB8AC3E}">
        <p14:creationId xmlns:p14="http://schemas.microsoft.com/office/powerpoint/2010/main" val="409570150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1544C-C93F-574F-A4A3-E6D350EE9E3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7CF81E6-9244-E9CD-154A-FA104C85898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FD5E501-F9E9-7B01-9140-085F58FE15D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3F33D2-CA08-865A-8759-B460CDDD3840}"/>
              </a:ext>
            </a:extLst>
          </p:cNvPr>
          <p:cNvSpPr>
            <a:spLocks noGrp="1"/>
          </p:cNvSpPr>
          <p:nvPr>
            <p:ph type="dt" sz="half" idx="10"/>
          </p:nvPr>
        </p:nvSpPr>
        <p:spPr/>
        <p:txBody>
          <a:bodyPr/>
          <a:lstStyle/>
          <a:p>
            <a:fld id="{9A8D3F03-7FA4-493E-812F-EBD5D3ADAE26}"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726E29D5-78F4-6A6A-2FAC-18266D956A6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F681D5-B1E3-A687-7277-0660EF715F09}"/>
              </a:ext>
            </a:extLst>
          </p:cNvPr>
          <p:cNvSpPr>
            <a:spLocks noGrp="1"/>
          </p:cNvSpPr>
          <p:nvPr>
            <p:ph type="sldNum" sz="quarter" idx="12"/>
          </p:nvPr>
        </p:nvSpPr>
        <p:spPr/>
        <p:txBody>
          <a:bodyPr/>
          <a:lstStyle/>
          <a:p>
            <a:fld id="{D411CE6B-9A3A-4508-B8AC-F8298A5E23B8}" type="slidenum">
              <a:rPr kumimoji="1" lang="ja-JP" altLang="en-US" smtClean="0"/>
              <a:t>‹#›</a:t>
            </a:fld>
            <a:endParaRPr kumimoji="1" lang="ja-JP" altLang="en-US"/>
          </a:p>
        </p:txBody>
      </p:sp>
    </p:spTree>
    <p:extLst>
      <p:ext uri="{BB962C8B-B14F-4D97-AF65-F5344CB8AC3E}">
        <p14:creationId xmlns:p14="http://schemas.microsoft.com/office/powerpoint/2010/main" val="315635847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B1D34F-2201-C602-618C-65D12167E9D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AFE668A-E2F2-7119-A151-F8E6B74ED57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763865C-9A7F-C690-E1EA-0866E987D4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A7B63E7-E8EB-7113-552C-073ECD8998B2}"/>
              </a:ext>
            </a:extLst>
          </p:cNvPr>
          <p:cNvSpPr>
            <a:spLocks noGrp="1"/>
          </p:cNvSpPr>
          <p:nvPr>
            <p:ph type="dt" sz="half" idx="10"/>
          </p:nvPr>
        </p:nvSpPr>
        <p:spPr/>
        <p:txBody>
          <a:bodyPr/>
          <a:lstStyle/>
          <a:p>
            <a:fld id="{9A8D3F03-7FA4-493E-812F-EBD5D3ADAE26}"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FA684C36-A706-76C6-E043-783B83EE944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E02F2D-C0D6-BDBD-72DD-CEF16E63E459}"/>
              </a:ext>
            </a:extLst>
          </p:cNvPr>
          <p:cNvSpPr>
            <a:spLocks noGrp="1"/>
          </p:cNvSpPr>
          <p:nvPr>
            <p:ph type="sldNum" sz="quarter" idx="12"/>
          </p:nvPr>
        </p:nvSpPr>
        <p:spPr/>
        <p:txBody>
          <a:bodyPr/>
          <a:lstStyle/>
          <a:p>
            <a:fld id="{D411CE6B-9A3A-4508-B8AC-F8298A5E23B8}" type="slidenum">
              <a:rPr kumimoji="1" lang="ja-JP" altLang="en-US" smtClean="0"/>
              <a:t>‹#›</a:t>
            </a:fld>
            <a:endParaRPr kumimoji="1" lang="ja-JP" altLang="en-US"/>
          </a:p>
        </p:txBody>
      </p:sp>
    </p:spTree>
    <p:extLst>
      <p:ext uri="{BB962C8B-B14F-4D97-AF65-F5344CB8AC3E}">
        <p14:creationId xmlns:p14="http://schemas.microsoft.com/office/powerpoint/2010/main" val="98092895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FCD718-9046-71E4-958F-B5D849C9745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D0091FB-F45F-79F6-6E39-77A80C65600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C8D994-150A-EE4B-A07F-9250B5A6E8AD}"/>
              </a:ext>
            </a:extLst>
          </p:cNvPr>
          <p:cNvSpPr>
            <a:spLocks noGrp="1"/>
          </p:cNvSpPr>
          <p:nvPr>
            <p:ph type="dt" sz="half" idx="10"/>
          </p:nvPr>
        </p:nvSpPr>
        <p:spPr/>
        <p:txBody>
          <a:bodyPr/>
          <a:lstStyle/>
          <a:p>
            <a:fld id="{9A8D3F03-7FA4-493E-812F-EBD5D3ADAE26}"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16C9D4C4-FFC1-15AB-C8BE-1E7FF7371AC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B672FD0-2AD5-1C70-EF17-22AF0C8DDB54}"/>
              </a:ext>
            </a:extLst>
          </p:cNvPr>
          <p:cNvSpPr>
            <a:spLocks noGrp="1"/>
          </p:cNvSpPr>
          <p:nvPr>
            <p:ph type="sldNum" sz="quarter" idx="12"/>
          </p:nvPr>
        </p:nvSpPr>
        <p:spPr/>
        <p:txBody>
          <a:bodyPr/>
          <a:lstStyle/>
          <a:p>
            <a:fld id="{D411CE6B-9A3A-4508-B8AC-F8298A5E23B8}" type="slidenum">
              <a:rPr kumimoji="1" lang="ja-JP" altLang="en-US" smtClean="0"/>
              <a:t>‹#›</a:t>
            </a:fld>
            <a:endParaRPr kumimoji="1" lang="ja-JP" altLang="en-US"/>
          </a:p>
        </p:txBody>
      </p:sp>
    </p:spTree>
    <p:extLst>
      <p:ext uri="{BB962C8B-B14F-4D97-AF65-F5344CB8AC3E}">
        <p14:creationId xmlns:p14="http://schemas.microsoft.com/office/powerpoint/2010/main" val="290506612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CE4AEC-D376-14ED-38B7-B2158710603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76FC16-25CF-7F74-65CC-4E1B57A7CEC9}"/>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DE7010-E54E-4BB0-43F4-5C0006D670AB}"/>
              </a:ext>
            </a:extLst>
          </p:cNvPr>
          <p:cNvSpPr>
            <a:spLocks noGrp="1"/>
          </p:cNvSpPr>
          <p:nvPr>
            <p:ph type="dt" sz="half" idx="10"/>
          </p:nvPr>
        </p:nvSpPr>
        <p:spPr/>
        <p:txBody>
          <a:bodyPr/>
          <a:lstStyle/>
          <a:p>
            <a:fld id="{9A8D3F03-7FA4-493E-812F-EBD5D3ADAE26}"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3330178E-20C6-3BC8-EC98-DD2E098E60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496359-7D8E-7124-F2FF-22F0925E13A6}"/>
              </a:ext>
            </a:extLst>
          </p:cNvPr>
          <p:cNvSpPr>
            <a:spLocks noGrp="1"/>
          </p:cNvSpPr>
          <p:nvPr>
            <p:ph type="sldNum" sz="quarter" idx="12"/>
          </p:nvPr>
        </p:nvSpPr>
        <p:spPr/>
        <p:txBody>
          <a:bodyPr/>
          <a:lstStyle/>
          <a:p>
            <a:fld id="{D411CE6B-9A3A-4508-B8AC-F8298A5E23B8}" type="slidenum">
              <a:rPr kumimoji="1" lang="ja-JP" altLang="en-US" smtClean="0"/>
              <a:t>‹#›</a:t>
            </a:fld>
            <a:endParaRPr kumimoji="1" lang="ja-JP" altLang="en-US"/>
          </a:p>
        </p:txBody>
      </p:sp>
    </p:spTree>
    <p:extLst>
      <p:ext uri="{BB962C8B-B14F-4D97-AF65-F5344CB8AC3E}">
        <p14:creationId xmlns:p14="http://schemas.microsoft.com/office/powerpoint/2010/main" val="360562698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50140215"/>
      </p:ext>
    </p:extLst>
  </p:cSld>
  <p:clrMapOvr>
    <a:masterClrMapping/>
  </p:clrMapOvr>
  <p:extLst>
    <p:ext uri="{DCECCB84-F9BA-43D5-87BE-67443E8EF086}">
      <p15:sldGuideLst xmlns:p15="http://schemas.microsoft.com/office/powerpoint/2012/main">
        <p15:guide id="5" orient="horz" pos="1207">
          <p15:clr>
            <a:srgbClr val="FBAE40"/>
          </p15:clr>
        </p15:guide>
        <p15:guide id="6" orient="horz" pos="2931">
          <p15:clr>
            <a:srgbClr val="FBAE40"/>
          </p15:clr>
        </p15:guide>
        <p15:guide id="12" pos="38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4757139"/>
      </p:ext>
    </p:extLst>
  </p:cSld>
  <p:clrMapOvr>
    <a:masterClrMapping/>
  </p:clrMapOvr>
  <p:extLst>
    <p:ext uri="{DCECCB84-F9BA-43D5-87BE-67443E8EF086}">
      <p15:sldGuideLst xmlns:p15="http://schemas.microsoft.com/office/powerpoint/2012/main">
        <p15:guide id="4" pos="385">
          <p15:clr>
            <a:srgbClr val="FBAE40"/>
          </p15:clr>
        </p15:guide>
        <p15:guide id="6" orient="horz" pos="1207">
          <p15:clr>
            <a:srgbClr val="FBAE40"/>
          </p15:clr>
        </p15:guide>
        <p15:guide id="7" orient="horz" pos="293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目次">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7352825"/>
      </p:ext>
    </p:extLst>
  </p:cSld>
  <p:clrMapOvr>
    <a:masterClrMapping/>
  </p:clrMapOvr>
  <p:extLst>
    <p:ext uri="{DCECCB84-F9BA-43D5-87BE-67443E8EF086}">
      <p15:sldGuideLst xmlns:p15="http://schemas.microsoft.com/office/powerpoint/2012/main">
        <p15:guide id="8" pos="106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56323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4525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3418601"/>
      </p:ext>
    </p:extLst>
  </p:cSld>
  <p:clrMapOvr>
    <a:masterClrMapping/>
  </p:clrMapOvr>
  <p:extLst>
    <p:ext uri="{DCECCB84-F9BA-43D5-87BE-67443E8EF086}">
      <p15:sldGuideLst xmlns:p15="http://schemas.microsoft.com/office/powerpoint/2012/main">
        <p15:guide id="8" pos="10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２_コンテンツ_キャプチャ">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DF9D54B3-CA5A-60C6-4908-8AC84C55D8EE}"/>
              </a:ext>
            </a:extLst>
          </p:cNvPr>
          <p:cNvSpPr>
            <a:spLocks noGrp="1"/>
          </p:cNvSpPr>
          <p:nvPr>
            <p:ph idx="1"/>
          </p:nvPr>
        </p:nvSpPr>
        <p:spPr>
          <a:xfrm>
            <a:off x="1059441" y="1634605"/>
            <a:ext cx="2504447" cy="641870"/>
          </a:xfrm>
        </p:spPr>
        <p:txBody>
          <a:bodyPr wrap="none">
            <a:noAutofit/>
          </a:bodyPr>
          <a:lstStyle>
            <a:lvl1pPr marL="0" indent="0">
              <a:lnSpc>
                <a:spcPct val="130000"/>
              </a:lnSpc>
              <a:spcBef>
                <a:spcPts val="0"/>
              </a:spcBef>
              <a:buNone/>
              <a:defRPr sz="1800">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dirty="0"/>
              <a:t>マスター テキストの書式設定</a:t>
            </a:r>
          </a:p>
        </p:txBody>
      </p:sp>
      <p:sp>
        <p:nvSpPr>
          <p:cNvPr id="10" name="Content Placeholder 2">
            <a:extLst>
              <a:ext uri="{FF2B5EF4-FFF2-40B4-BE49-F238E27FC236}">
                <a16:creationId xmlns:a16="http://schemas.microsoft.com/office/drawing/2014/main" id="{C0231835-3261-1E13-7AD7-59248F94FB08}"/>
              </a:ext>
            </a:extLst>
          </p:cNvPr>
          <p:cNvSpPr>
            <a:spLocks noGrp="1"/>
          </p:cNvSpPr>
          <p:nvPr>
            <p:ph idx="11" hasCustomPrompt="1"/>
          </p:nvPr>
        </p:nvSpPr>
        <p:spPr>
          <a:xfrm>
            <a:off x="629733" y="1645411"/>
            <a:ext cx="413255" cy="641870"/>
          </a:xfrm>
        </p:spPr>
        <p:txBody>
          <a:bodyPr>
            <a:normAutofit/>
          </a:bodyPr>
          <a:lstStyle>
            <a:lvl1pPr marL="0" indent="0" algn="ctr">
              <a:buNone/>
              <a:defRPr sz="2400">
                <a:solidFill>
                  <a:srgbClr val="4472C4"/>
                </a:solidFill>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dirty="0"/>
              <a:t>❶</a:t>
            </a:r>
          </a:p>
        </p:txBody>
      </p:sp>
      <p:sp>
        <p:nvSpPr>
          <p:cNvPr id="15" name="Content Placeholder 2">
            <a:extLst>
              <a:ext uri="{FF2B5EF4-FFF2-40B4-BE49-F238E27FC236}">
                <a16:creationId xmlns:a16="http://schemas.microsoft.com/office/drawing/2014/main" id="{EBFE0BCA-884A-563C-17C0-6C635712000B}"/>
              </a:ext>
            </a:extLst>
          </p:cNvPr>
          <p:cNvSpPr>
            <a:spLocks noGrp="1"/>
          </p:cNvSpPr>
          <p:nvPr>
            <p:ph idx="12" hasCustomPrompt="1"/>
          </p:nvPr>
        </p:nvSpPr>
        <p:spPr>
          <a:xfrm>
            <a:off x="5311270" y="1645411"/>
            <a:ext cx="413255" cy="641870"/>
          </a:xfrm>
        </p:spPr>
        <p:txBody>
          <a:bodyPr>
            <a:normAutofit/>
          </a:bodyPr>
          <a:lstStyle>
            <a:lvl1pPr marL="0" indent="0" algn="ctr">
              <a:buNone/>
              <a:defRPr sz="2400">
                <a:solidFill>
                  <a:srgbClr val="4472C4"/>
                </a:solidFill>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dirty="0"/>
              <a:t>❶</a:t>
            </a:r>
          </a:p>
        </p:txBody>
      </p:sp>
      <p:sp>
        <p:nvSpPr>
          <p:cNvPr id="16" name="Content Placeholder 2">
            <a:extLst>
              <a:ext uri="{FF2B5EF4-FFF2-40B4-BE49-F238E27FC236}">
                <a16:creationId xmlns:a16="http://schemas.microsoft.com/office/drawing/2014/main" id="{CED31998-80E2-94CC-E425-F75B3DECDE95}"/>
              </a:ext>
            </a:extLst>
          </p:cNvPr>
          <p:cNvSpPr>
            <a:spLocks noGrp="1"/>
          </p:cNvSpPr>
          <p:nvPr>
            <p:ph idx="13"/>
          </p:nvPr>
        </p:nvSpPr>
        <p:spPr>
          <a:xfrm>
            <a:off x="5749370" y="1641500"/>
            <a:ext cx="2504447" cy="641870"/>
          </a:xfrm>
        </p:spPr>
        <p:txBody>
          <a:bodyPr wrap="none">
            <a:noAutofit/>
          </a:bodyPr>
          <a:lstStyle>
            <a:lvl1pPr marL="0" indent="0">
              <a:lnSpc>
                <a:spcPct val="130000"/>
              </a:lnSpc>
              <a:spcBef>
                <a:spcPts val="0"/>
              </a:spcBef>
              <a:buNone/>
              <a:defRPr sz="1800">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dirty="0"/>
              <a:t>マスター テキストの書式設定</a:t>
            </a:r>
          </a:p>
        </p:txBody>
      </p:sp>
    </p:spTree>
    <p:extLst>
      <p:ext uri="{BB962C8B-B14F-4D97-AF65-F5344CB8AC3E}">
        <p14:creationId xmlns:p14="http://schemas.microsoft.com/office/powerpoint/2010/main" val="3482775349"/>
      </p:ext>
    </p:extLst>
  </p:cSld>
  <p:clrMapOvr>
    <a:masterClrMapping/>
  </p:clrMapOvr>
  <p:extLst>
    <p:ext uri="{DCECCB84-F9BA-43D5-87BE-67443E8EF086}">
      <p15:sldGuideLst xmlns:p15="http://schemas.microsoft.com/office/powerpoint/2012/main">
        <p15:guide id="1" orient="horz" pos="1570">
          <p15:clr>
            <a:srgbClr val="FBAE40"/>
          </p15:clr>
        </p15:guide>
        <p15:guide id="2" orient="horz" pos="4247">
          <p15:clr>
            <a:srgbClr val="FBAE40"/>
          </p15:clr>
        </p15:guide>
        <p15:guide id="3" orient="horz" pos="1434">
          <p15:clr>
            <a:srgbClr val="FBAE40"/>
          </p15:clr>
        </p15:guide>
        <p15:guide id="4" orient="horz" pos="1026">
          <p15:clr>
            <a:srgbClr val="FBAE40"/>
          </p15:clr>
        </p15:guide>
        <p15:guide id="5" pos="657">
          <p15:clr>
            <a:srgbClr val="FBAE40"/>
          </p15:clr>
        </p15:guide>
        <p15:guide id="6" pos="36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1658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087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8EABA8-FF1F-38D2-52E1-A83832CF2C3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1C3F282-91DA-C219-9F1A-89596FA630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45D1B7-6E07-7F10-9F2C-8058A89DE1BD}"/>
              </a:ext>
            </a:extLst>
          </p:cNvPr>
          <p:cNvSpPr>
            <a:spLocks noGrp="1"/>
          </p:cNvSpPr>
          <p:nvPr>
            <p:ph type="dt" sz="half" idx="10"/>
          </p:nvPr>
        </p:nvSpPr>
        <p:spPr/>
        <p:txBody>
          <a:bodyPr/>
          <a:lstStyle/>
          <a:p>
            <a:fld id="{B89D9566-4694-4ACF-AF1B-7F3BB195774D}"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1308393A-C2E7-1658-3222-5628EE9C3B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3739E3-9C7F-2C44-AB42-63718C77605D}"/>
              </a:ext>
            </a:extLst>
          </p:cNvPr>
          <p:cNvSpPr>
            <a:spLocks noGrp="1"/>
          </p:cNvSpPr>
          <p:nvPr>
            <p:ph type="sldNum" sz="quarter" idx="12"/>
          </p:nvPr>
        </p:nvSpPr>
        <p:spPr/>
        <p:txBody>
          <a:bodyPr/>
          <a:lstStyle/>
          <a:p>
            <a:fld id="{A88097F5-6F28-49D2-BBA3-DF72266F1897}" type="slidenum">
              <a:rPr kumimoji="1" lang="ja-JP" altLang="en-US" smtClean="0"/>
              <a:t>‹#›</a:t>
            </a:fld>
            <a:endParaRPr kumimoji="1" lang="ja-JP" altLang="en-US"/>
          </a:p>
        </p:txBody>
      </p:sp>
    </p:spTree>
    <p:extLst>
      <p:ext uri="{BB962C8B-B14F-4D97-AF65-F5344CB8AC3E}">
        <p14:creationId xmlns:p14="http://schemas.microsoft.com/office/powerpoint/2010/main" val="365416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0F3387-92F2-7252-D649-C2E98F7C0402}"/>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74B5548-ED4E-37ED-3C87-E904D4DBCE4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9813488-C172-22DE-8887-03B4CC2F67B1}"/>
              </a:ext>
            </a:extLst>
          </p:cNvPr>
          <p:cNvSpPr>
            <a:spLocks noGrp="1"/>
          </p:cNvSpPr>
          <p:nvPr>
            <p:ph type="dt" sz="half" idx="10"/>
          </p:nvPr>
        </p:nvSpPr>
        <p:spPr/>
        <p:txBody>
          <a:bodyPr/>
          <a:lstStyle/>
          <a:p>
            <a:fld id="{9A8D3F03-7FA4-493E-812F-EBD5D3ADAE26}"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247881D1-6076-3D94-B6B1-4DDA308F28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B0DB39-E736-C6EF-4EED-D008AAD1A95C}"/>
              </a:ext>
            </a:extLst>
          </p:cNvPr>
          <p:cNvSpPr>
            <a:spLocks noGrp="1"/>
          </p:cNvSpPr>
          <p:nvPr>
            <p:ph type="sldNum" sz="quarter" idx="12"/>
          </p:nvPr>
        </p:nvSpPr>
        <p:spPr/>
        <p:txBody>
          <a:bodyPr/>
          <a:lstStyle/>
          <a:p>
            <a:fld id="{D411CE6B-9A3A-4508-B8AC-F8298A5E23B8}" type="slidenum">
              <a:rPr kumimoji="1" lang="ja-JP" altLang="en-US" smtClean="0"/>
              <a:t>‹#›</a:t>
            </a:fld>
            <a:endParaRPr kumimoji="1" lang="ja-JP" altLang="en-US"/>
          </a:p>
        </p:txBody>
      </p:sp>
    </p:spTree>
    <p:extLst>
      <p:ext uri="{BB962C8B-B14F-4D97-AF65-F5344CB8AC3E}">
        <p14:creationId xmlns:p14="http://schemas.microsoft.com/office/powerpoint/2010/main" val="335485133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730865-13AC-C6F2-FC67-CB5B6054A3E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68669F-DA1E-FC26-B66B-BFE89BF2A92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0F2F47-FB73-BCA1-34CC-A3B6CBEC1611}"/>
              </a:ext>
            </a:extLst>
          </p:cNvPr>
          <p:cNvSpPr>
            <a:spLocks noGrp="1"/>
          </p:cNvSpPr>
          <p:nvPr>
            <p:ph type="dt" sz="half" idx="10"/>
          </p:nvPr>
        </p:nvSpPr>
        <p:spPr/>
        <p:txBody>
          <a:bodyPr/>
          <a:lstStyle/>
          <a:p>
            <a:fld id="{B89D9566-4694-4ACF-AF1B-7F3BB195774D}"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52D838DD-4098-D18B-7373-32304865C5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6E939E-E696-FCA4-2A63-4215B52C5716}"/>
              </a:ext>
            </a:extLst>
          </p:cNvPr>
          <p:cNvSpPr>
            <a:spLocks noGrp="1"/>
          </p:cNvSpPr>
          <p:nvPr>
            <p:ph type="sldNum" sz="quarter" idx="12"/>
          </p:nvPr>
        </p:nvSpPr>
        <p:spPr/>
        <p:txBody>
          <a:bodyPr/>
          <a:lstStyle/>
          <a:p>
            <a:fld id="{A88097F5-6F28-49D2-BBA3-DF72266F1897}" type="slidenum">
              <a:rPr kumimoji="1" lang="ja-JP" altLang="en-US" smtClean="0"/>
              <a:t>‹#›</a:t>
            </a:fld>
            <a:endParaRPr kumimoji="1" lang="ja-JP" altLang="en-US"/>
          </a:p>
        </p:txBody>
      </p:sp>
    </p:spTree>
    <p:extLst>
      <p:ext uri="{BB962C8B-B14F-4D97-AF65-F5344CB8AC3E}">
        <p14:creationId xmlns:p14="http://schemas.microsoft.com/office/powerpoint/2010/main" val="73100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oleObject" Target="../embeddings/oleObject1.bin"/><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ags" Target="../tags/tag3.xml"/><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1.emf"/><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7D68FDB4-8101-4AF3-BFAC-3D4C290735B9}"/>
              </a:ext>
            </a:extLst>
          </p:cNvPr>
          <p:cNvGraphicFramePr>
            <a:graphicFrameLocks noChangeAspect="1"/>
          </p:cNvGraphicFramePr>
          <p:nvPr userDrawn="1">
            <p:custDataLst>
              <p:tags r:id="rId9"/>
            </p:custDataLst>
            <p:extLst>
              <p:ext uri="{D42A27DB-BD31-4B8C-83A1-F6EECF244321}">
                <p14:modId xmlns:p14="http://schemas.microsoft.com/office/powerpoint/2010/main" val="2349643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0" imgW="554" imgH="551" progId="TCLayout.ActiveDocument.1">
                  <p:embed/>
                </p:oleObj>
              </mc:Choice>
              <mc:Fallback>
                <p:oleObj name="think-cell スライド" r:id="rId10" imgW="554" imgH="551" progId="TCLayout.ActiveDocument.1">
                  <p:embed/>
                  <p:pic>
                    <p:nvPicPr>
                      <p:cNvPr id="5" name="オブジェクト 4" hidden="1">
                        <a:extLst>
                          <a:ext uri="{FF2B5EF4-FFF2-40B4-BE49-F238E27FC236}">
                            <a16:creationId xmlns:a16="http://schemas.microsoft.com/office/drawing/2014/main" id="{7D68FDB4-8101-4AF3-BFAC-3D4C290735B9}"/>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1713647" y="365126"/>
            <a:ext cx="5400000" cy="1080000"/>
          </a:xfrm>
          <a:prstGeom prst="rect">
            <a:avLst/>
          </a:prstGeom>
        </p:spPr>
        <p:txBody>
          <a:bodyPr vert="horz" lIns="91440" tIns="45720" rIns="91440" bIns="45720" rtlCol="0" anchor="ctr">
            <a:normAutofit/>
          </a:bodyPr>
          <a:lstStyle/>
          <a:p>
            <a:r>
              <a:rPr lang="ja-JP" altLang="en-US" dirty="0"/>
              <a:t>マター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endParaRPr lang="en-US" dirty="0"/>
          </a:p>
        </p:txBody>
      </p:sp>
    </p:spTree>
    <p:extLst>
      <p:ext uri="{BB962C8B-B14F-4D97-AF65-F5344CB8AC3E}">
        <p14:creationId xmlns:p14="http://schemas.microsoft.com/office/powerpoint/2010/main" val="10730804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6" r:id="rId4"/>
    <p:sldLayoutId id="2147483685" r:id="rId5"/>
    <p:sldLayoutId id="2147483687" r:id="rId6"/>
    <p:sldLayoutId id="2147483688" r:id="rId7"/>
  </p:sldLayoutIdLst>
  <p:hf hdr="0" ftr="0" dt="0"/>
  <p:txStyles>
    <p:titleStyle>
      <a:lvl1pPr algn="l" defTabSz="914400" rtl="0" eaLnBrk="1" latinLnBrk="0" hangingPunct="1">
        <a:lnSpc>
          <a:spcPct val="90000"/>
        </a:lnSpc>
        <a:spcBef>
          <a:spcPct val="0"/>
        </a:spcBef>
        <a:buNone/>
        <a:defRPr kumimoji="1" sz="2800" b="1" i="0" kern="1200">
          <a:solidFill>
            <a:schemeClr val="tx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p:titleStyle>
    <p:bodyStyle>
      <a:lvl1pPr marL="0" indent="0" algn="l" defTabSz="914400" rtl="0" eaLnBrk="1" latinLnBrk="0" hangingPunct="1">
        <a:lnSpc>
          <a:spcPct val="90000"/>
        </a:lnSpc>
        <a:spcBef>
          <a:spcPts val="1000"/>
        </a:spcBef>
        <a:buFontTx/>
        <a:buNone/>
        <a:defRPr kumimoji="1" sz="2000" b="1" i="0" kern="1200">
          <a:solidFill>
            <a:schemeClr val="tx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633B6FA-043F-D6CA-3223-DAA8DDF4B95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21D11FF-A16A-D873-6C14-03BB9845E1D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50AA77-C6BD-385F-410F-3D35B9A66BB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9A8D3F03-7FA4-493E-812F-EBD5D3ADAE26}"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AE4294B9-487B-CFB6-973D-E031AFA99E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EDB089E-22CF-A41A-C987-95DBE471528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411CE6B-9A3A-4508-B8AC-F8298A5E23B8}" type="slidenum">
              <a:rPr kumimoji="1" lang="ja-JP" altLang="en-US" smtClean="0"/>
              <a:t>‹#›</a:t>
            </a:fld>
            <a:endParaRPr kumimoji="1" lang="ja-JP" altLang="en-US"/>
          </a:p>
        </p:txBody>
      </p:sp>
      <p:graphicFrame>
        <p:nvGraphicFramePr>
          <p:cNvPr id="7" name="オブジェクト 6" hidden="1">
            <a:extLst>
              <a:ext uri="{FF2B5EF4-FFF2-40B4-BE49-F238E27FC236}">
                <a16:creationId xmlns:a16="http://schemas.microsoft.com/office/drawing/2014/main" id="{8F30A442-1BF9-DA72-D278-78837C1D650A}"/>
              </a:ext>
            </a:extLst>
          </p:cNvPr>
          <p:cNvGraphicFramePr>
            <a:graphicFrameLocks noChangeAspect="1"/>
          </p:cNvGraphicFramePr>
          <p:nvPr userDrawn="1">
            <p:custDataLst>
              <p:tags r:id="rId17"/>
            </p:custDataLst>
            <p:extLst>
              <p:ext uri="{D42A27DB-BD31-4B8C-83A1-F6EECF244321}">
                <p14:modId xmlns:p14="http://schemas.microsoft.com/office/powerpoint/2010/main" val="2349643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8" imgW="554" imgH="551" progId="TCLayout.ActiveDocument.1">
                  <p:embed/>
                </p:oleObj>
              </mc:Choice>
              <mc:Fallback>
                <p:oleObj name="think-cell スライド" r:id="rId18" imgW="554" imgH="551" progId="TCLayout.ActiveDocument.1">
                  <p:embed/>
                  <p:pic>
                    <p:nvPicPr>
                      <p:cNvPr id="5" name="オブジェクト 4" hidden="1">
                        <a:extLst>
                          <a:ext uri="{FF2B5EF4-FFF2-40B4-BE49-F238E27FC236}">
                            <a16:creationId xmlns:a16="http://schemas.microsoft.com/office/drawing/2014/main" id="{7D68FDB4-8101-4AF3-BFAC-3D4C290735B9}"/>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463797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10.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12.xml"/><Relationship Id="rId6" Type="http://schemas.openxmlformats.org/officeDocument/2006/relationships/image" Target="../media/image2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13.xml"/><Relationship Id="rId6" Type="http://schemas.openxmlformats.org/officeDocument/2006/relationships/image" Target="../media/image2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14.xml"/><Relationship Id="rId6" Type="http://schemas.openxmlformats.org/officeDocument/2006/relationships/image" Target="../media/image2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15.xml"/><Relationship Id="rId6" Type="http://schemas.openxmlformats.org/officeDocument/2006/relationships/image" Target="../media/image2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16.xml"/><Relationship Id="rId6" Type="http://schemas.openxmlformats.org/officeDocument/2006/relationships/image" Target="../media/image2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17.xml"/><Relationship Id="rId6" Type="http://schemas.openxmlformats.org/officeDocument/2006/relationships/image" Target="../media/image2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18.xml"/><Relationship Id="rId6" Type="http://schemas.openxmlformats.org/officeDocument/2006/relationships/image" Target="../media/image2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19.xml"/><Relationship Id="rId6" Type="http://schemas.openxmlformats.org/officeDocument/2006/relationships/image" Target="../media/image3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20.xml"/><Relationship Id="rId6" Type="http://schemas.openxmlformats.org/officeDocument/2006/relationships/image" Target="../media/image3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21.xml"/><Relationship Id="rId6" Type="http://schemas.openxmlformats.org/officeDocument/2006/relationships/image" Target="../media/image3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22.xml"/><Relationship Id="rId6" Type="http://schemas.openxmlformats.org/officeDocument/2006/relationships/image" Target="../media/image35.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23.xml"/><Relationship Id="rId6" Type="http://schemas.openxmlformats.org/officeDocument/2006/relationships/image" Target="../media/image36.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xml"/><Relationship Id="rId1" Type="http://schemas.openxmlformats.org/officeDocument/2006/relationships/tags" Target="../tags/tag24.xml"/><Relationship Id="rId6" Type="http://schemas.openxmlformats.org/officeDocument/2006/relationships/image" Target="../media/image3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ags" Target="../tags/tag25.xml"/><Relationship Id="rId6" Type="http://schemas.openxmlformats.org/officeDocument/2006/relationships/image" Target="../media/image3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tags" Target="../tags/tag26.xml"/><Relationship Id="rId6" Type="http://schemas.openxmlformats.org/officeDocument/2006/relationships/image" Target="../media/image3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tags" Target="../tags/tag27.xml"/><Relationship Id="rId6" Type="http://schemas.openxmlformats.org/officeDocument/2006/relationships/image" Target="../media/image40.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tags" Target="../tags/tag28.xml"/><Relationship Id="rId6" Type="http://schemas.openxmlformats.org/officeDocument/2006/relationships/image" Target="../media/image4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4.xml"/><Relationship Id="rId1" Type="http://schemas.openxmlformats.org/officeDocument/2006/relationships/tags" Target="../tags/tag29.xml"/><Relationship Id="rId6" Type="http://schemas.openxmlformats.org/officeDocument/2006/relationships/image" Target="../media/image43.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4.xml"/><Relationship Id="rId1" Type="http://schemas.openxmlformats.org/officeDocument/2006/relationships/tags" Target="../tags/tag30.xml"/><Relationship Id="rId6" Type="http://schemas.openxmlformats.org/officeDocument/2006/relationships/image" Target="../media/image44.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tags" Target="../tags/tag31.xml"/><Relationship Id="rId6" Type="http://schemas.openxmlformats.org/officeDocument/2006/relationships/image" Target="../media/image45.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4.xml"/><Relationship Id="rId1" Type="http://schemas.openxmlformats.org/officeDocument/2006/relationships/tags" Target="../tags/tag32.xml"/><Relationship Id="rId6" Type="http://schemas.openxmlformats.org/officeDocument/2006/relationships/image" Target="../media/image4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4.xml"/><Relationship Id="rId1" Type="http://schemas.openxmlformats.org/officeDocument/2006/relationships/tags" Target="../tags/tag33.xml"/><Relationship Id="rId6" Type="http://schemas.openxmlformats.org/officeDocument/2006/relationships/image" Target="../media/image4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4.xml"/><Relationship Id="rId1" Type="http://schemas.openxmlformats.org/officeDocument/2006/relationships/tags" Target="../tags/tag34.xml"/><Relationship Id="rId6" Type="http://schemas.openxmlformats.org/officeDocument/2006/relationships/image" Target="../media/image4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4.xml"/><Relationship Id="rId1" Type="http://schemas.openxmlformats.org/officeDocument/2006/relationships/tags" Target="../tags/tag35.xml"/><Relationship Id="rId6" Type="http://schemas.openxmlformats.org/officeDocument/2006/relationships/image" Target="../media/image4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4.xml"/><Relationship Id="rId1" Type="http://schemas.openxmlformats.org/officeDocument/2006/relationships/tags" Target="../tags/tag36.xml"/><Relationship Id="rId6" Type="http://schemas.openxmlformats.org/officeDocument/2006/relationships/image" Target="../media/image5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4.xml"/><Relationship Id="rId1" Type="http://schemas.openxmlformats.org/officeDocument/2006/relationships/tags" Target="../tags/tag37.xml"/><Relationship Id="rId6" Type="http://schemas.openxmlformats.org/officeDocument/2006/relationships/image" Target="../media/image5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4.xml"/><Relationship Id="rId1" Type="http://schemas.openxmlformats.org/officeDocument/2006/relationships/tags" Target="../tags/tag38.xml"/><Relationship Id="rId6" Type="http://schemas.openxmlformats.org/officeDocument/2006/relationships/image" Target="../media/image52.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4.xml"/><Relationship Id="rId1" Type="http://schemas.openxmlformats.org/officeDocument/2006/relationships/tags" Target="../tags/tag39.xml"/><Relationship Id="rId6" Type="http://schemas.openxmlformats.org/officeDocument/2006/relationships/image" Target="../media/image5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4.xml"/><Relationship Id="rId1" Type="http://schemas.openxmlformats.org/officeDocument/2006/relationships/tags" Target="../tags/tag40.xml"/><Relationship Id="rId6" Type="http://schemas.openxmlformats.org/officeDocument/2006/relationships/image" Target="../media/image5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4.xml"/><Relationship Id="rId1" Type="http://schemas.openxmlformats.org/officeDocument/2006/relationships/tags" Target="../tags/tag41.xml"/><Relationship Id="rId6" Type="http://schemas.openxmlformats.org/officeDocument/2006/relationships/image" Target="../media/image5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4.xml"/><Relationship Id="rId1" Type="http://schemas.openxmlformats.org/officeDocument/2006/relationships/tags" Target="../tags/tag42.xml"/><Relationship Id="rId6" Type="http://schemas.openxmlformats.org/officeDocument/2006/relationships/image" Target="../media/image5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4.xml"/><Relationship Id="rId1" Type="http://schemas.openxmlformats.org/officeDocument/2006/relationships/tags" Target="../tags/tag43.xml"/><Relationship Id="rId6" Type="http://schemas.openxmlformats.org/officeDocument/2006/relationships/image" Target="../media/image5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4.xml"/><Relationship Id="rId1" Type="http://schemas.openxmlformats.org/officeDocument/2006/relationships/tags" Target="../tags/tag44.xml"/><Relationship Id="rId6" Type="http://schemas.openxmlformats.org/officeDocument/2006/relationships/image" Target="../media/image5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4.xml"/><Relationship Id="rId1" Type="http://schemas.openxmlformats.org/officeDocument/2006/relationships/tags" Target="../tags/tag45.xml"/><Relationship Id="rId6" Type="http://schemas.openxmlformats.org/officeDocument/2006/relationships/image" Target="../media/image5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4.xml"/><Relationship Id="rId1" Type="http://schemas.openxmlformats.org/officeDocument/2006/relationships/tags" Target="../tags/tag46.xml"/><Relationship Id="rId6" Type="http://schemas.openxmlformats.org/officeDocument/2006/relationships/image" Target="../media/image6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4.xml"/><Relationship Id="rId1" Type="http://schemas.openxmlformats.org/officeDocument/2006/relationships/tags" Target="../tags/tag47.xml"/><Relationship Id="rId6" Type="http://schemas.openxmlformats.org/officeDocument/2006/relationships/image" Target="../media/image6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4.xml"/><Relationship Id="rId1" Type="http://schemas.openxmlformats.org/officeDocument/2006/relationships/tags" Target="../tags/tag48.xml"/><Relationship Id="rId6" Type="http://schemas.openxmlformats.org/officeDocument/2006/relationships/image" Target="../media/image6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4.xml"/><Relationship Id="rId1" Type="http://schemas.openxmlformats.org/officeDocument/2006/relationships/tags" Target="../tags/tag49.xml"/><Relationship Id="rId6" Type="http://schemas.openxmlformats.org/officeDocument/2006/relationships/image" Target="../media/image6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4.xml"/><Relationship Id="rId1" Type="http://schemas.openxmlformats.org/officeDocument/2006/relationships/tags" Target="../tags/tag50.xml"/><Relationship Id="rId6" Type="http://schemas.openxmlformats.org/officeDocument/2006/relationships/image" Target="../media/image6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4.xml"/><Relationship Id="rId1" Type="http://schemas.openxmlformats.org/officeDocument/2006/relationships/tags" Target="../tags/tag51.xml"/><Relationship Id="rId6" Type="http://schemas.openxmlformats.org/officeDocument/2006/relationships/image" Target="../media/image6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4.xml"/><Relationship Id="rId1" Type="http://schemas.openxmlformats.org/officeDocument/2006/relationships/tags" Target="../tags/tag52.xml"/><Relationship Id="rId6" Type="http://schemas.openxmlformats.org/officeDocument/2006/relationships/image" Target="../media/image6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4.xml"/><Relationship Id="rId1" Type="http://schemas.openxmlformats.org/officeDocument/2006/relationships/tags" Target="../tags/tag53.xml"/><Relationship Id="rId6" Type="http://schemas.openxmlformats.org/officeDocument/2006/relationships/image" Target="../media/image6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A033A86C-2FB2-A841-005D-DB863A4BD52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812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166F86A4-FF46-FE3A-D28B-5D9187CFA26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4248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087B09DF-44A8-4E16-5695-0A28A5259DA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451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文字の書かれた紙&#10;&#10;AI 生成コンテンツは誤りを含む可能性があります。">
            <a:extLst>
              <a:ext uri="{FF2B5EF4-FFF2-40B4-BE49-F238E27FC236}">
                <a16:creationId xmlns:a16="http://schemas.microsoft.com/office/drawing/2014/main" id="{392829EF-DB45-9351-E2A9-E543A40C376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16956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1" name="図 10" descr="テーブル&#10;&#10;AI 生成コンテンツは誤りを含む可能性があります。">
            <a:extLst>
              <a:ext uri="{FF2B5EF4-FFF2-40B4-BE49-F238E27FC236}">
                <a16:creationId xmlns:a16="http://schemas.microsoft.com/office/drawing/2014/main" id="{592602B3-BD5F-CC72-B234-6EE1C32A127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37996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6A5F7980-8E44-1EEF-74D9-674E1BD84E9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42702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カレンダー&#10;&#10;AI 生成コンテンツは誤りを含む可能性があります。">
            <a:extLst>
              <a:ext uri="{FF2B5EF4-FFF2-40B4-BE49-F238E27FC236}">
                <a16:creationId xmlns:a16="http://schemas.microsoft.com/office/drawing/2014/main" id="{4BD877B8-0DEE-776F-8958-7D7A2FAE5EE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77668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28F9E75B-B893-E50D-A4AF-BB825DB080E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99558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56655281-6032-44E8-B60B-9B00D84C6A8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13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F10E74FE-595C-5FE6-B320-7E011B34BAF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8067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26DAF27C-82C5-2455-99F9-5B46F185BE9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5292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ーブル&#10;&#10;AI 生成コンテンツは誤りを含む可能性があります。">
            <a:extLst>
              <a:ext uri="{FF2B5EF4-FFF2-40B4-BE49-F238E27FC236}">
                <a16:creationId xmlns:a16="http://schemas.microsoft.com/office/drawing/2014/main" id="{8901DAAE-5784-6151-51E1-2C8A487DAF9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0154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1469262-513A-0F13-441E-11202B0D549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80941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1CAAD17C-10C4-2CA5-9682-4E1CD4F7D87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08865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7D219DB6-F3BE-D863-80EF-5D5FD08D784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9334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9FD8A736-FCBF-E4C1-2657-5F851CA1A0E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9657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図 16" descr="グラフィカル ユーザー インターフェイス, アプリケーション&#10;&#10;AI 生成コンテンツは誤りを含む可能性があります。">
            <a:extLst>
              <a:ext uri="{FF2B5EF4-FFF2-40B4-BE49-F238E27FC236}">
                <a16:creationId xmlns:a16="http://schemas.microsoft.com/office/drawing/2014/main" id="{D4E00F45-FA6F-D750-F6BA-FA708197431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67175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 Web サイト&#10;&#10;AI 生成コンテンツは誤りを含む可能性があります。">
            <a:extLst>
              <a:ext uri="{FF2B5EF4-FFF2-40B4-BE49-F238E27FC236}">
                <a16:creationId xmlns:a16="http://schemas.microsoft.com/office/drawing/2014/main" id="{6D2A74AE-B736-AF43-7496-ED0AFE620B6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39959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916A29AB-3F43-4225-3E2A-0080E7BE965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39212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 Web サイト&#10;&#10;AI 生成コンテンツは誤りを含む可能性があります。">
            <a:extLst>
              <a:ext uri="{FF2B5EF4-FFF2-40B4-BE49-F238E27FC236}">
                <a16:creationId xmlns:a16="http://schemas.microsoft.com/office/drawing/2014/main" id="{C44AD182-1C0D-EE5C-E392-5CE9FFB85A5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9178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3005040F-F507-4159-A63E-7A1833E8F4D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69078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Web サイト&#10;&#10;AI 生成コンテンツは誤りを含む可能性があります。">
            <a:extLst>
              <a:ext uri="{FF2B5EF4-FFF2-40B4-BE49-F238E27FC236}">
                <a16:creationId xmlns:a16="http://schemas.microsoft.com/office/drawing/2014/main" id="{8664DD30-C4DD-BAFA-763A-98AE9048167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7595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A73050D2-CDF5-65C6-C88E-3A5290C3D3A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76978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920E2CF6-56E2-622C-D3B4-CE196ABCA70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52569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3E4065B9-D6BF-C0D5-4C44-91FD6A5E3A6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60549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AI 生成コンテンツは誤りを含む可能性があります。">
            <a:extLst>
              <a:ext uri="{FF2B5EF4-FFF2-40B4-BE49-F238E27FC236}">
                <a16:creationId xmlns:a16="http://schemas.microsoft.com/office/drawing/2014/main" id="{3CDC5FD8-EF02-9D9C-C2C5-D5D1EAEB5BE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551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テーブル&#10;&#10;AI 生成コンテンツは誤りを含む可能性があります。">
            <a:extLst>
              <a:ext uri="{FF2B5EF4-FFF2-40B4-BE49-F238E27FC236}">
                <a16:creationId xmlns:a16="http://schemas.microsoft.com/office/drawing/2014/main" id="{661D205B-92F9-A497-FFFB-DF5527C6F53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02377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図 17" descr="グラフィカル ユーザー インターフェイス, アプリケーション&#10;&#10;AI 生成コンテンツは誤りを含む可能性があります。">
            <a:extLst>
              <a:ext uri="{FF2B5EF4-FFF2-40B4-BE49-F238E27FC236}">
                <a16:creationId xmlns:a16="http://schemas.microsoft.com/office/drawing/2014/main" id="{F40568DA-A1D2-D15D-4F69-9EBBD225FC2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13253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図 22" descr="グラフィカル ユーザー インターフェイス, アプリケーション&#10;&#10;AI 生成コンテンツは誤りを含む可能性があります。">
            <a:extLst>
              <a:ext uri="{FF2B5EF4-FFF2-40B4-BE49-F238E27FC236}">
                <a16:creationId xmlns:a16="http://schemas.microsoft.com/office/drawing/2014/main" id="{BE4BCF98-8262-DC41-AE35-44D9BCE9F4D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43709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61C75AB0-4D1A-B30B-3D30-CC12DFE37BE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81813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0" name="図 9" descr="グラフィカル ユーザー インターフェイス, Web サイト&#10;&#10;AI 生成コンテンツは誤りを含む可能性があります。">
            <a:extLst>
              <a:ext uri="{FF2B5EF4-FFF2-40B4-BE49-F238E27FC236}">
                <a16:creationId xmlns:a16="http://schemas.microsoft.com/office/drawing/2014/main" id="{6BF987CB-0975-85BA-0241-0012C7BD553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43108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7" name="図 16" descr="グラフィカル ユーザー インターフェイス, アプリケーション&#10;&#10;AI 生成コンテンツは誤りを含む可能性があります。">
            <a:extLst>
              <a:ext uri="{FF2B5EF4-FFF2-40B4-BE49-F238E27FC236}">
                <a16:creationId xmlns:a16="http://schemas.microsoft.com/office/drawing/2014/main" id="{A0B9E262-DC7E-DBED-246E-12C54AAACF9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22360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6" name="図 15" descr="グラフィカル ユーザー インターフェイス&#10;&#10;AI 生成コンテンツは誤りを含む可能性があります。">
            <a:extLst>
              <a:ext uri="{FF2B5EF4-FFF2-40B4-BE49-F238E27FC236}">
                <a16:creationId xmlns:a16="http://schemas.microsoft.com/office/drawing/2014/main" id="{C49ECE25-BE33-864F-1042-6F840571E12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58522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E12A554C-AB78-80E5-B5EC-897AFBE48D6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09574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Web サイト&#10;&#10;AI 生成コンテンツは誤りを含む可能性があります。">
            <a:extLst>
              <a:ext uri="{FF2B5EF4-FFF2-40B4-BE49-F238E27FC236}">
                <a16:creationId xmlns:a16="http://schemas.microsoft.com/office/drawing/2014/main" id="{F9C04E2A-2F02-6AE3-6AEF-151C3CE2087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39614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キスト&#10;&#10;AI 生成コンテンツは誤りを含む可能性があります。">
            <a:extLst>
              <a:ext uri="{FF2B5EF4-FFF2-40B4-BE49-F238E27FC236}">
                <a16:creationId xmlns:a16="http://schemas.microsoft.com/office/drawing/2014/main" id="{B8515D39-BAB5-34BA-2698-908978A6167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58496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7A64AEF1-9424-3934-F47F-5533B019D3C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55083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66575DC5-3D9F-53FD-51C6-1ADB3750B7E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33424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4D59A893-4948-031D-722C-D73689ACDEC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40474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C0CD3635-60C3-4598-4795-754D6149CF4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39365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00F1BDB9-0956-E57F-4C67-BBFB7175FAE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99211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FF0F4A20-E894-969A-8C89-68917965120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20653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16264C62-C88D-7C0C-03B2-8B27FC9C656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0750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10;&#10;AI 生成コンテンツは誤りを含む可能性があります。">
            <a:extLst>
              <a:ext uri="{FF2B5EF4-FFF2-40B4-BE49-F238E27FC236}">
                <a16:creationId xmlns:a16="http://schemas.microsoft.com/office/drawing/2014/main" id="{5E0F534D-A707-F5DB-6BD3-EFF55F25956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3095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ダイアグラム&#10;&#10;AI 生成コンテンツは誤りを含む可能性があります。">
            <a:extLst>
              <a:ext uri="{FF2B5EF4-FFF2-40B4-BE49-F238E27FC236}">
                <a16:creationId xmlns:a16="http://schemas.microsoft.com/office/drawing/2014/main" id="{D80928E1-3B1C-7F95-07E8-C45BA57D3AA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64883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1" name="図 10" descr="グラフィカル ユーザー インターフェイス&#10;&#10;AI 生成コンテンツは誤りを含む可能性があります。">
            <a:extLst>
              <a:ext uri="{FF2B5EF4-FFF2-40B4-BE49-F238E27FC236}">
                <a16:creationId xmlns:a16="http://schemas.microsoft.com/office/drawing/2014/main" id="{37755560-B50A-314E-1368-E62953D49E6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91278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1" name="図 10" descr="グラフィカル ユーザー インターフェイス&#10;&#10;AI 生成コンテンツは誤りを含む可能性があります。">
            <a:extLst>
              <a:ext uri="{FF2B5EF4-FFF2-40B4-BE49-F238E27FC236}">
                <a16:creationId xmlns:a16="http://schemas.microsoft.com/office/drawing/2014/main" id="{2C7D7C3C-F549-19CF-0238-632A65A71C6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48095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3BAE5C5E-54BE-7516-EC57-E590739886F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04933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7B11AA0E-1A12-008C-57FC-1D3291C3A24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36084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F4CC6094-F131-EDE4-F1CD-189338A4AEC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16226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BB8B5456-C1B5-404A-361D-8CC05CA3F58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35579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10;&#10;AI 生成コンテンツは誤りを含む可能性があります。">
            <a:extLst>
              <a:ext uri="{FF2B5EF4-FFF2-40B4-BE49-F238E27FC236}">
                <a16:creationId xmlns:a16="http://schemas.microsoft.com/office/drawing/2014/main" id="{E08B1E48-C464-E1CF-2CCF-5BD707B4BEB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57459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F289F4C1-038A-B843-ED3C-0EE70D55D7D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48266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図 17"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A4BAC8DB-3AAC-92E8-D542-8F72B5D365A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604392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テキスト&#10;&#10;AI 生成コンテンツは誤りを含む可能性があります。">
            <a:extLst>
              <a:ext uri="{FF2B5EF4-FFF2-40B4-BE49-F238E27FC236}">
                <a16:creationId xmlns:a16="http://schemas.microsoft.com/office/drawing/2014/main" id="{6D8EC220-66D0-E7F2-3025-C61D04FE2CC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425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D55D55C8-27CC-F134-4A00-5ABF44967D5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589627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C50A3DC5-BA17-64A2-0578-1BBE5B89634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5256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123E1960-0375-DD93-7791-4E6679A5803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200385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A596578B-6437-653D-E2B3-279E0AA1D64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80768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C959EFEC-A672-1933-941C-29DDCF5FF03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201367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2D750C99-39E0-DF79-D4D4-2222852DEDC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94890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B5653873-1431-D6F7-0BF6-2493C80DA44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965514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660F684-99BB-16FC-ED21-359639E23BD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88806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キスト が含まれている画像&#10;&#10;AI 生成コンテンツは誤りを含む可能性があります。">
            <a:extLst>
              <a:ext uri="{FF2B5EF4-FFF2-40B4-BE49-F238E27FC236}">
                <a16:creationId xmlns:a16="http://schemas.microsoft.com/office/drawing/2014/main" id="{09906B1E-74FD-4749-B348-716147C63C7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734604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8422CE01-D9F0-D434-109F-3F4CF872B0C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2004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文字の書かれた紙&#10;&#10;AI 生成コンテンツは誤りを含む可能性があります。">
            <a:extLst>
              <a:ext uri="{FF2B5EF4-FFF2-40B4-BE49-F238E27FC236}">
                <a16:creationId xmlns:a16="http://schemas.microsoft.com/office/drawing/2014/main" id="{4A3547E2-94C3-11AC-E7DF-1BA08E04E5D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9117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EB4FCD81-3A87-C3B6-B294-A1088D981F9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8672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キスト&#10;&#10;AI 生成コンテンツは誤りを含む可能性があります。">
            <a:extLst>
              <a:ext uri="{FF2B5EF4-FFF2-40B4-BE49-F238E27FC236}">
                <a16:creationId xmlns:a16="http://schemas.microsoft.com/office/drawing/2014/main" id="{223B7449-5A13-FC58-513F-FB1174275EB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80225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4">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a11c2663ab92a0fbc46fe69a28746cc2">
  <xsd:schema xmlns:xsd="http://www.w3.org/2001/XMLSchema" xmlns:xs="http://www.w3.org/2001/XMLSchema" xmlns:p="http://schemas.microsoft.com/office/2006/metadata/properties" xmlns:ns2="5ee39776-654d-4190-9d41-90b94a876707" targetNamespace="http://schemas.microsoft.com/office/2006/metadata/properties" ma:root="true" ma:fieldsID="b83f16d3a62d112188cee080a689bad3"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253308-778B-4AAB-85F4-BF29F6A3A6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39776-654d-4190-9d41-90b94a876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84C7FB-3CAA-4C90-9B76-D32DE0F615D5}">
  <ds:schemaRefs>
    <ds:schemaRef ds:uri="http://purl.org/dc/elements/1.1/"/>
    <ds:schemaRef ds:uri="http://schemas.microsoft.com/office/2006/metadata/properties"/>
    <ds:schemaRef ds:uri="5ee39776-654d-4190-9d41-90b94a87670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D97C1BD-1037-4FF1-8434-813D8F3C59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5045</Words>
  <Application>Microsoft Office PowerPoint</Application>
  <PresentationFormat>画面に合わせる (4:3)</PresentationFormat>
  <Paragraphs>542</Paragraphs>
  <Slides>68</Slides>
  <Notes>68</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1</vt:i4>
      </vt:variant>
      <vt:variant>
        <vt:lpstr>スライド タイトル</vt:lpstr>
      </vt:variant>
      <vt:variant>
        <vt:i4>68</vt:i4>
      </vt:variant>
    </vt:vector>
  </HeadingPairs>
  <TitlesOfParts>
    <vt:vector size="78" baseType="lpstr">
      <vt:lpstr>BIZ UDPゴシック</vt:lpstr>
      <vt:lpstr>Meiryo UI</vt:lpstr>
      <vt:lpstr>Meiryo</vt:lpstr>
      <vt:lpstr>游ゴシック</vt:lpstr>
      <vt:lpstr>游ゴシック Light</vt:lpstr>
      <vt:lpstr>Arial</vt:lpstr>
      <vt:lpstr>Calibri</vt:lpstr>
      <vt:lpstr>1_ホワイト</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5</cp:revision>
  <dcterms:created xsi:type="dcterms:W3CDTF">2021-08-16T09:06:16Z</dcterms:created>
  <dcterms:modified xsi:type="dcterms:W3CDTF">2026-03-17T09:44:36Z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MediaServiceImageTags">
    <vt:lpwstr/>
  </property>
</Properties>
</file>