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0"/>
  </p:notesMasterIdLst>
  <p:sldIdLst>
    <p:sldId id="256" r:id="rId5"/>
    <p:sldId id="257" r:id="rId6"/>
    <p:sldId id="258" r:id="rId7"/>
    <p:sldId id="259" r:id="rId8"/>
    <p:sldId id="260" r:id="rId9"/>
    <p:sldId id="261" r:id="rId10"/>
    <p:sldId id="263" r:id="rId11"/>
    <p:sldId id="264" r:id="rId12"/>
    <p:sldId id="265" r:id="rId13"/>
    <p:sldId id="266" r:id="rId14"/>
    <p:sldId id="268" r:id="rId15"/>
    <p:sldId id="270" r:id="rId16"/>
    <p:sldId id="272" r:id="rId17"/>
    <p:sldId id="274" r:id="rId18"/>
    <p:sldId id="276" r:id="rId19"/>
    <p:sldId id="278" r:id="rId20"/>
    <p:sldId id="280" r:id="rId21"/>
    <p:sldId id="281" r:id="rId22"/>
    <p:sldId id="283" r:id="rId23"/>
    <p:sldId id="284" r:id="rId24"/>
    <p:sldId id="286" r:id="rId25"/>
    <p:sldId id="288" r:id="rId26"/>
    <p:sldId id="290" r:id="rId27"/>
    <p:sldId id="292" r:id="rId28"/>
    <p:sldId id="294" r:id="rId29"/>
    <p:sldId id="295" r:id="rId30"/>
    <p:sldId id="296" r:id="rId31"/>
    <p:sldId id="297" r:id="rId32"/>
    <p:sldId id="298" r:id="rId33"/>
    <p:sldId id="299" r:id="rId34"/>
    <p:sldId id="300" r:id="rId35"/>
    <p:sldId id="301" r:id="rId36"/>
    <p:sldId id="303" r:id="rId37"/>
    <p:sldId id="305" r:id="rId38"/>
    <p:sldId id="306" r:id="rId39"/>
    <p:sldId id="308" r:id="rId40"/>
    <p:sldId id="310" r:id="rId41"/>
    <p:sldId id="311" r:id="rId42"/>
    <p:sldId id="312" r:id="rId43"/>
    <p:sldId id="313" r:id="rId44"/>
    <p:sldId id="315" r:id="rId45"/>
    <p:sldId id="317" r:id="rId46"/>
    <p:sldId id="319" r:id="rId47"/>
    <p:sldId id="321" r:id="rId48"/>
    <p:sldId id="323" r:id="rId49"/>
    <p:sldId id="325" r:id="rId50"/>
    <p:sldId id="327" r:id="rId51"/>
    <p:sldId id="329" r:id="rId52"/>
    <p:sldId id="346" r:id="rId53"/>
    <p:sldId id="330" r:id="rId54"/>
    <p:sldId id="349" r:id="rId55"/>
    <p:sldId id="351" r:id="rId56"/>
    <p:sldId id="352" r:id="rId57"/>
    <p:sldId id="353" r:id="rId58"/>
    <p:sldId id="344" r:id="rId59"/>
  </p:sldIdLst>
  <p:sldSz cx="9144000" cy="6858000" type="screen4x3"/>
  <p:notesSz cx="7102475" cy="102330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5" roundtripDataSignature="AMtx7miTfzlKgjtMteoeO6jK4mC/tSof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82" autoAdjust="0"/>
  </p:normalViewPr>
  <p:slideViewPr>
    <p:cSldViewPr snapToGrid="0">
      <p:cViewPr varScale="1">
        <p:scale>
          <a:sx n="79" d="100"/>
          <a:sy n="79" d="100"/>
        </p:scale>
        <p:origin x="1498" y="62"/>
      </p:cViewPr>
      <p:guideLst/>
    </p:cSldViewPr>
  </p:slideViewPr>
  <p:notesTextViewPr>
    <p:cViewPr>
      <p:scale>
        <a:sx n="1" d="1"/>
        <a:sy n="1" d="1"/>
      </p:scale>
      <p:origin x="0" y="0"/>
    </p:cViewPr>
  </p:notesTextViewPr>
  <p:notesViewPr>
    <p:cSldViewPr snapToGrid="0">
      <p:cViewPr varScale="1">
        <p:scale>
          <a:sx n="64" d="100"/>
          <a:sy n="64" d="100"/>
        </p:scale>
        <p:origin x="3125" y="8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9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95"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2"/>
            <a:ext cx="3077740" cy="513427"/>
          </a:xfrm>
          <a:prstGeom prst="rect">
            <a:avLst/>
          </a:prstGeom>
          <a:noFill/>
          <a:ln>
            <a:noFill/>
          </a:ln>
        </p:spPr>
        <p:txBody>
          <a:bodyPr spcFirstLastPara="1" wrap="square" lIns="94287" tIns="47130" rIns="94287" bIns="47130" anchor="t" anchorCtr="0">
            <a:noAutofit/>
          </a:bodyPr>
          <a:lstStyle>
            <a:lvl1pPr marR="0" lvl="0" algn="l" rtl="0">
              <a:spcBef>
                <a:spcPts val="0"/>
              </a:spcBef>
              <a:spcAft>
                <a:spcPts val="0"/>
              </a:spcAft>
              <a:buSzPts val="1400"/>
              <a:buNone/>
              <a:defRPr sz="1200" b="0" i="0" u="none" strike="noStrike" cap="none">
                <a:solidFill>
                  <a:schemeClr val="dk1"/>
                </a:solidFill>
                <a:latin typeface="BIZ UDPゴシック" panose="020B0400000000000000" pitchFamily="50" charset="-128"/>
                <a:ea typeface="BIZ UDPゴシック" panose="020B0400000000000000" pitchFamily="50" charset="-128"/>
                <a:cs typeface="Arial"/>
                <a:sym typeface="Arial"/>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lang="ja-JP" altLang="en-US" dirty="0"/>
          </a:p>
        </p:txBody>
      </p:sp>
      <p:sp>
        <p:nvSpPr>
          <p:cNvPr id="4" name="Google Shape;4;n"/>
          <p:cNvSpPr txBox="1">
            <a:spLocks noGrp="1"/>
          </p:cNvSpPr>
          <p:nvPr>
            <p:ph type="dt" idx="10"/>
          </p:nvPr>
        </p:nvSpPr>
        <p:spPr>
          <a:xfrm>
            <a:off x="4023093" y="2"/>
            <a:ext cx="3077740" cy="513427"/>
          </a:xfrm>
          <a:prstGeom prst="rect">
            <a:avLst/>
          </a:prstGeom>
          <a:noFill/>
          <a:ln>
            <a:noFill/>
          </a:ln>
        </p:spPr>
        <p:txBody>
          <a:bodyPr spcFirstLastPara="1" wrap="square" lIns="94287" tIns="47130" rIns="94287" bIns="47130" anchor="t" anchorCtr="0">
            <a:noAutofit/>
          </a:bodyPr>
          <a:lstStyle>
            <a:lvl1pPr marR="0" lvl="0" algn="r" rtl="0">
              <a:spcBef>
                <a:spcPts val="0"/>
              </a:spcBef>
              <a:spcAft>
                <a:spcPts val="0"/>
              </a:spcAft>
              <a:buSzPts val="1400"/>
              <a:buNone/>
              <a:defRPr sz="1200" b="0" i="0" u="none" strike="noStrike" cap="none">
                <a:solidFill>
                  <a:schemeClr val="dk1"/>
                </a:solidFill>
                <a:latin typeface="BIZ UDPゴシック" panose="020B0400000000000000" pitchFamily="50" charset="-128"/>
                <a:ea typeface="BIZ UDPゴシック" panose="020B0400000000000000" pitchFamily="50" charset="-128"/>
                <a:cs typeface="Arial"/>
                <a:sym typeface="Arial"/>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lang="ja-JP" altLang="en-US" dirty="0"/>
          </a:p>
        </p:txBody>
      </p:sp>
      <p:sp>
        <p:nvSpPr>
          <p:cNvPr id="7" name="Google Shape;7;n"/>
          <p:cNvSpPr txBox="1">
            <a:spLocks noGrp="1"/>
          </p:cNvSpPr>
          <p:nvPr>
            <p:ph type="ftr" idx="11"/>
          </p:nvPr>
        </p:nvSpPr>
        <p:spPr>
          <a:xfrm>
            <a:off x="1" y="9719600"/>
            <a:ext cx="3077740" cy="513426"/>
          </a:xfrm>
          <a:prstGeom prst="rect">
            <a:avLst/>
          </a:prstGeom>
          <a:noFill/>
          <a:ln>
            <a:noFill/>
          </a:ln>
        </p:spPr>
        <p:txBody>
          <a:bodyPr spcFirstLastPara="1" wrap="square" lIns="94287" tIns="47130" rIns="94287" bIns="47130" anchor="b" anchorCtr="0">
            <a:noAutofit/>
          </a:bodyPr>
          <a:lstStyle>
            <a:lvl1pPr marR="0" lvl="0" algn="l" rtl="0">
              <a:spcBef>
                <a:spcPts val="0"/>
              </a:spcBef>
              <a:spcAft>
                <a:spcPts val="0"/>
              </a:spcAft>
              <a:buSzPts val="1400"/>
              <a:buNone/>
              <a:defRPr sz="1200" b="0" i="0" u="none" strike="noStrike" cap="none">
                <a:solidFill>
                  <a:schemeClr val="dk1"/>
                </a:solidFill>
                <a:latin typeface="BIZ UDPゴシック" panose="020B0400000000000000" pitchFamily="50" charset="-128"/>
                <a:ea typeface="BIZ UDPゴシック" panose="020B0400000000000000" pitchFamily="50" charset="-128"/>
                <a:cs typeface="Arial"/>
                <a:sym typeface="Arial"/>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lang="ja-JP" altLang="en-US" dirty="0"/>
          </a:p>
        </p:txBody>
      </p:sp>
      <p:sp>
        <p:nvSpPr>
          <p:cNvPr id="8" name="Google Shape;8;n"/>
          <p:cNvSpPr txBox="1">
            <a:spLocks noGrp="1"/>
          </p:cNvSpPr>
          <p:nvPr>
            <p:ph type="sldNum" idx="12"/>
          </p:nvPr>
        </p:nvSpPr>
        <p:spPr>
          <a:xfrm>
            <a:off x="4023093" y="9719600"/>
            <a:ext cx="3077740" cy="513426"/>
          </a:xfrm>
          <a:prstGeom prst="rect">
            <a:avLst/>
          </a:prstGeom>
          <a:noFill/>
          <a:ln>
            <a:noFill/>
          </a:ln>
        </p:spPr>
        <p:txBody>
          <a:bodyPr spcFirstLastPara="1" wrap="square" lIns="94287" tIns="47130" rIns="94287" bIns="47130" anchor="b" anchorCtr="0">
            <a:noAutofit/>
          </a:bodyPr>
          <a:lstStyle>
            <a:lvl1pPr>
              <a:defRPr>
                <a:latin typeface="BIZ UDPゴシック" panose="020B0400000000000000" pitchFamily="50" charset="-128"/>
                <a:ea typeface="BIZ UDPゴシック" panose="020B0400000000000000" pitchFamily="50" charset="-128"/>
              </a:defRPr>
            </a:lvl1pPr>
          </a:lstStyle>
          <a:p>
            <a:pPr algn="r"/>
            <a:fld id="{00000000-1234-1234-1234-123412341234}" type="slidenum">
              <a:rPr lang="en-US" altLang="ja-JP" sz="1200" smtClean="0">
                <a:solidFill>
                  <a:schemeClr val="dk1"/>
                </a:solidFill>
              </a:rPr>
              <a:pPr algn="r"/>
              <a:t>‹#›</a:t>
            </a:fld>
            <a:endParaRPr lang="ja-JP" altLang="en-US" sz="1200" dirty="0">
              <a:solidFill>
                <a:schemeClr val="dk1"/>
              </a:solidFill>
            </a:endParaRPr>
          </a:p>
        </p:txBody>
      </p:sp>
      <p:sp>
        <p:nvSpPr>
          <p:cNvPr id="9" name="ノート プレースホルダー 4">
            <a:extLst>
              <a:ext uri="{FF2B5EF4-FFF2-40B4-BE49-F238E27FC236}">
                <a16:creationId xmlns:a16="http://schemas.microsoft.com/office/drawing/2014/main" id="{91B38B52-B48F-C410-3527-3EDC557DB7B9}"/>
              </a:ext>
            </a:extLst>
          </p:cNvPr>
          <p:cNvSpPr>
            <a:spLocks noGrp="1"/>
          </p:cNvSpPr>
          <p:nvPr>
            <p:ph type="body" sz="quarter" idx="3"/>
          </p:nvPr>
        </p:nvSpPr>
        <p:spPr>
          <a:xfrm>
            <a:off x="743707" y="4750550"/>
            <a:ext cx="5542184" cy="4900743"/>
          </a:xfrm>
          <a:prstGeom prst="rect">
            <a:avLst/>
          </a:prstGeom>
        </p:spPr>
        <p:txBody>
          <a:bodyPr vert="horz" lIns="93503" tIns="46751" rIns="93503" bIns="46751" rtlCol="0"/>
          <a:lstStyle/>
          <a:p>
            <a:pPr lvl="1"/>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スライド イメージ プレースホルダー 3">
            <a:extLst>
              <a:ext uri="{FF2B5EF4-FFF2-40B4-BE49-F238E27FC236}">
                <a16:creationId xmlns:a16="http://schemas.microsoft.com/office/drawing/2014/main" id="{B241AC57-4591-E2EC-A514-E50F2B1574D7}"/>
              </a:ext>
            </a:extLst>
          </p:cNvPr>
          <p:cNvSpPr>
            <a:spLocks noGrp="1" noRot="1" noChangeAspect="1"/>
          </p:cNvSpPr>
          <p:nvPr>
            <p:ph type="sldImg" idx="2"/>
          </p:nvPr>
        </p:nvSpPr>
        <p:spPr>
          <a:xfrm>
            <a:off x="781050" y="600075"/>
            <a:ext cx="5467350" cy="4100513"/>
          </a:xfrm>
          <a:prstGeom prst="rect">
            <a:avLst/>
          </a:prstGeom>
          <a:noFill/>
          <a:ln w="12700">
            <a:solidFill>
              <a:prstClr val="black"/>
            </a:solidFill>
          </a:ln>
        </p:spPr>
        <p:txBody>
          <a:bodyPr vert="horz" lIns="93503" tIns="46751" rIns="93503" bIns="46751" rtlCol="0" anchor="ctr"/>
          <a:lstStyle/>
          <a:p>
            <a:endParaRPr lang="ja-JP" altLang="en-US"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Meiryo UI" panose="020B0604030504040204" pitchFamily="50" charset="-128"/>
        <a:ea typeface="Meiryo UI" panose="020B0604030504040204" pitchFamily="50" charset="-128"/>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Meiryo UI" panose="020B0604030504040204" pitchFamily="50" charset="-128"/>
        <a:ea typeface="Meiryo UI" panose="020B0604030504040204" pitchFamily="50" charset="-128"/>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Meiryo UI" panose="020B0604030504040204" pitchFamily="50" charset="-128"/>
        <a:ea typeface="Meiryo UI" panose="020B0604030504040204" pitchFamily="50" charset="-128"/>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Meiryo UI" panose="020B0604030504040204" pitchFamily="50" charset="-128"/>
        <a:ea typeface="Meiryo UI" panose="020B0604030504040204" pitchFamily="50" charset="-128"/>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Meiryo UI" panose="020B0604030504040204" pitchFamily="50" charset="-128"/>
        <a:ea typeface="Meiryo UI" panose="020B0604030504040204" pitchFamily="50" charset="-128"/>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710580" y="4924470"/>
            <a:ext cx="5681317" cy="4028814"/>
          </a:xfrm>
          <a:prstGeom prst="rect">
            <a:avLst/>
          </a:prstGeom>
        </p:spPr>
        <p:txBody>
          <a:bodyPr/>
          <a:lstStyle/>
          <a:p>
            <a:r>
              <a:rPr lang="ja-JP" altLang="en-US" dirty="0"/>
              <a:t>みなさん、こんにちは。</a:t>
            </a:r>
            <a:endParaRPr lang="en-US" altLang="ja-JP" dirty="0"/>
          </a:p>
          <a:p>
            <a:endParaRPr lang="ja-JP" altLang="en-US" dirty="0"/>
          </a:p>
          <a:p>
            <a:r>
              <a:rPr lang="ja-JP" altLang="en-US" dirty="0"/>
              <a:t>これから、マイナポータルによる健康保険証利用登録・公金受取口座の登録についてご説明していきます。</a:t>
            </a:r>
            <a:endParaRPr lang="en-US" altLang="ja-JP" dirty="0"/>
          </a:p>
          <a:p>
            <a:endParaRPr lang="en-US" altLang="ja-JP" dirty="0"/>
          </a:p>
          <a:p>
            <a:r>
              <a:rPr lang="ja-JP" altLang="en-US" dirty="0"/>
              <a:t>どうぞよろしくお願いいたします。</a:t>
            </a:r>
          </a:p>
          <a:p>
            <a:endParaRPr lang="ja-JP" altLang="en-US" dirty="0"/>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講師の皆様は、講座を行うにあたって、次の点を注意してください。</a:t>
            </a:r>
            <a:endParaRPr lang="en-US" altLang="ja-JP" dirty="0"/>
          </a:p>
          <a:p>
            <a:endParaRPr lang="ja-JP" altLang="en-US" dirty="0"/>
          </a:p>
          <a:p>
            <a:r>
              <a:rPr lang="ja-JP" altLang="en-US" dirty="0"/>
              <a:t>受講者の皆様から、マイナンバー制度や各種サービスの詳細等について、教材での説明にない内容についての質問を受けた場合は、自身の理解で回答せずに、以下の照会先をお伝えください。</a:t>
            </a:r>
            <a:endParaRPr lang="en-US" altLang="ja-JP" dirty="0"/>
          </a:p>
          <a:p>
            <a:endParaRPr lang="ja-JP" altLang="en-US" dirty="0"/>
          </a:p>
          <a:p>
            <a:r>
              <a:rPr lang="ja-JP" altLang="en-US" dirty="0"/>
              <a:t>・マイナンバー総合フリーダイヤル、電話番号：</a:t>
            </a:r>
            <a:r>
              <a:rPr lang="en-US" altLang="ja-JP" dirty="0"/>
              <a:t>0120-95-0178</a:t>
            </a:r>
            <a:r>
              <a:rPr lang="ja-JP" altLang="en-US" dirty="0"/>
              <a:t>、ファックス：</a:t>
            </a:r>
            <a:r>
              <a:rPr lang="en-US" altLang="ja-JP" dirty="0"/>
              <a:t>0120-601-785</a:t>
            </a:r>
            <a:r>
              <a:rPr lang="ja-JP" altLang="en-US" dirty="0"/>
              <a:t>、マイナンバーカード総合サイトの「お問い合わせ」から、お問い合わせフォームでの連絡もできます。各省庁のホームページ、自治体の窓口。</a:t>
            </a:r>
          </a:p>
          <a:p>
            <a:endParaRPr lang="en-US" altLang="ja-JP" dirty="0"/>
          </a:p>
          <a:p>
            <a:endParaRPr lang="ja-JP" altLang="en-US" dirty="0"/>
          </a:p>
          <a:p>
            <a:r>
              <a:rPr lang="ja-JP" altLang="en-US" dirty="0"/>
              <a:t>また、講座の中で、受講者の皆様がご自身の情報やパスワード等を入力する場面がありますが、これらの情報は大切な個人情報ですので、講師の皆様は画面をのぞき込んだり、代理での入力等は絶対にしないでください。</a:t>
            </a:r>
            <a:endParaRPr lang="en-US" altLang="ja-JP" dirty="0"/>
          </a:p>
          <a:p>
            <a:endParaRPr lang="ja-JP" altLang="en-US" dirty="0"/>
          </a:p>
          <a:p>
            <a:r>
              <a:rPr lang="ja-JP" altLang="en-US" dirty="0"/>
              <a:t>手順の中で、マイナンバーカードを読み取る場面が何度か出てきますが、マイナンバーカードが読み取れない場合は、再度読み取る時にカードを少しずらしてみるなど試してみてください。</a:t>
            </a:r>
          </a:p>
          <a:p>
            <a:endParaRPr lang="ja-JP" altLang="en-US" dirty="0"/>
          </a:p>
          <a:p>
            <a:endParaRPr lang="ja-JP" altLang="en-US" dirty="0"/>
          </a:p>
        </p:txBody>
      </p:sp>
      <p:sp>
        <p:nvSpPr>
          <p:cNvPr id="70" name="Google Shape;70;p1:notes"/>
          <p:cNvSpPr txBox="1">
            <a:spLocks noGrp="1"/>
          </p:cNvSpPr>
          <p:nvPr>
            <p:ph type="sldNum" idx="12"/>
          </p:nvPr>
        </p:nvSpPr>
        <p:spPr/>
        <p:txBody>
          <a:bodyPr/>
          <a:lstStyle/>
          <a:p>
            <a:fld id="{00000000-1234-1234-1234-123412341234}" type="slidenum">
              <a:rPr lang="en-US" altLang="ja-JP"/>
              <a:pPr/>
              <a:t>1</a:t>
            </a:fld>
            <a:endParaRPr lang="en-US" dirty="0"/>
          </a:p>
        </p:txBody>
      </p:sp>
      <p:sp>
        <p:nvSpPr>
          <p:cNvPr id="4" name="スライド イメージ プレースホルダー 3">
            <a:extLst>
              <a:ext uri="{FF2B5EF4-FFF2-40B4-BE49-F238E27FC236}">
                <a16:creationId xmlns:a16="http://schemas.microsoft.com/office/drawing/2014/main" id="{BFD76906-318E-DC42-1F94-1A10F2C56D68}"/>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710580" y="4924470"/>
            <a:ext cx="5681317" cy="4028814"/>
          </a:xfrm>
          <a:prstGeom prst="rect">
            <a:avLst/>
          </a:prstGeom>
        </p:spPr>
        <p:txBody>
          <a:bodyPr/>
          <a:lstStyle/>
          <a:p>
            <a:r>
              <a:rPr lang="ja-JP" altLang="en-US" dirty="0"/>
              <a:t>スマートフォンでマイナポータルを利用するための手順をご説明いたします。</a:t>
            </a:r>
            <a:endParaRPr lang="en-US" altLang="ja-JP" dirty="0"/>
          </a:p>
          <a:p>
            <a:endParaRPr lang="ja-JP" altLang="en-US" dirty="0"/>
          </a:p>
          <a:p>
            <a:r>
              <a:rPr lang="ja-JP" altLang="en-US" dirty="0"/>
              <a:t>まず、</a:t>
            </a:r>
            <a:r>
              <a:rPr lang="en-US" altLang="ja-JP" dirty="0"/>
              <a:t>Android</a:t>
            </a:r>
            <a:r>
              <a:rPr lang="ja-JP" altLang="en-US" dirty="0"/>
              <a:t>スマートフォンの場合の「マイナポータルアプリ」のインストールのしかたをご説明します。</a:t>
            </a:r>
            <a:endParaRPr lang="en-US" altLang="ja-JP" dirty="0"/>
          </a:p>
          <a:p>
            <a:endParaRPr lang="ja-JP" altLang="en-US" dirty="0"/>
          </a:p>
          <a:p>
            <a:endParaRPr lang="ja-JP" altLang="en-US" dirty="0"/>
          </a:p>
          <a:p>
            <a:r>
              <a:rPr lang="ja-JP" altLang="en-US" dirty="0"/>
              <a:t>①ホーム画面で</a:t>
            </a:r>
            <a:r>
              <a:rPr lang="en-US" altLang="ja-JP" dirty="0"/>
              <a:t>Play</a:t>
            </a:r>
            <a:r>
              <a:rPr lang="ja-JP" altLang="en-US" dirty="0"/>
              <a:t>ストアをタップしてください。 </a:t>
            </a:r>
          </a:p>
          <a:p>
            <a:endParaRPr lang="ja-JP" altLang="en-US" dirty="0"/>
          </a:p>
          <a:p>
            <a:r>
              <a:rPr lang="ja-JP" altLang="en-US" dirty="0"/>
              <a:t>②次に、「アプリやゲームを検索」と薄く表示されている検索ボックスをタップしてください。 </a:t>
            </a:r>
          </a:p>
          <a:p>
            <a:endParaRPr lang="en-US" altLang="ja-JP" dirty="0"/>
          </a:p>
          <a:p>
            <a:endParaRPr lang="ja-JP" altLang="en-US" dirty="0"/>
          </a:p>
          <a:p>
            <a:r>
              <a:rPr lang="en-US" altLang="ja-JP" dirty="0"/>
              <a:t>【</a:t>
            </a:r>
            <a:r>
              <a:rPr lang="ja-JP" altLang="en-US" dirty="0"/>
              <a:t>補足説明</a:t>
            </a:r>
            <a:r>
              <a:rPr lang="en-US" altLang="ja-JP" dirty="0"/>
              <a:t>】 </a:t>
            </a:r>
            <a:endParaRPr lang="ja-JP" altLang="en-US" dirty="0"/>
          </a:p>
          <a:p>
            <a:r>
              <a:rPr lang="ja-JP" altLang="en-US" dirty="0"/>
              <a:t>講師の皆様は、マイナポータルをスマートフォンで使うには、「マイナポータルアプリ」が必要であることを受講者にお伝えください。</a:t>
            </a:r>
            <a:endParaRPr lang="en-US" altLang="ja-JP" dirty="0"/>
          </a:p>
          <a:p>
            <a:endParaRPr lang="ja-JP" altLang="en-US" dirty="0"/>
          </a:p>
          <a:p>
            <a:r>
              <a:rPr lang="ja-JP" altLang="en-US" dirty="0"/>
              <a:t>また、このアプリは一度インストールすれば、何度もインストールする必要はないことを説明してください。</a:t>
            </a:r>
            <a:endParaRPr lang="en-US" altLang="ja-JP" dirty="0"/>
          </a:p>
          <a:p>
            <a:endParaRPr lang="ja-JP" altLang="en-US" dirty="0"/>
          </a:p>
          <a:p>
            <a:r>
              <a:rPr lang="ja-JP" altLang="en-US" dirty="0"/>
              <a:t>しかし、古い型のスマートフォンを使っていると、アプリが見つからないことがあります。</a:t>
            </a:r>
            <a:endParaRPr lang="en-US" altLang="ja-JP" dirty="0"/>
          </a:p>
          <a:p>
            <a:endParaRPr lang="ja-JP" altLang="en-US" dirty="0"/>
          </a:p>
          <a:p>
            <a:r>
              <a:rPr lang="ja-JP" altLang="en-US" dirty="0"/>
              <a:t>その場合、スマートフォンの「設定」から「システム」を開き、「端末情報」を見ると、自分のスマートフォンがどのバージョンか確認できます。</a:t>
            </a:r>
            <a:endParaRPr lang="en-US" altLang="ja-JP" dirty="0"/>
          </a:p>
          <a:p>
            <a:endParaRPr lang="ja-JP" altLang="en-US" dirty="0"/>
          </a:p>
          <a:p>
            <a:r>
              <a:rPr lang="ja-JP" altLang="en-US" dirty="0"/>
              <a:t>もしバージョンが古いとわかったら、バージョンを更新するように受講者にお知らせください。</a:t>
            </a:r>
          </a:p>
          <a:p>
            <a:endParaRPr lang="ja-JP" altLang="en-US" dirty="0"/>
          </a:p>
        </p:txBody>
      </p:sp>
      <p:sp>
        <p:nvSpPr>
          <p:cNvPr id="230" name="Google Shape;230;p11:notes"/>
          <p:cNvSpPr txBox="1">
            <a:spLocks noGrp="1"/>
          </p:cNvSpPr>
          <p:nvPr>
            <p:ph type="sldNum" idx="12"/>
          </p:nvPr>
        </p:nvSpPr>
        <p:spPr/>
        <p:txBody>
          <a:bodyPr/>
          <a:lstStyle/>
          <a:p>
            <a:fld id="{00000000-1234-1234-1234-123412341234}" type="slidenum">
              <a:rPr lang="en-US" altLang="ja-JP"/>
              <a:pPr/>
              <a:t>10</a:t>
            </a:fld>
            <a:endParaRPr lang="en-US" dirty="0"/>
          </a:p>
        </p:txBody>
      </p:sp>
      <p:sp>
        <p:nvSpPr>
          <p:cNvPr id="4" name="スライド イメージ プレースホルダー 3">
            <a:extLst>
              <a:ext uri="{FF2B5EF4-FFF2-40B4-BE49-F238E27FC236}">
                <a16:creationId xmlns:a16="http://schemas.microsoft.com/office/drawing/2014/main" id="{B9590ED6-2959-7F87-470B-5AF00319E507}"/>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txBox="1">
            <a:spLocks noGrp="1"/>
          </p:cNvSpPr>
          <p:nvPr>
            <p:ph type="body" idx="1"/>
          </p:nvPr>
        </p:nvSpPr>
        <p:spPr>
          <a:xfrm>
            <a:off x="710580" y="4924470"/>
            <a:ext cx="5681317" cy="4028814"/>
          </a:xfrm>
          <a:prstGeom prst="rect">
            <a:avLst/>
          </a:prstGeom>
        </p:spPr>
        <p:txBody>
          <a:bodyPr/>
          <a:lstStyle/>
          <a:p>
            <a:r>
              <a:rPr lang="ja-JP" altLang="en-US" dirty="0"/>
              <a:t>③検索ボックスに「まいなぽーたる」と入力します。</a:t>
            </a:r>
          </a:p>
          <a:p>
            <a:endParaRPr lang="ja-JP" altLang="en-US" dirty="0"/>
          </a:p>
          <a:p>
            <a:r>
              <a:rPr lang="ja-JP" altLang="en-US" dirty="0"/>
              <a:t>④虫眼鏡の形をした右下のマークをタップします。</a:t>
            </a:r>
          </a:p>
          <a:p>
            <a:endParaRPr lang="ja-JP" altLang="en-US" dirty="0"/>
          </a:p>
        </p:txBody>
      </p:sp>
      <p:sp>
        <p:nvSpPr>
          <p:cNvPr id="272" name="Google Shape;272;p13:notes"/>
          <p:cNvSpPr txBox="1">
            <a:spLocks noGrp="1"/>
          </p:cNvSpPr>
          <p:nvPr>
            <p:ph type="sldNum" idx="12"/>
          </p:nvPr>
        </p:nvSpPr>
        <p:spPr/>
        <p:txBody>
          <a:bodyPr/>
          <a:lstStyle/>
          <a:p>
            <a:fld id="{00000000-1234-1234-1234-123412341234}" type="slidenum">
              <a:rPr lang="en-US" altLang="ja-JP"/>
              <a:pPr/>
              <a:t>11</a:t>
            </a:fld>
            <a:endParaRPr lang="en-US" dirty="0"/>
          </a:p>
        </p:txBody>
      </p:sp>
      <p:sp>
        <p:nvSpPr>
          <p:cNvPr id="4" name="スライド イメージ プレースホルダー 3">
            <a:extLst>
              <a:ext uri="{FF2B5EF4-FFF2-40B4-BE49-F238E27FC236}">
                <a16:creationId xmlns:a16="http://schemas.microsoft.com/office/drawing/2014/main" id="{172F63B2-B2C8-61AE-7F33-118D0E05FAB3}"/>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710580" y="4924470"/>
            <a:ext cx="5681317" cy="4028814"/>
          </a:xfrm>
          <a:prstGeom prst="rect">
            <a:avLst/>
          </a:prstGeom>
        </p:spPr>
        <p:txBody>
          <a:bodyPr/>
          <a:lstStyle/>
          <a:p>
            <a:r>
              <a:rPr lang="ja-JP" altLang="en-US" dirty="0"/>
              <a:t>⑤「マイナポータル」を選択します。</a:t>
            </a:r>
          </a:p>
          <a:p>
            <a:endParaRPr lang="ja-JP" altLang="en-US" dirty="0"/>
          </a:p>
          <a:p>
            <a:r>
              <a:rPr lang="ja-JP" altLang="en-US" dirty="0"/>
              <a:t>⑥「マイナポータルアプリ」のインストール画面が出てきます。マイナちゃんのマークが表示されています。その下にある「インストール」ボタンをタップしてください。これでアプリのインストールが始まります。</a:t>
            </a:r>
          </a:p>
          <a:p>
            <a:endParaRPr lang="ja-JP" altLang="en-US" dirty="0"/>
          </a:p>
        </p:txBody>
      </p:sp>
      <p:sp>
        <p:nvSpPr>
          <p:cNvPr id="314" name="Google Shape;314;p15:notes"/>
          <p:cNvSpPr txBox="1">
            <a:spLocks noGrp="1"/>
          </p:cNvSpPr>
          <p:nvPr>
            <p:ph type="sldNum" idx="12"/>
          </p:nvPr>
        </p:nvSpPr>
        <p:spPr/>
        <p:txBody>
          <a:bodyPr/>
          <a:lstStyle/>
          <a:p>
            <a:fld id="{00000000-1234-1234-1234-123412341234}" type="slidenum">
              <a:rPr lang="en-US" altLang="ja-JP"/>
              <a:pPr/>
              <a:t>12</a:t>
            </a:fld>
            <a:endParaRPr lang="en-US" dirty="0"/>
          </a:p>
        </p:txBody>
      </p:sp>
      <p:sp>
        <p:nvSpPr>
          <p:cNvPr id="4" name="スライド イメージ プレースホルダー 3">
            <a:extLst>
              <a:ext uri="{FF2B5EF4-FFF2-40B4-BE49-F238E27FC236}">
                <a16:creationId xmlns:a16="http://schemas.microsoft.com/office/drawing/2014/main" id="{F0BBF36D-0CB6-9BBE-FCD6-2CFBF4E584C1}"/>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7:notes"/>
          <p:cNvSpPr txBox="1">
            <a:spLocks noGrp="1"/>
          </p:cNvSpPr>
          <p:nvPr>
            <p:ph type="body" idx="1"/>
          </p:nvPr>
        </p:nvSpPr>
        <p:spPr>
          <a:xfrm>
            <a:off x="710580" y="4924470"/>
            <a:ext cx="5681317" cy="4028814"/>
          </a:xfrm>
          <a:prstGeom prst="rect">
            <a:avLst/>
          </a:prstGeom>
        </p:spPr>
        <p:txBody>
          <a:bodyPr/>
          <a:lstStyle/>
          <a:p>
            <a:r>
              <a:rPr lang="en-US" altLang="ja-JP" dirty="0"/>
              <a:t>iPhone</a:t>
            </a:r>
            <a:r>
              <a:rPr lang="ja-JP" altLang="en-US" dirty="0"/>
              <a:t>の場合の「マイナポータルアプリ」のインストールのしかたをご説明します。</a:t>
            </a:r>
          </a:p>
          <a:p>
            <a:endParaRPr lang="ja-JP" altLang="en-US" dirty="0"/>
          </a:p>
          <a:p>
            <a:r>
              <a:rPr lang="ja-JP" altLang="en-US" dirty="0"/>
              <a:t>①まずは、ホーム画面で</a:t>
            </a:r>
            <a:r>
              <a:rPr lang="en-US" altLang="ja-JP" dirty="0"/>
              <a:t>AppStore</a:t>
            </a:r>
            <a:r>
              <a:rPr lang="ja-JP" altLang="en-US" dirty="0"/>
              <a:t>をタップします。</a:t>
            </a:r>
          </a:p>
          <a:p>
            <a:endParaRPr lang="ja-JP" altLang="en-US" dirty="0"/>
          </a:p>
          <a:p>
            <a:r>
              <a:rPr lang="ja-JP" altLang="en-US" dirty="0"/>
              <a:t>②次に、右下の「検索」をタップします。</a:t>
            </a:r>
          </a:p>
          <a:p>
            <a:endParaRPr lang="ja-JP" altLang="en-US" dirty="0"/>
          </a:p>
          <a:p>
            <a:r>
              <a:rPr lang="en-US" altLang="ja-JP" dirty="0"/>
              <a:t>【</a:t>
            </a:r>
            <a:r>
              <a:rPr lang="ja-JP" altLang="en-US" dirty="0"/>
              <a:t>補足説明</a:t>
            </a:r>
            <a:r>
              <a:rPr lang="en-US" altLang="ja-JP" dirty="0"/>
              <a:t>】 </a:t>
            </a:r>
            <a:endParaRPr lang="ja-JP" altLang="en-US" dirty="0"/>
          </a:p>
          <a:p>
            <a:r>
              <a:rPr lang="ja-JP" altLang="en-US" dirty="0"/>
              <a:t>講師の皆様は、古い型の</a:t>
            </a:r>
            <a:r>
              <a:rPr lang="en-US" altLang="ja-JP" dirty="0"/>
              <a:t>iPhone</a:t>
            </a:r>
            <a:r>
              <a:rPr lang="ja-JP" altLang="en-US" dirty="0"/>
              <a:t>を使っていると、アプリが見つからないことがあることをご認識ください。</a:t>
            </a:r>
            <a:endParaRPr lang="en-US" altLang="ja-JP" dirty="0"/>
          </a:p>
          <a:p>
            <a:endParaRPr lang="ja-JP" altLang="en-US" dirty="0"/>
          </a:p>
          <a:p>
            <a:r>
              <a:rPr lang="ja-JP" altLang="en-US" dirty="0"/>
              <a:t>その場合、</a:t>
            </a:r>
            <a:r>
              <a:rPr lang="en-US" altLang="ja-JP" dirty="0"/>
              <a:t>iPhone</a:t>
            </a:r>
            <a:r>
              <a:rPr lang="ja-JP" altLang="en-US" dirty="0"/>
              <a:t>の「設定」から「一般」を開き、「情報」を見ると、自分の</a:t>
            </a:r>
            <a:r>
              <a:rPr lang="en-US" altLang="ja-JP" dirty="0"/>
              <a:t>iPhone</a:t>
            </a:r>
            <a:r>
              <a:rPr lang="ja-JP" altLang="en-US" dirty="0"/>
              <a:t>がどのバージョンか確認できます。</a:t>
            </a:r>
            <a:endParaRPr lang="en-US" altLang="ja-JP" dirty="0"/>
          </a:p>
          <a:p>
            <a:endParaRPr lang="ja-JP" altLang="en-US" dirty="0"/>
          </a:p>
          <a:p>
            <a:r>
              <a:rPr lang="ja-JP" altLang="en-US" dirty="0"/>
              <a:t>もし古いバージョンを利用している受講者がいたらバージョンを更新するようにお知らせください。</a:t>
            </a:r>
            <a:endParaRPr lang="en-US" altLang="ja-JP" dirty="0"/>
          </a:p>
          <a:p>
            <a:endParaRPr lang="ja-JP" altLang="en-US" dirty="0"/>
          </a:p>
          <a:p>
            <a:r>
              <a:rPr lang="ja-JP" altLang="en-US" dirty="0"/>
              <a:t>また、このアプリは一度インストールすれば、何度もインストールする必要はないことも説明してください。</a:t>
            </a:r>
          </a:p>
          <a:p>
            <a:endParaRPr lang="ja-JP" altLang="en-US" dirty="0"/>
          </a:p>
        </p:txBody>
      </p:sp>
      <p:sp>
        <p:nvSpPr>
          <p:cNvPr id="358" name="Google Shape;358;p17:notes"/>
          <p:cNvSpPr txBox="1">
            <a:spLocks noGrp="1"/>
          </p:cNvSpPr>
          <p:nvPr>
            <p:ph type="sldNum" idx="12"/>
          </p:nvPr>
        </p:nvSpPr>
        <p:spPr/>
        <p:txBody>
          <a:bodyPr/>
          <a:lstStyle/>
          <a:p>
            <a:fld id="{00000000-1234-1234-1234-123412341234}" type="slidenum">
              <a:rPr lang="en-US" altLang="ja-JP"/>
              <a:pPr/>
              <a:t>13</a:t>
            </a:fld>
            <a:endParaRPr lang="en-US" dirty="0"/>
          </a:p>
        </p:txBody>
      </p:sp>
      <p:sp>
        <p:nvSpPr>
          <p:cNvPr id="4" name="スライド イメージ プレースホルダー 3">
            <a:extLst>
              <a:ext uri="{FF2B5EF4-FFF2-40B4-BE49-F238E27FC236}">
                <a16:creationId xmlns:a16="http://schemas.microsoft.com/office/drawing/2014/main" id="{4C74732B-2D42-0292-E18B-9430F9C887E6}"/>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9:notes"/>
          <p:cNvSpPr txBox="1">
            <a:spLocks noGrp="1"/>
          </p:cNvSpPr>
          <p:nvPr>
            <p:ph type="body" idx="1"/>
          </p:nvPr>
        </p:nvSpPr>
        <p:spPr>
          <a:xfrm>
            <a:off x="710580" y="4924470"/>
            <a:ext cx="5681317" cy="4028814"/>
          </a:xfrm>
          <a:prstGeom prst="rect">
            <a:avLst/>
          </a:prstGeom>
        </p:spPr>
        <p:txBody>
          <a:bodyPr/>
          <a:lstStyle/>
          <a:p>
            <a:r>
              <a:rPr lang="ja-JP" altLang="en-US" dirty="0"/>
              <a:t>③検索枠に「まいなぽーたる」と入力します。</a:t>
            </a:r>
          </a:p>
          <a:p>
            <a:endParaRPr lang="ja-JP" altLang="en-US" dirty="0"/>
          </a:p>
          <a:p>
            <a:r>
              <a:rPr lang="ja-JP" altLang="en-US" dirty="0"/>
              <a:t>④右下の検索ボタンをタップし検索します。</a:t>
            </a:r>
          </a:p>
          <a:p>
            <a:endParaRPr lang="ja-JP" altLang="en-US" dirty="0"/>
          </a:p>
        </p:txBody>
      </p:sp>
      <p:sp>
        <p:nvSpPr>
          <p:cNvPr id="400" name="Google Shape;400;p19:notes"/>
          <p:cNvSpPr txBox="1">
            <a:spLocks noGrp="1"/>
          </p:cNvSpPr>
          <p:nvPr>
            <p:ph type="sldNum" idx="12"/>
          </p:nvPr>
        </p:nvSpPr>
        <p:spPr/>
        <p:txBody>
          <a:bodyPr/>
          <a:lstStyle/>
          <a:p>
            <a:fld id="{00000000-1234-1234-1234-123412341234}" type="slidenum">
              <a:rPr lang="en-US" altLang="ja-JP"/>
              <a:pPr/>
              <a:t>14</a:t>
            </a:fld>
            <a:endParaRPr lang="en-US" dirty="0"/>
          </a:p>
        </p:txBody>
      </p:sp>
      <p:sp>
        <p:nvSpPr>
          <p:cNvPr id="4" name="スライド イメージ プレースホルダー 3">
            <a:extLst>
              <a:ext uri="{FF2B5EF4-FFF2-40B4-BE49-F238E27FC236}">
                <a16:creationId xmlns:a16="http://schemas.microsoft.com/office/drawing/2014/main" id="{00701793-2FEC-FDE6-2D67-A502D0E6B9C2}"/>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1:notes"/>
          <p:cNvSpPr txBox="1">
            <a:spLocks noGrp="1"/>
          </p:cNvSpPr>
          <p:nvPr>
            <p:ph type="body" idx="1"/>
          </p:nvPr>
        </p:nvSpPr>
        <p:spPr>
          <a:xfrm>
            <a:off x="710580" y="4924470"/>
            <a:ext cx="5681317" cy="4028814"/>
          </a:xfrm>
          <a:prstGeom prst="rect">
            <a:avLst/>
          </a:prstGeom>
        </p:spPr>
        <p:txBody>
          <a:bodyPr/>
          <a:lstStyle/>
          <a:p>
            <a:r>
              <a:rPr lang="ja-JP" altLang="en-US" dirty="0"/>
              <a:t>⑤「マイナポータルアプリ」のインストール画面が出てきますので、「入手」をタップします。これでアプリのインストールが始まります。</a:t>
            </a:r>
          </a:p>
          <a:p>
            <a:endParaRPr lang="ja-JP" altLang="en-US" dirty="0"/>
          </a:p>
          <a:p>
            <a:r>
              <a:rPr lang="ja-JP" altLang="en-US" dirty="0"/>
              <a:t>⑥インストールが完了すると表示が「開く」に変わります。</a:t>
            </a:r>
          </a:p>
          <a:p>
            <a:endParaRPr lang="ja-JP" altLang="en-US" dirty="0"/>
          </a:p>
        </p:txBody>
      </p:sp>
      <p:sp>
        <p:nvSpPr>
          <p:cNvPr id="444" name="Google Shape;444;p21:notes"/>
          <p:cNvSpPr txBox="1">
            <a:spLocks noGrp="1"/>
          </p:cNvSpPr>
          <p:nvPr>
            <p:ph type="sldNum" idx="12"/>
          </p:nvPr>
        </p:nvSpPr>
        <p:spPr/>
        <p:txBody>
          <a:bodyPr/>
          <a:lstStyle/>
          <a:p>
            <a:fld id="{00000000-1234-1234-1234-123412341234}" type="slidenum">
              <a:rPr lang="en-US" altLang="ja-JP"/>
              <a:pPr/>
              <a:t>15</a:t>
            </a:fld>
            <a:endParaRPr lang="en-US" dirty="0"/>
          </a:p>
        </p:txBody>
      </p:sp>
      <p:sp>
        <p:nvSpPr>
          <p:cNvPr id="4" name="スライド イメージ プレースホルダー 3">
            <a:extLst>
              <a:ext uri="{FF2B5EF4-FFF2-40B4-BE49-F238E27FC236}">
                <a16:creationId xmlns:a16="http://schemas.microsoft.com/office/drawing/2014/main" id="{D2E76771-D68F-1624-85AC-DEF236915BDE}"/>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3:notes"/>
          <p:cNvSpPr txBox="1">
            <a:spLocks noGrp="1"/>
          </p:cNvSpPr>
          <p:nvPr>
            <p:ph type="body" idx="1"/>
          </p:nvPr>
        </p:nvSpPr>
        <p:spPr>
          <a:xfrm>
            <a:off x="710580" y="4924470"/>
            <a:ext cx="5681317" cy="4028814"/>
          </a:xfrm>
          <a:prstGeom prst="rect">
            <a:avLst/>
          </a:prstGeom>
        </p:spPr>
        <p:txBody>
          <a:bodyPr/>
          <a:lstStyle/>
          <a:p>
            <a:r>
              <a:rPr lang="ja-JP" altLang="en-US" dirty="0"/>
              <a:t>次に、マイナポータルアプリへのログイン方法についてご説明いたします。</a:t>
            </a:r>
            <a:endParaRPr lang="en-US" altLang="ja-JP" dirty="0"/>
          </a:p>
          <a:p>
            <a:endParaRPr lang="ja-JP" altLang="en-US" dirty="0"/>
          </a:p>
          <a:p>
            <a:r>
              <a:rPr lang="ja-JP" altLang="en-US" dirty="0"/>
              <a:t>まず、マイナポータルアプリを立ち上げます。</a:t>
            </a:r>
          </a:p>
          <a:p>
            <a:endParaRPr lang="en-US" altLang="ja-JP" dirty="0"/>
          </a:p>
          <a:p>
            <a:endParaRPr lang="ja-JP" altLang="en-US" dirty="0"/>
          </a:p>
          <a:p>
            <a:r>
              <a:rPr lang="ja-JP" altLang="en-US" dirty="0"/>
              <a:t>①マイナポータルアプリをインストール後、ホーム画面からマイナポータルをタップします。</a:t>
            </a:r>
          </a:p>
          <a:p>
            <a:endParaRPr lang="ja-JP" altLang="en-US" dirty="0"/>
          </a:p>
          <a:p>
            <a:r>
              <a:rPr lang="ja-JP" altLang="en-US" dirty="0"/>
              <a:t>②「マイナポータルにログイン」をタップします。</a:t>
            </a:r>
          </a:p>
          <a:p>
            <a:endParaRPr lang="en-US" altLang="ja-JP" dirty="0"/>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講師の方は、初めてログインされる受講者の皆様は利用者登録も必要になることをご説明ください。</a:t>
            </a:r>
          </a:p>
          <a:p>
            <a:endParaRPr lang="ja-JP" altLang="en-US" dirty="0"/>
          </a:p>
        </p:txBody>
      </p:sp>
      <p:sp>
        <p:nvSpPr>
          <p:cNvPr id="486" name="Google Shape;486;p23:notes"/>
          <p:cNvSpPr txBox="1">
            <a:spLocks noGrp="1"/>
          </p:cNvSpPr>
          <p:nvPr>
            <p:ph type="sldNum" idx="12"/>
          </p:nvPr>
        </p:nvSpPr>
        <p:spPr/>
        <p:txBody>
          <a:bodyPr/>
          <a:lstStyle/>
          <a:p>
            <a:fld id="{00000000-1234-1234-1234-123412341234}" type="slidenum">
              <a:rPr lang="en-US" altLang="ja-JP"/>
              <a:pPr/>
              <a:t>16</a:t>
            </a:fld>
            <a:endParaRPr lang="en-US" dirty="0"/>
          </a:p>
        </p:txBody>
      </p:sp>
      <p:sp>
        <p:nvSpPr>
          <p:cNvPr id="4" name="スライド イメージ プレースホルダー 3">
            <a:extLst>
              <a:ext uri="{FF2B5EF4-FFF2-40B4-BE49-F238E27FC236}">
                <a16:creationId xmlns:a16="http://schemas.microsoft.com/office/drawing/2014/main" id="{0DC3B117-D062-8537-6EAB-E158EAD2B71A}"/>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5:notes"/>
          <p:cNvSpPr txBox="1">
            <a:spLocks noGrp="1"/>
          </p:cNvSpPr>
          <p:nvPr>
            <p:ph type="body" idx="1"/>
          </p:nvPr>
        </p:nvSpPr>
        <p:spPr>
          <a:xfrm>
            <a:off x="710580" y="4924470"/>
            <a:ext cx="5681317" cy="4028814"/>
          </a:xfrm>
          <a:prstGeom prst="rect">
            <a:avLst/>
          </a:prstGeom>
        </p:spPr>
        <p:txBody>
          <a:bodyPr/>
          <a:lstStyle/>
          <a:p>
            <a:r>
              <a:rPr lang="ja-JP" altLang="en-US" dirty="0"/>
              <a:t>次に、利用者証明用電子証明書の認証を行い、マイナンバーカードをスマートフォンで読み取ります。</a:t>
            </a:r>
            <a:endParaRPr lang="en-US" altLang="ja-JP" dirty="0"/>
          </a:p>
          <a:p>
            <a:endParaRPr lang="ja-JP" altLang="en-US" dirty="0"/>
          </a:p>
          <a:p>
            <a:r>
              <a:rPr lang="ja-JP" altLang="en-US" dirty="0"/>
              <a:t>「利用者証明用電子証明書」とは、「ログインした者が、利用者本人であること」を証明することができる電子証明書のことで、マイナンバーカードに搭載されています。</a:t>
            </a:r>
            <a:endParaRPr lang="en-US" altLang="ja-JP" dirty="0"/>
          </a:p>
          <a:p>
            <a:endParaRPr lang="ja-JP" altLang="en-US" dirty="0"/>
          </a:p>
          <a:p>
            <a:r>
              <a:rPr lang="ja-JP" altLang="en-US" dirty="0"/>
              <a:t>書面取引における印鑑証明書のようなものです。</a:t>
            </a:r>
            <a:endParaRPr lang="en-US" altLang="ja-JP" dirty="0"/>
          </a:p>
          <a:p>
            <a:endParaRPr lang="ja-JP" altLang="en-US" dirty="0"/>
          </a:p>
          <a:p>
            <a:r>
              <a:rPr lang="ja-JP" altLang="en-US" dirty="0"/>
              <a:t>「利用者証明用電子証明書のパスワード」とは、マイナンバーカードを市区町村の窓口で受け取った時に利用者証明用電子証明書に設定した数字</a:t>
            </a:r>
            <a:r>
              <a:rPr lang="en-US" altLang="ja-JP" dirty="0"/>
              <a:t>4</a:t>
            </a:r>
            <a:r>
              <a:rPr lang="ja-JP" altLang="en-US" dirty="0"/>
              <a:t>桁のパスワードのことです。</a:t>
            </a:r>
            <a:endParaRPr lang="en-US" altLang="ja-JP" dirty="0"/>
          </a:p>
          <a:p>
            <a:endParaRPr lang="ja-JP" altLang="en-US" dirty="0"/>
          </a:p>
          <a:p>
            <a:endParaRPr lang="ja-JP" altLang="en-US" dirty="0"/>
          </a:p>
          <a:p>
            <a:endParaRPr lang="ja-JP" altLang="en-US" dirty="0"/>
          </a:p>
          <a:p>
            <a:r>
              <a:rPr lang="ja-JP" altLang="en-US" dirty="0"/>
              <a:t>①利用者証明用電子証明書の数字４桁のパスワードを入力します。パスワードを３回間違えると不正防止のためロックがかかります。　正しいパスワードを確認してから入力します。「次へ」をタップします。</a:t>
            </a:r>
            <a:endParaRPr lang="en-US" altLang="ja-JP" dirty="0"/>
          </a:p>
          <a:p>
            <a:endParaRPr lang="ja-JP" altLang="en-US" dirty="0"/>
          </a:p>
          <a:p>
            <a:endParaRPr lang="ja-JP" altLang="en-US" dirty="0"/>
          </a:p>
          <a:p>
            <a:r>
              <a:rPr lang="en-US" altLang="ja-JP" dirty="0"/>
              <a:t>【</a:t>
            </a:r>
            <a:r>
              <a:rPr lang="ja-JP" altLang="en-US" dirty="0"/>
              <a:t>補足説明</a:t>
            </a:r>
            <a:r>
              <a:rPr lang="en-US" altLang="ja-JP" dirty="0"/>
              <a:t>】</a:t>
            </a:r>
          </a:p>
          <a:p>
            <a:endParaRPr lang="ja-JP" altLang="en-US" dirty="0"/>
          </a:p>
          <a:p>
            <a:r>
              <a:rPr lang="ja-JP" altLang="en-US" dirty="0"/>
              <a:t>講師の皆様は、利用者証明用電子証明書の数字４桁のパスワードを入力する時に、パスワードを３回間違えると不正防止のためロックがかかりますので、正しいパスワードを確認してから入力するようにご案内ください。</a:t>
            </a:r>
            <a:endParaRPr lang="en-US" altLang="ja-JP" dirty="0"/>
          </a:p>
          <a:p>
            <a:endParaRPr lang="ja-JP" altLang="en-US" dirty="0"/>
          </a:p>
          <a:p>
            <a:r>
              <a:rPr lang="ja-JP" altLang="en-US" dirty="0"/>
              <a:t>受講者の方が利用者証明用電子証明書の数字４桁のパスワードを間違えてロックされた場合には、住民票のある市区町村窓口で、利用者証明用電子証明書のパスワードの再設定が必要であることをお伝えください。</a:t>
            </a:r>
            <a:endParaRPr lang="en-US" altLang="ja-JP" dirty="0"/>
          </a:p>
          <a:p>
            <a:endParaRPr lang="ja-JP" altLang="en-US" dirty="0"/>
          </a:p>
          <a:p>
            <a:r>
              <a:rPr lang="ja-JP" altLang="en-US" dirty="0"/>
              <a:t>また、マイナンバーカードの読み取りには時間がかかることがありますので、しばらく待つようお伝えください。</a:t>
            </a:r>
          </a:p>
          <a:p>
            <a:endParaRPr lang="ja-JP" altLang="en-US" dirty="0"/>
          </a:p>
        </p:txBody>
      </p:sp>
      <p:sp>
        <p:nvSpPr>
          <p:cNvPr id="526" name="Google Shape;526;p25:notes"/>
          <p:cNvSpPr txBox="1">
            <a:spLocks noGrp="1"/>
          </p:cNvSpPr>
          <p:nvPr>
            <p:ph type="sldNum" idx="12"/>
          </p:nvPr>
        </p:nvSpPr>
        <p:spPr/>
        <p:txBody>
          <a:bodyPr/>
          <a:lstStyle/>
          <a:p>
            <a:fld id="{00000000-1234-1234-1234-123412341234}" type="slidenum">
              <a:rPr lang="en-US" altLang="ja-JP"/>
              <a:pPr/>
              <a:t>17</a:t>
            </a:fld>
            <a:endParaRPr lang="en-US" dirty="0"/>
          </a:p>
        </p:txBody>
      </p:sp>
      <p:sp>
        <p:nvSpPr>
          <p:cNvPr id="4" name="スライド イメージ プレースホルダー 3">
            <a:extLst>
              <a:ext uri="{FF2B5EF4-FFF2-40B4-BE49-F238E27FC236}">
                <a16:creationId xmlns:a16="http://schemas.microsoft.com/office/drawing/2014/main" id="{22D561DD-21F7-82D3-AB71-30504A968F68}"/>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6:notes"/>
          <p:cNvSpPr txBox="1">
            <a:spLocks noGrp="1"/>
          </p:cNvSpPr>
          <p:nvPr>
            <p:ph type="body" idx="1"/>
          </p:nvPr>
        </p:nvSpPr>
        <p:spPr>
          <a:xfrm>
            <a:off x="710580" y="4924470"/>
            <a:ext cx="5681317" cy="4028814"/>
          </a:xfrm>
          <a:prstGeom prst="rect">
            <a:avLst/>
          </a:prstGeom>
        </p:spPr>
        <p:txBody>
          <a:bodyPr/>
          <a:lstStyle/>
          <a:p>
            <a:r>
              <a:rPr lang="ja-JP" altLang="en-US" dirty="0"/>
              <a:t>②マイナンバーカードをスマートフォンの読み取り部に密着させます。スマートフォンの機種により、マイナンバーカードの読み取り位置が異なる場合がございます。</a:t>
            </a:r>
          </a:p>
          <a:p>
            <a:endParaRPr lang="ja-JP" altLang="en-US" dirty="0"/>
          </a:p>
          <a:p>
            <a:r>
              <a:rPr lang="ja-JP" altLang="en-US" dirty="0"/>
              <a:t>③「読み取り開始」をタップします。</a:t>
            </a:r>
          </a:p>
          <a:p>
            <a:endParaRPr lang="ja-JP" altLang="en-US" dirty="0"/>
          </a:p>
        </p:txBody>
      </p:sp>
      <p:sp>
        <p:nvSpPr>
          <p:cNvPr id="540" name="Google Shape;540;p26:notes"/>
          <p:cNvSpPr txBox="1">
            <a:spLocks noGrp="1"/>
          </p:cNvSpPr>
          <p:nvPr>
            <p:ph type="sldNum" idx="12"/>
          </p:nvPr>
        </p:nvSpPr>
        <p:spPr/>
        <p:txBody>
          <a:bodyPr/>
          <a:lstStyle/>
          <a:p>
            <a:fld id="{00000000-1234-1234-1234-123412341234}" type="slidenum">
              <a:rPr lang="en-US" altLang="ja-JP"/>
              <a:pPr/>
              <a:t>18</a:t>
            </a:fld>
            <a:endParaRPr lang="en-US" dirty="0"/>
          </a:p>
        </p:txBody>
      </p:sp>
      <p:sp>
        <p:nvSpPr>
          <p:cNvPr id="4" name="スライド イメージ プレースホルダー 3">
            <a:extLst>
              <a:ext uri="{FF2B5EF4-FFF2-40B4-BE49-F238E27FC236}">
                <a16:creationId xmlns:a16="http://schemas.microsoft.com/office/drawing/2014/main" id="{90CECB8A-178E-3353-FF78-2579EDD546E3}"/>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8:notes"/>
          <p:cNvSpPr txBox="1">
            <a:spLocks noGrp="1"/>
          </p:cNvSpPr>
          <p:nvPr>
            <p:ph type="body" idx="1"/>
          </p:nvPr>
        </p:nvSpPr>
        <p:spPr>
          <a:xfrm>
            <a:off x="710580" y="4924470"/>
            <a:ext cx="5681317" cy="4028814"/>
          </a:xfrm>
          <a:prstGeom prst="rect">
            <a:avLst/>
          </a:prstGeom>
        </p:spPr>
        <p:txBody>
          <a:bodyPr/>
          <a:lstStyle/>
          <a:p>
            <a:r>
              <a:rPr lang="ja-JP" altLang="en-US" dirty="0"/>
              <a:t>④「読み取りが完了しました」と表示されます。</a:t>
            </a:r>
            <a:endParaRPr lang="en-US" altLang="ja-JP" dirty="0"/>
          </a:p>
          <a:p>
            <a:endParaRPr lang="ja-JP" altLang="en-US" dirty="0"/>
          </a:p>
          <a:p>
            <a:r>
              <a:rPr lang="ja-JP" altLang="en-US" dirty="0"/>
              <a:t>初めてログインされる方は、次のページの利用者登録の画面が表示されます。</a:t>
            </a:r>
          </a:p>
          <a:p>
            <a:endParaRPr lang="ja-JP" altLang="en-US" dirty="0"/>
          </a:p>
        </p:txBody>
      </p:sp>
      <p:sp>
        <p:nvSpPr>
          <p:cNvPr id="578" name="Google Shape;578;p28:notes"/>
          <p:cNvSpPr txBox="1">
            <a:spLocks noGrp="1"/>
          </p:cNvSpPr>
          <p:nvPr>
            <p:ph type="sldNum" idx="12"/>
          </p:nvPr>
        </p:nvSpPr>
        <p:spPr/>
        <p:txBody>
          <a:bodyPr/>
          <a:lstStyle/>
          <a:p>
            <a:fld id="{00000000-1234-1234-1234-123412341234}" type="slidenum">
              <a:rPr lang="en-US" altLang="ja-JP"/>
              <a:pPr/>
              <a:t>19</a:t>
            </a:fld>
            <a:endParaRPr lang="en-US" dirty="0"/>
          </a:p>
        </p:txBody>
      </p:sp>
      <p:sp>
        <p:nvSpPr>
          <p:cNvPr id="4" name="スライド イメージ プレースホルダー 3">
            <a:extLst>
              <a:ext uri="{FF2B5EF4-FFF2-40B4-BE49-F238E27FC236}">
                <a16:creationId xmlns:a16="http://schemas.microsoft.com/office/drawing/2014/main" id="{EEDF3468-79F3-6FD8-56E6-66BA1A4B9376}"/>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sldNum" idx="12"/>
          </p:nvPr>
        </p:nvSpPr>
        <p:spPr/>
        <p:txBody>
          <a:bodyPr/>
          <a:lstStyle/>
          <a:p>
            <a:fld id="{00000000-1234-1234-1234-123412341234}" type="slidenum">
              <a:rPr lang="en-US" altLang="ja-JP"/>
              <a:pPr/>
              <a:t>2</a:t>
            </a:fld>
            <a:endParaRPr lang="en-US" dirty="0"/>
          </a:p>
        </p:txBody>
      </p:sp>
      <p:sp>
        <p:nvSpPr>
          <p:cNvPr id="80" name="Google Shape;80;p2:notes"/>
          <p:cNvSpPr txBox="1">
            <a:spLocks noGrp="1"/>
          </p:cNvSpPr>
          <p:nvPr>
            <p:ph type="body" idx="1"/>
          </p:nvPr>
        </p:nvSpPr>
        <p:spPr>
          <a:xfrm>
            <a:off x="710580" y="4924470"/>
            <a:ext cx="5681317" cy="4028814"/>
          </a:xfrm>
          <a:prstGeom prst="rect">
            <a:avLst/>
          </a:prstGeom>
        </p:spPr>
        <p:txBody>
          <a:bodyPr/>
          <a:lstStyle/>
          <a:p>
            <a:r>
              <a:rPr lang="ja-JP" altLang="en-US" dirty="0"/>
              <a:t>マイナンバーカードは、様々な生活シーンで使うことで暮らしを便利にするカードと言われています。</a:t>
            </a:r>
            <a:endParaRPr lang="en-US" altLang="ja-JP" dirty="0"/>
          </a:p>
          <a:p>
            <a:endParaRPr lang="ja-JP" altLang="en-US" dirty="0"/>
          </a:p>
          <a:p>
            <a:r>
              <a:rPr lang="ja-JP" altLang="en-US" dirty="0"/>
              <a:t>マイナンバーカードを持っていると、何ができるのかを簡単に紹介させていただきます。</a:t>
            </a:r>
          </a:p>
          <a:p>
            <a:endParaRPr lang="en-US" altLang="ja-JP" dirty="0"/>
          </a:p>
          <a:p>
            <a:endParaRPr lang="ja-JP" altLang="en-US" dirty="0"/>
          </a:p>
          <a:p>
            <a:r>
              <a:rPr lang="ja-JP" altLang="en-US" dirty="0"/>
              <a:t>マイナンバーカードは、</a:t>
            </a:r>
            <a:endParaRPr lang="en-US" altLang="ja-JP" dirty="0"/>
          </a:p>
          <a:p>
            <a:endParaRPr lang="ja-JP" altLang="en-US" dirty="0"/>
          </a:p>
          <a:p>
            <a:r>
              <a:rPr lang="ja-JP" altLang="en-US" dirty="0"/>
              <a:t>・銀行や保険会社の窓口などで、本人確認書類として使うことができます。</a:t>
            </a:r>
            <a:endParaRPr lang="en-US" altLang="ja-JP" dirty="0"/>
          </a:p>
          <a:p>
            <a:endParaRPr lang="ja-JP" altLang="en-US" dirty="0"/>
          </a:p>
          <a:p>
            <a:r>
              <a:rPr lang="ja-JP" altLang="en-US" dirty="0"/>
              <a:t>・マイナンバーカードは健康保険証としても利用できます。</a:t>
            </a:r>
            <a:endParaRPr lang="en-US" altLang="ja-JP" dirty="0"/>
          </a:p>
          <a:p>
            <a:endParaRPr lang="ja-JP" altLang="en-US" dirty="0"/>
          </a:p>
          <a:p>
            <a:r>
              <a:rPr lang="ja-JP" altLang="en-US" dirty="0"/>
              <a:t>・マイナポータルを使うと、市区町村や国への様々な手続がオンラインで実施できるようになります。</a:t>
            </a:r>
            <a:endParaRPr lang="en-US" altLang="ja-JP" dirty="0"/>
          </a:p>
          <a:p>
            <a:endParaRPr lang="ja-JP" altLang="en-US" dirty="0"/>
          </a:p>
          <a:p>
            <a:r>
              <a:rPr lang="ja-JP" altLang="en-US" dirty="0"/>
              <a:t>・住民票や印鑑登録証など各種証明書を、コンビニでいつでも取得することができます。</a:t>
            </a:r>
            <a:endParaRPr lang="en-US" altLang="ja-JP" dirty="0"/>
          </a:p>
          <a:p>
            <a:endParaRPr lang="ja-JP" altLang="en-US" dirty="0"/>
          </a:p>
          <a:p>
            <a:r>
              <a:rPr lang="ja-JP" altLang="en-US" dirty="0"/>
              <a:t>・公金受取口座の登録もできます。</a:t>
            </a:r>
            <a:endParaRPr lang="en-US" altLang="ja-JP" dirty="0"/>
          </a:p>
          <a:p>
            <a:endParaRPr lang="ja-JP" altLang="en-US" dirty="0"/>
          </a:p>
          <a:p>
            <a:r>
              <a:rPr lang="ja-JP" altLang="en-US" dirty="0"/>
              <a:t>・</a:t>
            </a:r>
            <a:r>
              <a:rPr lang="en-US" altLang="ja-JP" dirty="0"/>
              <a:t>e-Tax</a:t>
            </a:r>
            <a:r>
              <a:rPr lang="ja-JP" altLang="en-US" dirty="0"/>
              <a:t>で確定申告が自宅からできます。</a:t>
            </a:r>
            <a:endParaRPr lang="en-US" altLang="ja-JP" dirty="0"/>
          </a:p>
          <a:p>
            <a:endParaRPr lang="ja-JP" altLang="en-US" dirty="0"/>
          </a:p>
          <a:p>
            <a:endParaRPr lang="ja-JP" altLang="en-US" dirty="0"/>
          </a:p>
          <a:p>
            <a:r>
              <a:rPr lang="ja-JP" altLang="en-US" dirty="0"/>
              <a:t>このように、マイナンバーカードは皆様の生活をより便利にするカードと言えます。</a:t>
            </a:r>
            <a:endParaRPr lang="en-US" altLang="ja-JP" dirty="0"/>
          </a:p>
          <a:p>
            <a:endParaRPr lang="ja-JP" altLang="en-US" dirty="0"/>
          </a:p>
          <a:p>
            <a:r>
              <a:rPr lang="ja-JP" altLang="en-US" dirty="0"/>
              <a:t>本講座では、健康保険証登録と公金受取口座の登録についてご説明いたします。</a:t>
            </a:r>
          </a:p>
          <a:p>
            <a:endParaRPr lang="en-US" altLang="ja-JP" dirty="0"/>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講師の皆様は、受講者の皆様に注意事項をお伝えするようにしてください。</a:t>
            </a:r>
            <a:endParaRPr lang="en-US" altLang="ja-JP" dirty="0"/>
          </a:p>
          <a:p>
            <a:endParaRPr lang="ja-JP" altLang="en-US" dirty="0"/>
          </a:p>
          <a:p>
            <a:r>
              <a:rPr lang="ja-JP" altLang="en-US" dirty="0"/>
              <a:t>コンビニでの各種証明書の取得については、実施できない地域も一部ございますので、事前にご確認するようお伝えください。</a:t>
            </a:r>
            <a:endParaRPr lang="en-US" altLang="ja-JP" dirty="0"/>
          </a:p>
          <a:p>
            <a:endParaRPr lang="ja-JP" altLang="en-US" dirty="0"/>
          </a:p>
          <a:p>
            <a:r>
              <a:rPr lang="ja-JP" altLang="en-US" dirty="0"/>
              <a:t>マイナンバーカードについての詳しい情報は、「マイナンバー」「マイナンバーカード」等の用語で検索するか、</a:t>
            </a:r>
            <a:r>
              <a:rPr lang="en-US" altLang="ja-JP" dirty="0"/>
              <a:t>QR</a:t>
            </a:r>
            <a:r>
              <a:rPr lang="ja-JP" altLang="en-US" dirty="0"/>
              <a:t>コードを読み取ると、ホームページを閲覧できるとご説明ください。</a:t>
            </a:r>
          </a:p>
          <a:p>
            <a:endParaRPr lang="ja-JP" altLang="en-US" dirty="0"/>
          </a:p>
          <a:p>
            <a:endParaRPr lang="ja-JP" altLang="en-US" dirty="0"/>
          </a:p>
        </p:txBody>
      </p:sp>
      <p:sp>
        <p:nvSpPr>
          <p:cNvPr id="4" name="スライド イメージ プレースホルダー 3">
            <a:extLst>
              <a:ext uri="{FF2B5EF4-FFF2-40B4-BE49-F238E27FC236}">
                <a16:creationId xmlns:a16="http://schemas.microsoft.com/office/drawing/2014/main" id="{2741BAF4-A94C-59E2-232B-178F2415771E}"/>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9:notes"/>
          <p:cNvSpPr txBox="1">
            <a:spLocks noGrp="1"/>
          </p:cNvSpPr>
          <p:nvPr>
            <p:ph type="body" idx="1"/>
          </p:nvPr>
        </p:nvSpPr>
        <p:spPr>
          <a:xfrm>
            <a:off x="710580" y="4924470"/>
            <a:ext cx="5681317" cy="4028814"/>
          </a:xfrm>
          <a:prstGeom prst="rect">
            <a:avLst/>
          </a:prstGeom>
        </p:spPr>
        <p:txBody>
          <a:bodyPr/>
          <a:lstStyle/>
          <a:p>
            <a:r>
              <a:rPr lang="ja-JP" altLang="en-US" dirty="0"/>
              <a:t>はじめてログインされる方は、ここで利用者登録を行います。</a:t>
            </a:r>
            <a:endParaRPr lang="en-US" altLang="ja-JP" dirty="0"/>
          </a:p>
          <a:p>
            <a:endParaRPr lang="ja-JP" altLang="en-US" dirty="0"/>
          </a:p>
          <a:p>
            <a:r>
              <a:rPr lang="ja-JP" altLang="en-US" dirty="0"/>
              <a:t>①まず、「登録をはじめる」をタップします。</a:t>
            </a:r>
            <a:endParaRPr lang="en-US" altLang="ja-JP" dirty="0"/>
          </a:p>
          <a:p>
            <a:endParaRPr lang="ja-JP" altLang="en-US" dirty="0"/>
          </a:p>
          <a:p>
            <a:r>
              <a:rPr lang="ja-JP" altLang="en-US" dirty="0"/>
              <a:t>②利用規約・プライバシーポリシーをチェックし「次へ」をタップします。</a:t>
            </a:r>
          </a:p>
          <a:p>
            <a:endParaRPr lang="ja-JP" altLang="en-US" dirty="0"/>
          </a:p>
        </p:txBody>
      </p:sp>
      <p:sp>
        <p:nvSpPr>
          <p:cNvPr id="591" name="Google Shape;591;p29:notes"/>
          <p:cNvSpPr txBox="1">
            <a:spLocks noGrp="1"/>
          </p:cNvSpPr>
          <p:nvPr>
            <p:ph type="sldNum" idx="12"/>
          </p:nvPr>
        </p:nvSpPr>
        <p:spPr/>
        <p:txBody>
          <a:bodyPr/>
          <a:lstStyle/>
          <a:p>
            <a:fld id="{00000000-1234-1234-1234-123412341234}" type="slidenum">
              <a:rPr lang="en-US" altLang="ja-JP"/>
              <a:pPr/>
              <a:t>20</a:t>
            </a:fld>
            <a:endParaRPr lang="en-US" dirty="0"/>
          </a:p>
        </p:txBody>
      </p:sp>
      <p:sp>
        <p:nvSpPr>
          <p:cNvPr id="4" name="スライド イメージ プレースホルダー 3">
            <a:extLst>
              <a:ext uri="{FF2B5EF4-FFF2-40B4-BE49-F238E27FC236}">
                <a16:creationId xmlns:a16="http://schemas.microsoft.com/office/drawing/2014/main" id="{37377D87-32CC-01EC-1294-8F118B96A172}"/>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1:notes"/>
          <p:cNvSpPr txBox="1">
            <a:spLocks noGrp="1"/>
          </p:cNvSpPr>
          <p:nvPr>
            <p:ph type="body" idx="1"/>
          </p:nvPr>
        </p:nvSpPr>
        <p:spPr>
          <a:xfrm>
            <a:off x="710580" y="4924470"/>
            <a:ext cx="5681317" cy="4028814"/>
          </a:xfrm>
          <a:prstGeom prst="rect">
            <a:avLst/>
          </a:prstGeom>
        </p:spPr>
        <p:txBody>
          <a:bodyPr/>
          <a:lstStyle/>
          <a:p>
            <a:r>
              <a:rPr lang="ja-JP" altLang="en-US" dirty="0"/>
              <a:t>③メールアドレスを入力し、「確認コードを送信」をタップします。</a:t>
            </a:r>
          </a:p>
          <a:p>
            <a:endParaRPr lang="ja-JP" altLang="en-US" dirty="0"/>
          </a:p>
          <a:p>
            <a:r>
              <a:rPr lang="ja-JP" altLang="en-US" dirty="0"/>
              <a:t>④確認コードを入力し、「次へ」をタップします。</a:t>
            </a:r>
          </a:p>
          <a:p>
            <a:endParaRPr lang="ja-JP" altLang="en-US" dirty="0"/>
          </a:p>
        </p:txBody>
      </p:sp>
      <p:sp>
        <p:nvSpPr>
          <p:cNvPr id="631" name="Google Shape;631;p31:notes"/>
          <p:cNvSpPr txBox="1">
            <a:spLocks noGrp="1"/>
          </p:cNvSpPr>
          <p:nvPr>
            <p:ph type="sldNum" idx="12"/>
          </p:nvPr>
        </p:nvSpPr>
        <p:spPr/>
        <p:txBody>
          <a:bodyPr/>
          <a:lstStyle/>
          <a:p>
            <a:fld id="{00000000-1234-1234-1234-123412341234}" type="slidenum">
              <a:rPr lang="en-US" altLang="ja-JP"/>
              <a:pPr/>
              <a:t>21</a:t>
            </a:fld>
            <a:endParaRPr lang="en-US" dirty="0"/>
          </a:p>
        </p:txBody>
      </p:sp>
      <p:sp>
        <p:nvSpPr>
          <p:cNvPr id="4" name="スライド イメージ プレースホルダー 3">
            <a:extLst>
              <a:ext uri="{FF2B5EF4-FFF2-40B4-BE49-F238E27FC236}">
                <a16:creationId xmlns:a16="http://schemas.microsoft.com/office/drawing/2014/main" id="{F5CDE6B0-8FEF-DB2E-DC43-599AFACF4AB3}"/>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33:notes"/>
          <p:cNvSpPr txBox="1">
            <a:spLocks noGrp="1"/>
          </p:cNvSpPr>
          <p:nvPr>
            <p:ph type="body" idx="1"/>
          </p:nvPr>
        </p:nvSpPr>
        <p:spPr>
          <a:xfrm>
            <a:off x="710580" y="4924470"/>
            <a:ext cx="5681317" cy="4028814"/>
          </a:xfrm>
          <a:prstGeom prst="rect">
            <a:avLst/>
          </a:prstGeom>
        </p:spPr>
        <p:txBody>
          <a:bodyPr/>
          <a:lstStyle/>
          <a:p>
            <a:r>
              <a:rPr lang="ja-JP" altLang="en-US" dirty="0"/>
              <a:t>⑤メールアドレスを確認し、「登録」をタップします。</a:t>
            </a:r>
          </a:p>
          <a:p>
            <a:endParaRPr lang="ja-JP" altLang="en-US" dirty="0"/>
          </a:p>
          <a:p>
            <a:r>
              <a:rPr lang="ja-JP" altLang="en-US" dirty="0"/>
              <a:t>⑥登録完了画面が表示されますので、「はじめる」をタップします。これで「利用者登録」は完了です。</a:t>
            </a:r>
          </a:p>
          <a:p>
            <a:endParaRPr lang="ja-JP" altLang="en-US" dirty="0"/>
          </a:p>
        </p:txBody>
      </p:sp>
      <p:sp>
        <p:nvSpPr>
          <p:cNvPr id="671" name="Google Shape;671;p33:notes"/>
          <p:cNvSpPr txBox="1">
            <a:spLocks noGrp="1"/>
          </p:cNvSpPr>
          <p:nvPr>
            <p:ph type="sldNum" idx="12"/>
          </p:nvPr>
        </p:nvSpPr>
        <p:spPr/>
        <p:txBody>
          <a:bodyPr/>
          <a:lstStyle/>
          <a:p>
            <a:fld id="{00000000-1234-1234-1234-123412341234}" type="slidenum">
              <a:rPr lang="en-US" altLang="ja-JP"/>
              <a:pPr/>
              <a:t>22</a:t>
            </a:fld>
            <a:endParaRPr lang="en-US" dirty="0"/>
          </a:p>
        </p:txBody>
      </p:sp>
      <p:sp>
        <p:nvSpPr>
          <p:cNvPr id="4" name="スライド イメージ プレースホルダー 3">
            <a:extLst>
              <a:ext uri="{FF2B5EF4-FFF2-40B4-BE49-F238E27FC236}">
                <a16:creationId xmlns:a16="http://schemas.microsoft.com/office/drawing/2014/main" id="{DF0BC40D-E4EF-C6AE-CB98-B34C2F07F63F}"/>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5:notes"/>
          <p:cNvSpPr txBox="1">
            <a:spLocks noGrp="1"/>
          </p:cNvSpPr>
          <p:nvPr>
            <p:ph type="body" idx="1"/>
          </p:nvPr>
        </p:nvSpPr>
        <p:spPr>
          <a:xfrm>
            <a:off x="710580" y="4924470"/>
            <a:ext cx="5681317" cy="4028814"/>
          </a:xfrm>
          <a:prstGeom prst="rect">
            <a:avLst/>
          </a:prstGeom>
        </p:spPr>
        <p:txBody>
          <a:bodyPr/>
          <a:lstStyle/>
          <a:p>
            <a:r>
              <a:rPr lang="ja-JP" altLang="en-US" dirty="0"/>
              <a:t>また、ログインと合わせてログアウト方法についてもご説明いたします。</a:t>
            </a:r>
          </a:p>
          <a:p>
            <a:endParaRPr lang="ja-JP" altLang="en-US" dirty="0"/>
          </a:p>
          <a:p>
            <a:r>
              <a:rPr lang="ja-JP" altLang="en-US" dirty="0"/>
              <a:t>①ホーム画面右上にある横三本の線のマークをタップします。</a:t>
            </a:r>
          </a:p>
          <a:p>
            <a:endParaRPr lang="ja-JP" altLang="en-US" dirty="0"/>
          </a:p>
          <a:p>
            <a:r>
              <a:rPr lang="ja-JP" altLang="en-US" dirty="0"/>
              <a:t>②メニューが表示されますので、下から上にスクロールします。</a:t>
            </a:r>
          </a:p>
          <a:p>
            <a:endParaRPr lang="ja-JP" altLang="en-US" dirty="0"/>
          </a:p>
        </p:txBody>
      </p:sp>
      <p:sp>
        <p:nvSpPr>
          <p:cNvPr id="709" name="Google Shape;709;p35:notes"/>
          <p:cNvSpPr txBox="1">
            <a:spLocks noGrp="1"/>
          </p:cNvSpPr>
          <p:nvPr>
            <p:ph type="sldNum" idx="12"/>
          </p:nvPr>
        </p:nvSpPr>
        <p:spPr/>
        <p:txBody>
          <a:bodyPr/>
          <a:lstStyle/>
          <a:p>
            <a:fld id="{00000000-1234-1234-1234-123412341234}" type="slidenum">
              <a:rPr lang="en-US" altLang="ja-JP"/>
              <a:pPr/>
              <a:t>23</a:t>
            </a:fld>
            <a:endParaRPr lang="en-US" dirty="0"/>
          </a:p>
        </p:txBody>
      </p:sp>
      <p:sp>
        <p:nvSpPr>
          <p:cNvPr id="4" name="スライド イメージ プレースホルダー 3">
            <a:extLst>
              <a:ext uri="{FF2B5EF4-FFF2-40B4-BE49-F238E27FC236}">
                <a16:creationId xmlns:a16="http://schemas.microsoft.com/office/drawing/2014/main" id="{64080973-50FF-0B57-7E44-24FD520E7B60}"/>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37:notes"/>
          <p:cNvSpPr txBox="1">
            <a:spLocks noGrp="1"/>
          </p:cNvSpPr>
          <p:nvPr>
            <p:ph type="body" idx="1"/>
          </p:nvPr>
        </p:nvSpPr>
        <p:spPr>
          <a:xfrm>
            <a:off x="710580" y="4924470"/>
            <a:ext cx="5681317" cy="4028814"/>
          </a:xfrm>
          <a:prstGeom prst="rect">
            <a:avLst/>
          </a:prstGeom>
        </p:spPr>
        <p:txBody>
          <a:bodyPr/>
          <a:lstStyle/>
          <a:p>
            <a:r>
              <a:rPr lang="ja-JP" altLang="en-US" dirty="0"/>
              <a:t>③「ログアウト」の文字が出てきますので、「ログアウト」をタップします。</a:t>
            </a:r>
          </a:p>
          <a:p>
            <a:endParaRPr lang="ja-JP" altLang="en-US" dirty="0"/>
          </a:p>
          <a:p>
            <a:r>
              <a:rPr lang="ja-JP" altLang="en-US" dirty="0"/>
              <a:t>④「ログアウトしますか」というポップアップが表示されますので、再度「ログアウト」をタップします。</a:t>
            </a:r>
            <a:endParaRPr lang="en-US" altLang="ja-JP" dirty="0"/>
          </a:p>
          <a:p>
            <a:endParaRPr lang="ja-JP" altLang="en-US" dirty="0"/>
          </a:p>
          <a:p>
            <a:r>
              <a:rPr lang="ja-JP" altLang="en-US" dirty="0"/>
              <a:t>これでマイナポータルからログアウトすることができます。</a:t>
            </a:r>
            <a:endParaRPr lang="en-US" altLang="ja-JP" dirty="0"/>
          </a:p>
          <a:p>
            <a:endParaRPr lang="ja-JP" altLang="en-US" dirty="0"/>
          </a:p>
          <a:p>
            <a:endParaRPr lang="ja-JP" altLang="en-US" dirty="0"/>
          </a:p>
        </p:txBody>
      </p:sp>
      <p:sp>
        <p:nvSpPr>
          <p:cNvPr id="749" name="Google Shape;749;p37:notes"/>
          <p:cNvSpPr txBox="1">
            <a:spLocks noGrp="1"/>
          </p:cNvSpPr>
          <p:nvPr>
            <p:ph type="sldNum" idx="12"/>
          </p:nvPr>
        </p:nvSpPr>
        <p:spPr/>
        <p:txBody>
          <a:bodyPr/>
          <a:lstStyle/>
          <a:p>
            <a:fld id="{00000000-1234-1234-1234-123412341234}" type="slidenum">
              <a:rPr lang="en-US" altLang="ja-JP"/>
              <a:pPr/>
              <a:t>24</a:t>
            </a:fld>
            <a:endParaRPr lang="en-US" dirty="0"/>
          </a:p>
        </p:txBody>
      </p:sp>
      <p:sp>
        <p:nvSpPr>
          <p:cNvPr id="7" name="スライド イメージ プレースホルダー 6">
            <a:extLst>
              <a:ext uri="{FF2B5EF4-FFF2-40B4-BE49-F238E27FC236}">
                <a16:creationId xmlns:a16="http://schemas.microsoft.com/office/drawing/2014/main" id="{9C2A5FF0-D211-A03F-1689-E3C3A9AEEA28}"/>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39:notes"/>
          <p:cNvSpPr txBox="1">
            <a:spLocks noGrp="1"/>
          </p:cNvSpPr>
          <p:nvPr>
            <p:ph type="sldNum" idx="12"/>
          </p:nvPr>
        </p:nvSpPr>
        <p:spPr/>
        <p:txBody>
          <a:bodyPr/>
          <a:lstStyle/>
          <a:p>
            <a:fld id="{00000000-1234-1234-1234-123412341234}" type="slidenum">
              <a:rPr lang="en-US" altLang="ja-JP"/>
              <a:pPr/>
              <a:t>25</a:t>
            </a:fld>
            <a:endParaRPr lang="en-US" dirty="0"/>
          </a:p>
        </p:txBody>
      </p:sp>
      <p:sp>
        <p:nvSpPr>
          <p:cNvPr id="787" name="Google Shape;787;p39:notes"/>
          <p:cNvSpPr txBox="1">
            <a:spLocks noGrp="1"/>
          </p:cNvSpPr>
          <p:nvPr>
            <p:ph type="body" idx="1"/>
          </p:nvPr>
        </p:nvSpPr>
        <p:spPr>
          <a:xfrm>
            <a:off x="710580" y="4924470"/>
            <a:ext cx="5681317" cy="4028814"/>
          </a:xfrm>
          <a:prstGeom prst="rect">
            <a:avLst/>
          </a:prstGeom>
        </p:spPr>
        <p:txBody>
          <a:bodyPr/>
          <a:lstStyle/>
          <a:p>
            <a:r>
              <a:rPr lang="ja-JP" altLang="en-US" dirty="0"/>
              <a:t>マイナポータルを利用するための確認サイトのご紹介です。</a:t>
            </a:r>
            <a:endParaRPr lang="en-US" altLang="ja-JP" dirty="0"/>
          </a:p>
          <a:p>
            <a:endParaRPr lang="ja-JP" altLang="en-US" dirty="0"/>
          </a:p>
          <a:p>
            <a:r>
              <a:rPr lang="ja-JP" altLang="en-US" dirty="0"/>
              <a:t>マイナポータルアプリ対応のスマートフォンの機種、パソコンで利用する時に必要なマイナンバーカード読み取り対応の</a:t>
            </a:r>
            <a:r>
              <a:rPr lang="en-US" altLang="ja-JP" dirty="0"/>
              <a:t>IC</a:t>
            </a:r>
            <a:r>
              <a:rPr lang="ja-JP" altLang="en-US" dirty="0"/>
              <a:t>カードリーダー等、マイナポータルの動作環境や操作方法について、</a:t>
            </a:r>
          </a:p>
          <a:p>
            <a:r>
              <a:rPr lang="ja-JP" altLang="en-US" dirty="0"/>
              <a:t>また、マイナポータルの最新の情報など利用に関しては、</a:t>
            </a:r>
            <a:r>
              <a:rPr lang="en-US" altLang="ja-JP" dirty="0"/>
              <a:t>URL</a:t>
            </a:r>
            <a:r>
              <a:rPr lang="ja-JP" altLang="en-US" dirty="0"/>
              <a:t>・</a:t>
            </a:r>
            <a:r>
              <a:rPr lang="en-US" altLang="ja-JP" dirty="0"/>
              <a:t>QR</a:t>
            </a:r>
            <a:r>
              <a:rPr lang="ja-JP" altLang="en-US" dirty="0"/>
              <a:t>コードを掲載していますので、参考にしてください。</a:t>
            </a:r>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講師の皆様は、詳細については、こちらのサイトで確認するようご紹介ください。</a:t>
            </a:r>
            <a:endParaRPr lang="en-US" altLang="ja-JP" dirty="0"/>
          </a:p>
          <a:p>
            <a:endParaRPr lang="ja-JP" altLang="en-US" dirty="0"/>
          </a:p>
          <a:p>
            <a:r>
              <a:rPr lang="en-US" altLang="ja-JP" dirty="0"/>
              <a:t>QR</a:t>
            </a:r>
            <a:r>
              <a:rPr lang="ja-JP" altLang="en-US" dirty="0"/>
              <a:t>コードについて理解できていない受講者がいた場合は、</a:t>
            </a:r>
          </a:p>
          <a:p>
            <a:r>
              <a:rPr lang="ja-JP" altLang="en-US" dirty="0"/>
              <a:t>カメラを起動して</a:t>
            </a:r>
            <a:r>
              <a:rPr lang="en-US" altLang="ja-JP" dirty="0"/>
              <a:t>QR</a:t>
            </a:r>
            <a:r>
              <a:rPr lang="ja-JP" altLang="en-US" dirty="0"/>
              <a:t>コードを読み取るとサイトへ接続されることをご説明ください。</a:t>
            </a:r>
          </a:p>
          <a:p>
            <a:endParaRPr lang="ja-JP" altLang="en-US" dirty="0"/>
          </a:p>
        </p:txBody>
      </p:sp>
      <p:sp>
        <p:nvSpPr>
          <p:cNvPr id="4" name="スライド イメージ プレースホルダー 3">
            <a:extLst>
              <a:ext uri="{FF2B5EF4-FFF2-40B4-BE49-F238E27FC236}">
                <a16:creationId xmlns:a16="http://schemas.microsoft.com/office/drawing/2014/main" id="{04946098-13F9-91C8-BF4D-241EB6BB2DDF}"/>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40:notes"/>
          <p:cNvSpPr txBox="1">
            <a:spLocks noGrp="1"/>
          </p:cNvSpPr>
          <p:nvPr>
            <p:ph type="body" idx="1"/>
          </p:nvPr>
        </p:nvSpPr>
        <p:spPr>
          <a:xfrm>
            <a:off x="710580" y="4924470"/>
            <a:ext cx="5681317" cy="4028814"/>
          </a:xfrm>
          <a:prstGeom prst="rect">
            <a:avLst/>
          </a:prstGeom>
        </p:spPr>
        <p:txBody>
          <a:bodyPr/>
          <a:lstStyle/>
          <a:p>
            <a:r>
              <a:rPr lang="ja-JP" altLang="en-US" dirty="0"/>
              <a:t>ここでは、マイナンバーカードを健康保険証として登録する方法についてご説明いたします。</a:t>
            </a:r>
          </a:p>
          <a:p>
            <a:endParaRPr lang="ja-JP" altLang="en-US" dirty="0"/>
          </a:p>
        </p:txBody>
      </p:sp>
      <p:sp>
        <p:nvSpPr>
          <p:cNvPr id="803" name="Google Shape;803;p40:notes"/>
          <p:cNvSpPr txBox="1">
            <a:spLocks noGrp="1"/>
          </p:cNvSpPr>
          <p:nvPr>
            <p:ph type="sldNum" idx="12"/>
          </p:nvPr>
        </p:nvSpPr>
        <p:spPr/>
        <p:txBody>
          <a:bodyPr/>
          <a:lstStyle/>
          <a:p>
            <a:fld id="{00000000-1234-1234-1234-123412341234}" type="slidenum">
              <a:rPr lang="en-US" altLang="ja-JP"/>
              <a:pPr/>
              <a:t>26</a:t>
            </a:fld>
            <a:endParaRPr lang="en-US" dirty="0"/>
          </a:p>
        </p:txBody>
      </p:sp>
      <p:sp>
        <p:nvSpPr>
          <p:cNvPr id="4" name="スライド イメージ プレースホルダー 3">
            <a:extLst>
              <a:ext uri="{FF2B5EF4-FFF2-40B4-BE49-F238E27FC236}">
                <a16:creationId xmlns:a16="http://schemas.microsoft.com/office/drawing/2014/main" id="{69092D2B-6DD6-4A3A-8E39-6D4FF623B9AE}"/>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41:notes"/>
          <p:cNvSpPr txBox="1">
            <a:spLocks noGrp="1"/>
          </p:cNvSpPr>
          <p:nvPr>
            <p:ph type="sldNum" idx="12"/>
          </p:nvPr>
        </p:nvSpPr>
        <p:spPr/>
        <p:txBody>
          <a:bodyPr/>
          <a:lstStyle/>
          <a:p>
            <a:fld id="{00000000-1234-1234-1234-123412341234}" type="slidenum">
              <a:rPr lang="en-US" altLang="ja-JP"/>
              <a:pPr/>
              <a:t>27</a:t>
            </a:fld>
            <a:endParaRPr lang="en-US" dirty="0"/>
          </a:p>
        </p:txBody>
      </p:sp>
      <p:sp>
        <p:nvSpPr>
          <p:cNvPr id="811" name="Google Shape;811;p41:notes"/>
          <p:cNvSpPr txBox="1">
            <a:spLocks noGrp="1"/>
          </p:cNvSpPr>
          <p:nvPr>
            <p:ph type="body" idx="1"/>
          </p:nvPr>
        </p:nvSpPr>
        <p:spPr>
          <a:xfrm>
            <a:off x="710580" y="4924470"/>
            <a:ext cx="5681317" cy="4028814"/>
          </a:xfrm>
          <a:prstGeom prst="rect">
            <a:avLst/>
          </a:prstGeom>
        </p:spPr>
        <p:txBody>
          <a:bodyPr/>
          <a:lstStyle/>
          <a:p>
            <a:r>
              <a:rPr lang="ja-JP" altLang="en-US" dirty="0"/>
              <a:t>それでは、まず、マイナンバーカードを健康保険証として使うと、どんないいことがあるのか、メリットからご説明いたします。</a:t>
            </a:r>
            <a:endParaRPr lang="en-US" altLang="ja-JP" dirty="0"/>
          </a:p>
          <a:p>
            <a:endParaRPr lang="ja-JP" altLang="en-US" dirty="0"/>
          </a:p>
          <a:p>
            <a:r>
              <a:rPr lang="ja-JP" altLang="en-US" dirty="0"/>
              <a:t>①より良い医療を受けることができます。</a:t>
            </a:r>
            <a:endParaRPr lang="en-US" altLang="ja-JP" dirty="0"/>
          </a:p>
          <a:p>
            <a:endParaRPr lang="ja-JP" altLang="en-US" dirty="0"/>
          </a:p>
          <a:p>
            <a:r>
              <a:rPr lang="ja-JP" altLang="en-US" dirty="0"/>
              <a:t>マイナンバーカードを保険証として利用し、過去の診療や処方された薬剤、特定健診等の結果の提供にご本人が同意することで、</a:t>
            </a:r>
            <a:endParaRPr lang="en-US" altLang="ja-JP" dirty="0"/>
          </a:p>
          <a:p>
            <a:r>
              <a:rPr lang="ja-JP" altLang="en-US" dirty="0"/>
              <a:t>初めての医療機関・薬局でも、「過去の診療情報」、「処方された薬の情報」、「特定健診等の情報」など、ご自身の健康に関する様々な情報が自動で医療機関に連携され、</a:t>
            </a:r>
            <a:endParaRPr lang="en-US" altLang="ja-JP" dirty="0"/>
          </a:p>
          <a:p>
            <a:r>
              <a:rPr lang="ja-JP" altLang="en-US" dirty="0"/>
              <a:t>正確な情報に基づいた総合的な診察や、重複する投薬を回避したより適切な処方を受けることができます。</a:t>
            </a:r>
          </a:p>
          <a:p>
            <a:endParaRPr lang="en-US" altLang="ja-JP" dirty="0"/>
          </a:p>
          <a:p>
            <a:endParaRPr lang="ja-JP" altLang="en-US" dirty="0"/>
          </a:p>
          <a:p>
            <a:r>
              <a:rPr lang="ja-JP" altLang="en-US" dirty="0"/>
              <a:t>この機能によって、旅行先や災害時など、お薬手帳など自分の情報を確認するものがないときでも、薬剤情報などが確認できます。</a:t>
            </a:r>
          </a:p>
          <a:p>
            <a:endParaRPr lang="ja-JP" altLang="en-US" dirty="0"/>
          </a:p>
          <a:p>
            <a:endParaRPr lang="ja-JP" altLang="en-US" dirty="0"/>
          </a:p>
        </p:txBody>
      </p:sp>
      <p:sp>
        <p:nvSpPr>
          <p:cNvPr id="4" name="スライド イメージ プレースホルダー 3">
            <a:extLst>
              <a:ext uri="{FF2B5EF4-FFF2-40B4-BE49-F238E27FC236}">
                <a16:creationId xmlns:a16="http://schemas.microsoft.com/office/drawing/2014/main" id="{C3E08435-ACA6-C1E6-3B2D-333568BC83E7}"/>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42:notes"/>
          <p:cNvSpPr txBox="1">
            <a:spLocks noGrp="1"/>
          </p:cNvSpPr>
          <p:nvPr>
            <p:ph type="body" idx="1"/>
          </p:nvPr>
        </p:nvSpPr>
        <p:spPr>
          <a:xfrm>
            <a:off x="710580" y="4924470"/>
            <a:ext cx="5681317" cy="4028814"/>
          </a:xfrm>
          <a:prstGeom prst="rect">
            <a:avLst/>
          </a:prstGeom>
        </p:spPr>
        <p:txBody>
          <a:bodyPr/>
          <a:lstStyle/>
          <a:p>
            <a:r>
              <a:rPr lang="ja-JP" altLang="en-US" dirty="0"/>
              <a:t>②手続きなしで限度額以上の支払いが不要になります。</a:t>
            </a:r>
            <a:endParaRPr lang="en-US" altLang="ja-JP" dirty="0"/>
          </a:p>
          <a:p>
            <a:endParaRPr lang="ja-JP" altLang="en-US" dirty="0"/>
          </a:p>
          <a:p>
            <a:r>
              <a:rPr lang="ja-JP" altLang="en-US" dirty="0"/>
              <a:t>マイナンバーカードを保険証として利用すると、高額療養費制度の利用方法が変わります。</a:t>
            </a:r>
            <a:endParaRPr lang="en-US" altLang="ja-JP" dirty="0"/>
          </a:p>
          <a:p>
            <a:endParaRPr lang="ja-JP" altLang="en-US" dirty="0"/>
          </a:p>
          <a:p>
            <a:r>
              <a:rPr lang="ja-JP" altLang="en-US" dirty="0"/>
              <a:t>まず、高額療養費制度について簡単に説明します。</a:t>
            </a:r>
            <a:endParaRPr lang="en-US" altLang="ja-JP" dirty="0"/>
          </a:p>
          <a:p>
            <a:endParaRPr lang="ja-JP" altLang="en-US" dirty="0"/>
          </a:p>
          <a:p>
            <a:r>
              <a:rPr lang="ja-JP" altLang="en-US" dirty="0"/>
              <a:t>高額療養費制度とは、</a:t>
            </a:r>
            <a:r>
              <a:rPr lang="en-US" altLang="ja-JP" dirty="0"/>
              <a:t>1</a:t>
            </a:r>
            <a:r>
              <a:rPr lang="ja-JP" altLang="en-US" dirty="0"/>
              <a:t>ヶ月間に医療機関や薬局で支払った金額が高額になった場合、一定の限度額以上はお金が払い戻される制度です。</a:t>
            </a:r>
            <a:endParaRPr lang="en-US" altLang="ja-JP" dirty="0"/>
          </a:p>
          <a:p>
            <a:endParaRPr lang="ja-JP" altLang="en-US" dirty="0"/>
          </a:p>
          <a:p>
            <a:r>
              <a:rPr lang="ja-JP" altLang="en-US" dirty="0"/>
              <a:t>これまでの利用法では、事前の申請により認定証を準備するか、間に合わなければ、窓口で一時的な支払いをする必要がありました。</a:t>
            </a:r>
            <a:endParaRPr lang="en-US" altLang="ja-JP" dirty="0"/>
          </a:p>
          <a:p>
            <a:endParaRPr lang="ja-JP" altLang="en-US" dirty="0"/>
          </a:p>
          <a:p>
            <a:r>
              <a:rPr lang="ja-JP" altLang="en-US" dirty="0"/>
              <a:t>しかし、マイナンバーカード保険証を利用すると、限度額以上の一時支払いが不要になります。面倒な書類の手続きも必要ありません。</a:t>
            </a:r>
          </a:p>
          <a:p>
            <a:endParaRPr lang="ja-JP" altLang="en-US" dirty="0"/>
          </a:p>
        </p:txBody>
      </p:sp>
      <p:sp>
        <p:nvSpPr>
          <p:cNvPr id="830" name="Google Shape;830;p42:notes"/>
          <p:cNvSpPr txBox="1">
            <a:spLocks noGrp="1"/>
          </p:cNvSpPr>
          <p:nvPr>
            <p:ph type="sldNum" idx="12"/>
          </p:nvPr>
        </p:nvSpPr>
        <p:spPr/>
        <p:txBody>
          <a:bodyPr/>
          <a:lstStyle/>
          <a:p>
            <a:fld id="{00000000-1234-1234-1234-123412341234}" type="slidenum">
              <a:rPr lang="en-US" altLang="ja-JP"/>
              <a:pPr/>
              <a:t>28</a:t>
            </a:fld>
            <a:endParaRPr lang="en-US" dirty="0"/>
          </a:p>
        </p:txBody>
      </p:sp>
      <p:sp>
        <p:nvSpPr>
          <p:cNvPr id="4" name="スライド イメージ プレースホルダー 3">
            <a:extLst>
              <a:ext uri="{FF2B5EF4-FFF2-40B4-BE49-F238E27FC236}">
                <a16:creationId xmlns:a16="http://schemas.microsoft.com/office/drawing/2014/main" id="{031368D9-1E94-D8E1-C1C7-B53B0440661B}"/>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43:notes"/>
          <p:cNvSpPr txBox="1">
            <a:spLocks noGrp="1"/>
          </p:cNvSpPr>
          <p:nvPr>
            <p:ph type="sldNum" idx="12"/>
          </p:nvPr>
        </p:nvSpPr>
        <p:spPr/>
        <p:txBody>
          <a:bodyPr/>
          <a:lstStyle/>
          <a:p>
            <a:fld id="{00000000-1234-1234-1234-123412341234}" type="slidenum">
              <a:rPr lang="en-US" altLang="ja-JP"/>
              <a:pPr/>
              <a:t>29</a:t>
            </a:fld>
            <a:endParaRPr lang="en-US" dirty="0"/>
          </a:p>
        </p:txBody>
      </p:sp>
      <p:sp>
        <p:nvSpPr>
          <p:cNvPr id="844" name="Google Shape;844;p43:notes"/>
          <p:cNvSpPr txBox="1">
            <a:spLocks noGrp="1"/>
          </p:cNvSpPr>
          <p:nvPr>
            <p:ph type="body" idx="1"/>
          </p:nvPr>
        </p:nvSpPr>
        <p:spPr>
          <a:xfrm>
            <a:off x="710580" y="4924470"/>
            <a:ext cx="5681317" cy="4028814"/>
          </a:xfrm>
          <a:prstGeom prst="rect">
            <a:avLst/>
          </a:prstGeom>
        </p:spPr>
        <p:txBody>
          <a:bodyPr/>
          <a:lstStyle/>
          <a:p>
            <a:r>
              <a:rPr lang="ja-JP" altLang="en-US" dirty="0"/>
              <a:t>③医療費控除がより簡単になります。</a:t>
            </a:r>
            <a:endParaRPr lang="en-US" altLang="ja-JP" dirty="0"/>
          </a:p>
          <a:p>
            <a:endParaRPr lang="ja-JP" altLang="en-US" dirty="0"/>
          </a:p>
          <a:p>
            <a:r>
              <a:rPr lang="ja-JP" altLang="en-US" dirty="0"/>
              <a:t>マイナポータルから、かかった医療費の総額や、診療を受けた日付、医療機関等の名称などの、医療費通知情報がいつでも閲覧できます。</a:t>
            </a:r>
            <a:endParaRPr lang="en-US" altLang="ja-JP" dirty="0"/>
          </a:p>
          <a:p>
            <a:endParaRPr lang="ja-JP" altLang="en-US" dirty="0"/>
          </a:p>
          <a:p>
            <a:r>
              <a:rPr lang="ja-JP" altLang="en-US" dirty="0"/>
              <a:t>さらにマイナポータルから</a:t>
            </a:r>
            <a:r>
              <a:rPr lang="en-US" altLang="ja-JP" dirty="0"/>
              <a:t>e-Tax</a:t>
            </a:r>
            <a:r>
              <a:rPr lang="ja-JP" altLang="en-US" dirty="0"/>
              <a:t>に情報連携させることで、医療費控除の申告もオンラインで完結します。</a:t>
            </a:r>
            <a:endParaRPr lang="en-US" altLang="ja-JP" dirty="0"/>
          </a:p>
          <a:p>
            <a:endParaRPr lang="ja-JP" altLang="en-US" dirty="0"/>
          </a:p>
          <a:p>
            <a:r>
              <a:rPr lang="ja-JP" altLang="en-US" dirty="0"/>
              <a:t>紙の明細等を管理する必要がなくなります。</a:t>
            </a:r>
          </a:p>
          <a:p>
            <a:endParaRPr lang="ja-JP" altLang="en-US" dirty="0"/>
          </a:p>
        </p:txBody>
      </p:sp>
      <p:sp>
        <p:nvSpPr>
          <p:cNvPr id="4" name="スライド イメージ プレースホルダー 3">
            <a:extLst>
              <a:ext uri="{FF2B5EF4-FFF2-40B4-BE49-F238E27FC236}">
                <a16:creationId xmlns:a16="http://schemas.microsoft.com/office/drawing/2014/main" id="{2B111258-5A73-78A2-F748-5C4E4C201F5A}"/>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sldNum" idx="12"/>
          </p:nvPr>
        </p:nvSpPr>
        <p:spPr/>
        <p:txBody>
          <a:bodyPr/>
          <a:lstStyle/>
          <a:p>
            <a:fld id="{00000000-1234-1234-1234-123412341234}" type="slidenum">
              <a:rPr lang="en-US" altLang="ja-JP"/>
              <a:pPr/>
              <a:t>3</a:t>
            </a:fld>
            <a:endParaRPr lang="en-US" dirty="0"/>
          </a:p>
        </p:txBody>
      </p:sp>
      <p:sp>
        <p:nvSpPr>
          <p:cNvPr id="111" name="Google Shape;111;p3:notes"/>
          <p:cNvSpPr txBox="1">
            <a:spLocks noGrp="1"/>
          </p:cNvSpPr>
          <p:nvPr>
            <p:ph type="body" idx="1"/>
          </p:nvPr>
        </p:nvSpPr>
        <p:spPr>
          <a:xfrm>
            <a:off x="710580" y="4924470"/>
            <a:ext cx="5681317" cy="4028814"/>
          </a:xfrm>
          <a:prstGeom prst="rect">
            <a:avLst/>
          </a:prstGeom>
        </p:spPr>
        <p:txBody>
          <a:bodyPr/>
          <a:lstStyle/>
          <a:p>
            <a:r>
              <a:rPr lang="ja-JP" altLang="en-US" dirty="0"/>
              <a:t>この講座は、マイナポータルでの健康保険証登録と公金受取口座の登録について学ぶ講座です。</a:t>
            </a:r>
            <a:endParaRPr lang="en-US" altLang="ja-JP" dirty="0"/>
          </a:p>
          <a:p>
            <a:endParaRPr lang="ja-JP" altLang="en-US" dirty="0"/>
          </a:p>
          <a:p>
            <a:r>
              <a:rPr lang="ja-JP" altLang="en-US" dirty="0"/>
              <a:t>第</a:t>
            </a:r>
            <a:r>
              <a:rPr lang="en-US" altLang="ja-JP" dirty="0"/>
              <a:t>1</a:t>
            </a:r>
            <a:r>
              <a:rPr lang="ja-JP" altLang="en-US" dirty="0"/>
              <a:t>章では、マイナポータルの概要について学びます。</a:t>
            </a:r>
            <a:endParaRPr lang="en-US" altLang="ja-JP" dirty="0"/>
          </a:p>
          <a:p>
            <a:endParaRPr lang="ja-JP" altLang="en-US" dirty="0"/>
          </a:p>
          <a:p>
            <a:r>
              <a:rPr lang="ja-JP" altLang="en-US" dirty="0"/>
              <a:t>第</a:t>
            </a:r>
            <a:r>
              <a:rPr lang="en-US" altLang="ja-JP" dirty="0"/>
              <a:t>2</a:t>
            </a:r>
            <a:r>
              <a:rPr lang="ja-JP" altLang="en-US" dirty="0"/>
              <a:t>章では、マイナポータルを利用する準備について学びます。</a:t>
            </a:r>
            <a:endParaRPr lang="en-US" altLang="ja-JP" dirty="0"/>
          </a:p>
          <a:p>
            <a:endParaRPr lang="ja-JP" altLang="en-US" dirty="0"/>
          </a:p>
          <a:p>
            <a:r>
              <a:rPr lang="ja-JP" altLang="en-US" dirty="0"/>
              <a:t>第</a:t>
            </a:r>
            <a:r>
              <a:rPr lang="en-US" altLang="ja-JP" dirty="0"/>
              <a:t>3</a:t>
            </a:r>
            <a:r>
              <a:rPr lang="ja-JP" altLang="en-US" dirty="0"/>
              <a:t>章では、健康保険証利用登録のしかたについて学びます。</a:t>
            </a:r>
            <a:endParaRPr lang="en-US" altLang="ja-JP" dirty="0"/>
          </a:p>
          <a:p>
            <a:endParaRPr lang="ja-JP" altLang="en-US" dirty="0"/>
          </a:p>
          <a:p>
            <a:r>
              <a:rPr lang="ja-JP" altLang="en-US" dirty="0"/>
              <a:t>第</a:t>
            </a:r>
            <a:r>
              <a:rPr lang="en-US" altLang="ja-JP" dirty="0"/>
              <a:t>4</a:t>
            </a:r>
            <a:r>
              <a:rPr lang="ja-JP" altLang="en-US" dirty="0"/>
              <a:t>章では、公金受取口座の登録のしかたについて学びます。</a:t>
            </a:r>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講師の皆様は、講座の進め方として、スライドの説明をした後、操作の説明をしてから、必要があれば注意点をご説明ください。</a:t>
            </a:r>
            <a:endParaRPr lang="en-US" altLang="ja-JP" dirty="0"/>
          </a:p>
          <a:p>
            <a:endParaRPr lang="ja-JP" altLang="en-US" dirty="0"/>
          </a:p>
          <a:p>
            <a:r>
              <a:rPr lang="ja-JP" altLang="en-US" dirty="0"/>
              <a:t>また、この講座でのマイナポータルの説明は、健康保険証登録と公金受取口座の登録を行うために必要な最低限の情報にとどめているという点をお伝えください。</a:t>
            </a:r>
          </a:p>
          <a:p>
            <a:endParaRPr lang="ja-JP" altLang="en-US" dirty="0"/>
          </a:p>
          <a:p>
            <a:endParaRPr lang="ja-JP" altLang="en-US" dirty="0"/>
          </a:p>
        </p:txBody>
      </p:sp>
      <p:sp>
        <p:nvSpPr>
          <p:cNvPr id="4" name="スライド イメージ プレースホルダー 3">
            <a:extLst>
              <a:ext uri="{FF2B5EF4-FFF2-40B4-BE49-F238E27FC236}">
                <a16:creationId xmlns:a16="http://schemas.microsoft.com/office/drawing/2014/main" id="{9E3833A4-DB34-6CF5-06FC-72DE855CD1A3}"/>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44:notes"/>
          <p:cNvSpPr txBox="1">
            <a:spLocks noGrp="1"/>
          </p:cNvSpPr>
          <p:nvPr>
            <p:ph type="body" idx="1"/>
          </p:nvPr>
        </p:nvSpPr>
        <p:spPr>
          <a:xfrm>
            <a:off x="710580" y="4924470"/>
            <a:ext cx="5681317" cy="4028814"/>
          </a:xfrm>
          <a:prstGeom prst="rect">
            <a:avLst/>
          </a:prstGeom>
        </p:spPr>
        <p:txBody>
          <a:bodyPr/>
          <a:lstStyle/>
          <a:p>
            <a:r>
              <a:rPr lang="ja-JP" altLang="en-US" dirty="0"/>
              <a:t>④自分の体の健康管理にも役立ちます。</a:t>
            </a:r>
            <a:endParaRPr lang="en-US" altLang="ja-JP" dirty="0"/>
          </a:p>
          <a:p>
            <a:endParaRPr lang="ja-JP" altLang="en-US" dirty="0"/>
          </a:p>
          <a:p>
            <a:r>
              <a:rPr lang="ja-JP" altLang="en-US" dirty="0"/>
              <a:t>自分自身の特定健診情報や過去に処方された薬剤の情報など、自分の体に関わる情報がマイナポータルからいつでも確認でき、自身の健康管理にも役立ちます。</a:t>
            </a:r>
            <a:endParaRPr lang="en-US" altLang="ja-JP" dirty="0"/>
          </a:p>
          <a:p>
            <a:endParaRPr lang="ja-JP" altLang="en-US" dirty="0"/>
          </a:p>
          <a:p>
            <a:r>
              <a:rPr lang="ja-JP" altLang="en-US" dirty="0"/>
              <a:t>また、マイナポータルの薬剤情報は電子版お薬手帳にも連携可能です。</a:t>
            </a:r>
          </a:p>
          <a:p>
            <a:endParaRPr lang="en-US" altLang="ja-JP" dirty="0"/>
          </a:p>
          <a:p>
            <a:endParaRPr lang="ja-JP" altLang="en-US" dirty="0"/>
          </a:p>
          <a:p>
            <a:r>
              <a:rPr lang="ja-JP" altLang="en-US" dirty="0"/>
              <a:t>⑤救急現場で応急処置や病院の選定に活用されます。</a:t>
            </a:r>
            <a:endParaRPr lang="en-US" altLang="ja-JP" dirty="0"/>
          </a:p>
          <a:p>
            <a:endParaRPr lang="ja-JP" altLang="en-US" dirty="0"/>
          </a:p>
          <a:p>
            <a:r>
              <a:rPr lang="ja-JP" altLang="en-US" dirty="0"/>
              <a:t>ご自身で説明することが難しい状態でも、救急隊が通院やお薬の記録を確認でき、適切な応急処置や医療機関への搬送につながります。</a:t>
            </a:r>
            <a:endParaRPr lang="en-US" altLang="ja-JP" dirty="0"/>
          </a:p>
          <a:p>
            <a:endParaRPr lang="ja-JP" altLang="en-US" dirty="0"/>
          </a:p>
          <a:p>
            <a:r>
              <a:rPr lang="ja-JP" altLang="en-US" dirty="0"/>
              <a:t>息苦しくて会話ができない、ご家族が倒れたがいつも飲んでいる薬がわからない等、様々な状況で有効に活用できます。</a:t>
            </a:r>
          </a:p>
          <a:p>
            <a:endParaRPr lang="ja-JP" altLang="en-US" dirty="0"/>
          </a:p>
        </p:txBody>
      </p:sp>
      <p:sp>
        <p:nvSpPr>
          <p:cNvPr id="860" name="Google Shape;860;p44:notes"/>
          <p:cNvSpPr txBox="1">
            <a:spLocks noGrp="1"/>
          </p:cNvSpPr>
          <p:nvPr>
            <p:ph type="sldNum" idx="12"/>
          </p:nvPr>
        </p:nvSpPr>
        <p:spPr/>
        <p:txBody>
          <a:bodyPr/>
          <a:lstStyle/>
          <a:p>
            <a:fld id="{00000000-1234-1234-1234-123412341234}" type="slidenum">
              <a:rPr lang="en-US" altLang="ja-JP"/>
              <a:pPr/>
              <a:t>30</a:t>
            </a:fld>
            <a:endParaRPr lang="en-US" dirty="0"/>
          </a:p>
        </p:txBody>
      </p:sp>
      <p:sp>
        <p:nvSpPr>
          <p:cNvPr id="4" name="スライド イメージ プレースホルダー 3">
            <a:extLst>
              <a:ext uri="{FF2B5EF4-FFF2-40B4-BE49-F238E27FC236}">
                <a16:creationId xmlns:a16="http://schemas.microsoft.com/office/drawing/2014/main" id="{1FD24A4D-01C6-4B81-77AC-8D1873AB6AE0}"/>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45:notes"/>
          <p:cNvSpPr txBox="1">
            <a:spLocks noGrp="1"/>
          </p:cNvSpPr>
          <p:nvPr>
            <p:ph type="body" idx="1"/>
          </p:nvPr>
        </p:nvSpPr>
        <p:spPr>
          <a:xfrm>
            <a:off x="710580" y="4924470"/>
            <a:ext cx="5681317" cy="4028814"/>
          </a:xfrm>
          <a:prstGeom prst="rect">
            <a:avLst/>
          </a:prstGeom>
        </p:spPr>
        <p:txBody>
          <a:bodyPr/>
          <a:lstStyle/>
          <a:p>
            <a:r>
              <a:rPr lang="ja-JP" altLang="en-US" dirty="0"/>
              <a:t>次に、マイナンバーカードの健康保険証利用登録のしかたについてご説明します。</a:t>
            </a:r>
            <a:endParaRPr lang="en-US" altLang="ja-JP" dirty="0"/>
          </a:p>
          <a:p>
            <a:endParaRPr lang="ja-JP" altLang="en-US" dirty="0"/>
          </a:p>
          <a:p>
            <a:r>
              <a:rPr lang="ja-JP" altLang="en-US" dirty="0"/>
              <a:t>マイナンバーカードの健康保険証利用登録方法は、スマートフォン・パソコン・医療機関等の受付・セブン銀行の</a:t>
            </a:r>
            <a:r>
              <a:rPr lang="en-US" altLang="ja-JP" dirty="0"/>
              <a:t>ATM</a:t>
            </a:r>
            <a:r>
              <a:rPr lang="ja-JP" altLang="en-US" dirty="0"/>
              <a:t>から登録の</a:t>
            </a:r>
            <a:r>
              <a:rPr lang="en-US" altLang="ja-JP" dirty="0"/>
              <a:t>4</a:t>
            </a:r>
            <a:r>
              <a:rPr lang="ja-JP" altLang="en-US" dirty="0"/>
              <a:t>種類あり、お好きな方法を選ぶことが可能です。</a:t>
            </a:r>
            <a:endParaRPr lang="en-US" altLang="ja-JP" dirty="0"/>
          </a:p>
          <a:p>
            <a:endParaRPr lang="ja-JP" altLang="en-US" dirty="0"/>
          </a:p>
          <a:p>
            <a:r>
              <a:rPr lang="ja-JP" altLang="en-US" dirty="0"/>
              <a:t>　</a:t>
            </a:r>
          </a:p>
          <a:p>
            <a:r>
              <a:rPr lang="ja-JP" altLang="en-US" dirty="0"/>
              <a:t>本教材では、スマートフォンからの登録について取り扱います。</a:t>
            </a:r>
          </a:p>
          <a:p>
            <a:endParaRPr lang="ja-JP" altLang="en-US" dirty="0"/>
          </a:p>
        </p:txBody>
      </p:sp>
      <p:sp>
        <p:nvSpPr>
          <p:cNvPr id="878" name="Google Shape;878;p45:notes"/>
          <p:cNvSpPr txBox="1">
            <a:spLocks noGrp="1"/>
          </p:cNvSpPr>
          <p:nvPr>
            <p:ph type="sldNum" idx="12"/>
          </p:nvPr>
        </p:nvSpPr>
        <p:spPr/>
        <p:txBody>
          <a:bodyPr/>
          <a:lstStyle/>
          <a:p>
            <a:fld id="{00000000-1234-1234-1234-123412341234}" type="slidenum">
              <a:rPr lang="en-US" altLang="ja-JP"/>
              <a:pPr/>
              <a:t>31</a:t>
            </a:fld>
            <a:endParaRPr lang="en-US" dirty="0"/>
          </a:p>
        </p:txBody>
      </p:sp>
      <p:sp>
        <p:nvSpPr>
          <p:cNvPr id="4" name="スライド イメージ プレースホルダー 3">
            <a:extLst>
              <a:ext uri="{FF2B5EF4-FFF2-40B4-BE49-F238E27FC236}">
                <a16:creationId xmlns:a16="http://schemas.microsoft.com/office/drawing/2014/main" id="{C9E65D0F-EF3C-AC0E-2F44-B424F463C431}"/>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46:notes"/>
          <p:cNvSpPr txBox="1">
            <a:spLocks noGrp="1"/>
          </p:cNvSpPr>
          <p:nvPr>
            <p:ph type="body" idx="1"/>
          </p:nvPr>
        </p:nvSpPr>
        <p:spPr>
          <a:xfrm>
            <a:off x="710580" y="4924470"/>
            <a:ext cx="5681317" cy="4028814"/>
          </a:xfrm>
          <a:prstGeom prst="rect">
            <a:avLst/>
          </a:prstGeom>
        </p:spPr>
        <p:txBody>
          <a:bodyPr/>
          <a:lstStyle/>
          <a:p>
            <a:r>
              <a:rPr lang="ja-JP" altLang="en-US" dirty="0"/>
              <a:t>次に、マイナンバーカードを健康保険証として登録する方法をご説明します。登録はマイナポータルから行います。</a:t>
            </a:r>
            <a:endParaRPr lang="en-US" altLang="ja-JP" dirty="0"/>
          </a:p>
          <a:p>
            <a:endParaRPr lang="ja-JP" altLang="en-US" dirty="0"/>
          </a:p>
          <a:p>
            <a:endParaRPr lang="ja-JP" altLang="en-US" dirty="0"/>
          </a:p>
          <a:p>
            <a:r>
              <a:rPr lang="ja-JP" altLang="en-US" dirty="0"/>
              <a:t>①マイナポータルの画面から「健康保険証」をタップします。</a:t>
            </a:r>
          </a:p>
          <a:p>
            <a:endParaRPr lang="ja-JP" altLang="en-US" dirty="0"/>
          </a:p>
          <a:p>
            <a:r>
              <a:rPr lang="ja-JP" altLang="en-US" dirty="0"/>
              <a:t>②「登録」をタップします。</a:t>
            </a:r>
          </a:p>
          <a:p>
            <a:endParaRPr lang="ja-JP" altLang="en-US" dirty="0"/>
          </a:p>
        </p:txBody>
      </p:sp>
      <p:sp>
        <p:nvSpPr>
          <p:cNvPr id="899" name="Google Shape;899;p46:notes"/>
          <p:cNvSpPr txBox="1">
            <a:spLocks noGrp="1"/>
          </p:cNvSpPr>
          <p:nvPr>
            <p:ph type="sldNum" idx="12"/>
          </p:nvPr>
        </p:nvSpPr>
        <p:spPr/>
        <p:txBody>
          <a:bodyPr/>
          <a:lstStyle/>
          <a:p>
            <a:fld id="{00000000-1234-1234-1234-123412341234}" type="slidenum">
              <a:rPr lang="en-US" altLang="ja-JP"/>
              <a:pPr/>
              <a:t>32</a:t>
            </a:fld>
            <a:endParaRPr lang="en-US" dirty="0"/>
          </a:p>
        </p:txBody>
      </p:sp>
      <p:sp>
        <p:nvSpPr>
          <p:cNvPr id="4" name="スライド イメージ プレースホルダー 3">
            <a:extLst>
              <a:ext uri="{FF2B5EF4-FFF2-40B4-BE49-F238E27FC236}">
                <a16:creationId xmlns:a16="http://schemas.microsoft.com/office/drawing/2014/main" id="{5945EAA3-07F7-1506-B51A-23C8BD7027B7}"/>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48:notes"/>
          <p:cNvSpPr txBox="1">
            <a:spLocks noGrp="1"/>
          </p:cNvSpPr>
          <p:nvPr>
            <p:ph type="body" idx="1"/>
          </p:nvPr>
        </p:nvSpPr>
        <p:spPr>
          <a:xfrm>
            <a:off x="710580" y="4924470"/>
            <a:ext cx="5681317" cy="4028814"/>
          </a:xfrm>
          <a:prstGeom prst="rect">
            <a:avLst/>
          </a:prstGeom>
        </p:spPr>
        <p:txBody>
          <a:bodyPr/>
          <a:lstStyle/>
          <a:p>
            <a:r>
              <a:rPr lang="ja-JP" altLang="en-US" dirty="0"/>
              <a:t>マイナンバーカードをスマートフォン裏面に密着させ読み取りを行うことで、健康保険証としての利用登録を行います。</a:t>
            </a:r>
          </a:p>
          <a:p>
            <a:endParaRPr lang="ja-JP" altLang="en-US" dirty="0"/>
          </a:p>
          <a:p>
            <a:r>
              <a:rPr lang="ja-JP" altLang="en-US" dirty="0"/>
              <a:t>③登録中画面が表示されます。</a:t>
            </a:r>
          </a:p>
          <a:p>
            <a:endParaRPr lang="ja-JP" altLang="en-US" dirty="0"/>
          </a:p>
          <a:p>
            <a:r>
              <a:rPr lang="ja-JP" altLang="en-US" dirty="0"/>
              <a:t>④利用登録状況が「登録済」になります。</a:t>
            </a:r>
            <a:endParaRPr lang="en-US" altLang="ja-JP" dirty="0"/>
          </a:p>
          <a:p>
            <a:endParaRPr lang="ja-JP" altLang="en-US" dirty="0"/>
          </a:p>
          <a:p>
            <a:r>
              <a:rPr lang="ja-JP" altLang="en-US" dirty="0"/>
              <a:t>以上で保険証利用の登録は完了です。</a:t>
            </a:r>
          </a:p>
          <a:p>
            <a:endParaRPr lang="ja-JP" altLang="en-US" dirty="0"/>
          </a:p>
        </p:txBody>
      </p:sp>
      <p:sp>
        <p:nvSpPr>
          <p:cNvPr id="937" name="Google Shape;937;p48:notes"/>
          <p:cNvSpPr txBox="1">
            <a:spLocks noGrp="1"/>
          </p:cNvSpPr>
          <p:nvPr>
            <p:ph type="sldNum" idx="12"/>
          </p:nvPr>
        </p:nvSpPr>
        <p:spPr/>
        <p:txBody>
          <a:bodyPr/>
          <a:lstStyle/>
          <a:p>
            <a:fld id="{00000000-1234-1234-1234-123412341234}" type="slidenum">
              <a:rPr lang="en-US" altLang="ja-JP"/>
              <a:pPr/>
              <a:t>33</a:t>
            </a:fld>
            <a:endParaRPr lang="en-US" dirty="0"/>
          </a:p>
        </p:txBody>
      </p:sp>
      <p:sp>
        <p:nvSpPr>
          <p:cNvPr id="4" name="スライド イメージ プレースホルダー 3">
            <a:extLst>
              <a:ext uri="{FF2B5EF4-FFF2-40B4-BE49-F238E27FC236}">
                <a16:creationId xmlns:a16="http://schemas.microsoft.com/office/drawing/2014/main" id="{0FB6D9D3-7082-1CA6-2431-E75F9B5752C4}"/>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50:notes"/>
          <p:cNvSpPr txBox="1">
            <a:spLocks noGrp="1"/>
          </p:cNvSpPr>
          <p:nvPr>
            <p:ph type="sldNum" idx="12"/>
          </p:nvPr>
        </p:nvSpPr>
        <p:spPr/>
        <p:txBody>
          <a:bodyPr/>
          <a:lstStyle/>
          <a:p>
            <a:fld id="{00000000-1234-1234-1234-123412341234}" type="slidenum">
              <a:rPr lang="en-US" altLang="ja-JP"/>
              <a:pPr/>
              <a:t>34</a:t>
            </a:fld>
            <a:endParaRPr lang="en-US" dirty="0"/>
          </a:p>
        </p:txBody>
      </p:sp>
      <p:sp>
        <p:nvSpPr>
          <p:cNvPr id="971" name="Google Shape;971;p50:notes"/>
          <p:cNvSpPr txBox="1">
            <a:spLocks noGrp="1"/>
          </p:cNvSpPr>
          <p:nvPr>
            <p:ph type="body" idx="1"/>
          </p:nvPr>
        </p:nvSpPr>
        <p:spPr>
          <a:xfrm>
            <a:off x="710580" y="4924470"/>
            <a:ext cx="5681317" cy="4028814"/>
          </a:xfrm>
          <a:prstGeom prst="rect">
            <a:avLst/>
          </a:prstGeom>
        </p:spPr>
        <p:txBody>
          <a:bodyPr/>
          <a:lstStyle/>
          <a:p>
            <a:r>
              <a:rPr lang="ja-JP" altLang="en-US" dirty="0"/>
              <a:t>次に、マイナ保険証の利用のしかたをご説明いたします。</a:t>
            </a:r>
          </a:p>
          <a:p>
            <a:endParaRPr lang="en-US" altLang="ja-JP" dirty="0"/>
          </a:p>
          <a:p>
            <a:endParaRPr lang="ja-JP" altLang="en-US" dirty="0"/>
          </a:p>
          <a:p>
            <a:r>
              <a:rPr lang="ja-JP" altLang="en-US" dirty="0"/>
              <a:t>マイナンバーカードの健康保険証利用はとても簡単にできます。</a:t>
            </a:r>
            <a:endParaRPr lang="en-US" altLang="ja-JP" dirty="0"/>
          </a:p>
          <a:p>
            <a:endParaRPr lang="ja-JP" altLang="en-US" dirty="0"/>
          </a:p>
          <a:p>
            <a:r>
              <a:rPr lang="ja-JP" altLang="en-US" dirty="0"/>
              <a:t>マイナンバーカードを健康保険証として利用することができる医療機関や薬局では、専用の顔認証付きカードリーダーが置いてあります。</a:t>
            </a:r>
            <a:endParaRPr lang="en-US" altLang="ja-JP" dirty="0"/>
          </a:p>
          <a:p>
            <a:endParaRPr lang="ja-JP" altLang="en-US" dirty="0"/>
          </a:p>
          <a:p>
            <a:r>
              <a:rPr lang="ja-JP" altLang="en-US" dirty="0"/>
              <a:t>顔認証付きカードリーダーでマイナンバーカードを読み取った後、本人確認をすることで、マイナンバーカードを保険証として使えます。</a:t>
            </a:r>
          </a:p>
          <a:p>
            <a:endParaRPr lang="en-US" altLang="ja-JP" dirty="0"/>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講師の皆様は、ここからの説明はスマートフォンの画面上のことではなく、実際に医療機関や薬局を訪れたときにすることになる手順であるという点を受講者にご説明ください。</a:t>
            </a:r>
            <a:endParaRPr lang="en-US" altLang="ja-JP" dirty="0"/>
          </a:p>
          <a:p>
            <a:endParaRPr lang="ja-JP" altLang="en-US" dirty="0"/>
          </a:p>
          <a:p>
            <a:r>
              <a:rPr lang="ja-JP" altLang="en-US" dirty="0"/>
              <a:t>スマートフォンには、教材に示されたような画面は表示されませんのでご注意ください。</a:t>
            </a:r>
          </a:p>
          <a:p>
            <a:endParaRPr lang="ja-JP" altLang="en-US" dirty="0"/>
          </a:p>
        </p:txBody>
      </p:sp>
      <p:sp>
        <p:nvSpPr>
          <p:cNvPr id="4" name="スライド イメージ プレースホルダー 3">
            <a:extLst>
              <a:ext uri="{FF2B5EF4-FFF2-40B4-BE49-F238E27FC236}">
                <a16:creationId xmlns:a16="http://schemas.microsoft.com/office/drawing/2014/main" id="{14C62C16-B1E2-FA49-A89A-E324C5948CAC}"/>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51:notes"/>
          <p:cNvSpPr txBox="1">
            <a:spLocks noGrp="1"/>
          </p:cNvSpPr>
          <p:nvPr>
            <p:ph type="body" idx="1"/>
          </p:nvPr>
        </p:nvSpPr>
        <p:spPr>
          <a:xfrm>
            <a:off x="710580" y="4924470"/>
            <a:ext cx="5681317" cy="4028814"/>
          </a:xfrm>
          <a:prstGeom prst="rect">
            <a:avLst/>
          </a:prstGeom>
        </p:spPr>
        <p:txBody>
          <a:bodyPr/>
          <a:lstStyle/>
          <a:p>
            <a:r>
              <a:rPr lang="ja-JP" altLang="en-US" dirty="0"/>
              <a:t>健康保険証利用を行う際の顔認証付きカードリーダーの使い方をご説明いたします。</a:t>
            </a:r>
            <a:endParaRPr lang="en-US" altLang="ja-JP" dirty="0"/>
          </a:p>
          <a:p>
            <a:endParaRPr lang="ja-JP" altLang="en-US" dirty="0"/>
          </a:p>
          <a:p>
            <a:endParaRPr lang="ja-JP" altLang="en-US" dirty="0"/>
          </a:p>
          <a:p>
            <a:r>
              <a:rPr lang="ja-JP" altLang="en-US" dirty="0"/>
              <a:t>①顔認証付きカードリーダーにマイナンバーカードを置きます。</a:t>
            </a:r>
            <a:endParaRPr lang="en-US" altLang="ja-JP" dirty="0"/>
          </a:p>
          <a:p>
            <a:endParaRPr lang="ja-JP" altLang="en-US" dirty="0"/>
          </a:p>
          <a:p>
            <a:endParaRPr lang="ja-JP" altLang="en-US" dirty="0"/>
          </a:p>
          <a:p>
            <a:r>
              <a:rPr lang="ja-JP" altLang="en-US" dirty="0"/>
              <a:t>②顔認証付きカードリーダーに「本人確認の方法を選んでください」の画面が表示されますので、本人確認の方法を選んでタップします。</a:t>
            </a:r>
            <a:endParaRPr lang="en-US" altLang="ja-JP" dirty="0"/>
          </a:p>
          <a:p>
            <a:endParaRPr lang="ja-JP" altLang="en-US" dirty="0"/>
          </a:p>
          <a:p>
            <a:r>
              <a:rPr lang="ja-JP" altLang="en-US" dirty="0"/>
              <a:t>本人確認の方法は、顔の画像を機械が判別する「顔認証」と暗証番号を自身で入力する「暗証番号入力」があります。</a:t>
            </a:r>
            <a:endParaRPr lang="en-US" altLang="ja-JP" dirty="0"/>
          </a:p>
          <a:p>
            <a:endParaRPr lang="ja-JP" altLang="en-US" dirty="0"/>
          </a:p>
          <a:p>
            <a:r>
              <a:rPr lang="ja-JP" altLang="en-US" dirty="0"/>
              <a:t>医療機関・薬局の職員の目視による本人確認もできますので、窓口でご相談ください。</a:t>
            </a:r>
          </a:p>
          <a:p>
            <a:endParaRPr lang="ja-JP" altLang="en-US" dirty="0"/>
          </a:p>
        </p:txBody>
      </p:sp>
      <p:sp>
        <p:nvSpPr>
          <p:cNvPr id="983" name="Google Shape;983;p51:notes"/>
          <p:cNvSpPr txBox="1">
            <a:spLocks noGrp="1"/>
          </p:cNvSpPr>
          <p:nvPr>
            <p:ph type="sldNum" idx="12"/>
          </p:nvPr>
        </p:nvSpPr>
        <p:spPr/>
        <p:txBody>
          <a:bodyPr/>
          <a:lstStyle/>
          <a:p>
            <a:fld id="{00000000-1234-1234-1234-123412341234}" type="slidenum">
              <a:rPr lang="en-US" altLang="ja-JP"/>
              <a:pPr/>
              <a:t>35</a:t>
            </a:fld>
            <a:endParaRPr lang="en-US" dirty="0"/>
          </a:p>
        </p:txBody>
      </p:sp>
      <p:sp>
        <p:nvSpPr>
          <p:cNvPr id="4" name="スライド イメージ プレースホルダー 3">
            <a:extLst>
              <a:ext uri="{FF2B5EF4-FFF2-40B4-BE49-F238E27FC236}">
                <a16:creationId xmlns:a16="http://schemas.microsoft.com/office/drawing/2014/main" id="{D481AB5D-B6B0-7FF7-4791-CF8BE0E1CB80}"/>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53:notes"/>
          <p:cNvSpPr txBox="1">
            <a:spLocks noGrp="1"/>
          </p:cNvSpPr>
          <p:nvPr>
            <p:ph type="body" idx="1"/>
          </p:nvPr>
        </p:nvSpPr>
        <p:spPr>
          <a:xfrm>
            <a:off x="710580" y="4924470"/>
            <a:ext cx="5681317" cy="4028814"/>
          </a:xfrm>
          <a:prstGeom prst="rect">
            <a:avLst/>
          </a:prstGeom>
        </p:spPr>
        <p:txBody>
          <a:bodyPr/>
          <a:lstStyle/>
          <a:p>
            <a:r>
              <a:rPr lang="ja-JP" altLang="en-US" dirty="0"/>
              <a:t>③顔認証の場合は、顔認証付きカードリーダーに表示される四角の中に顔を合わせてください。</a:t>
            </a:r>
            <a:endParaRPr lang="en-US" altLang="ja-JP" dirty="0"/>
          </a:p>
          <a:p>
            <a:endParaRPr lang="ja-JP" altLang="en-US" dirty="0"/>
          </a:p>
          <a:p>
            <a:endParaRPr lang="ja-JP" altLang="en-US" dirty="0"/>
          </a:p>
          <a:p>
            <a:r>
              <a:rPr lang="ja-JP" altLang="en-US" dirty="0"/>
              <a:t>④暗証番号入力の場合は、ご自身で設定された暗証番号を入力してください。</a:t>
            </a:r>
            <a:endParaRPr lang="en-US" altLang="ja-JP" dirty="0"/>
          </a:p>
          <a:p>
            <a:endParaRPr lang="ja-JP" altLang="en-US" dirty="0"/>
          </a:p>
          <a:p>
            <a:endParaRPr lang="ja-JP" altLang="en-US" dirty="0"/>
          </a:p>
          <a:p>
            <a:r>
              <a:rPr lang="ja-JP" altLang="en-US" dirty="0"/>
              <a:t>なお、教材に表示されている画面は、実際には変更になる可能性がございますので、ご注意ください。</a:t>
            </a:r>
            <a:endParaRPr lang="en-US" altLang="ja-JP" dirty="0"/>
          </a:p>
          <a:p>
            <a:endParaRPr lang="ja-JP" altLang="en-US" dirty="0"/>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講師の皆様は、顔認証でも暗証番号でも、どちらの方法でも問題ないことをご説明ください。</a:t>
            </a:r>
            <a:endParaRPr lang="en-US" altLang="ja-JP" dirty="0"/>
          </a:p>
          <a:p>
            <a:endParaRPr lang="ja-JP" altLang="en-US" dirty="0"/>
          </a:p>
          <a:p>
            <a:r>
              <a:rPr lang="ja-JP" altLang="en-US" dirty="0"/>
              <a:t>また、手続きが終わるまで、マイナンバーカードを顔認証付きカードリーダーから取り出さないようにお伝えください。</a:t>
            </a:r>
          </a:p>
          <a:p>
            <a:endParaRPr lang="ja-JP" altLang="en-US" dirty="0"/>
          </a:p>
        </p:txBody>
      </p:sp>
      <p:sp>
        <p:nvSpPr>
          <p:cNvPr id="1021" name="Google Shape;1021;p53:notes"/>
          <p:cNvSpPr txBox="1">
            <a:spLocks noGrp="1"/>
          </p:cNvSpPr>
          <p:nvPr>
            <p:ph type="sldNum" idx="12"/>
          </p:nvPr>
        </p:nvSpPr>
        <p:spPr/>
        <p:txBody>
          <a:bodyPr/>
          <a:lstStyle/>
          <a:p>
            <a:fld id="{00000000-1234-1234-1234-123412341234}" type="slidenum">
              <a:rPr lang="en-US" altLang="ja-JP"/>
              <a:pPr/>
              <a:t>36</a:t>
            </a:fld>
            <a:endParaRPr lang="en-US" dirty="0"/>
          </a:p>
        </p:txBody>
      </p:sp>
      <p:sp>
        <p:nvSpPr>
          <p:cNvPr id="4" name="スライド イメージ プレースホルダー 3">
            <a:extLst>
              <a:ext uri="{FF2B5EF4-FFF2-40B4-BE49-F238E27FC236}">
                <a16:creationId xmlns:a16="http://schemas.microsoft.com/office/drawing/2014/main" id="{32725CD9-6C2A-F0DB-D8D8-2C88C84C1351}"/>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55:notes"/>
          <p:cNvSpPr txBox="1">
            <a:spLocks noGrp="1"/>
          </p:cNvSpPr>
          <p:nvPr>
            <p:ph type="body" idx="1"/>
          </p:nvPr>
        </p:nvSpPr>
        <p:spPr>
          <a:xfrm>
            <a:off x="710580" y="4924470"/>
            <a:ext cx="5681317" cy="4028814"/>
          </a:xfrm>
          <a:prstGeom prst="rect">
            <a:avLst/>
          </a:prstGeom>
        </p:spPr>
        <p:txBody>
          <a:bodyPr/>
          <a:lstStyle/>
          <a:p>
            <a:r>
              <a:rPr lang="ja-JP" altLang="en-US" dirty="0"/>
              <a:t>⑤特定健診情報や薬剤情報について、該当する項目を選択します。</a:t>
            </a:r>
          </a:p>
        </p:txBody>
      </p:sp>
      <p:sp>
        <p:nvSpPr>
          <p:cNvPr id="1057" name="Google Shape;1057;p55:notes"/>
          <p:cNvSpPr txBox="1">
            <a:spLocks noGrp="1"/>
          </p:cNvSpPr>
          <p:nvPr>
            <p:ph type="sldNum" idx="12"/>
          </p:nvPr>
        </p:nvSpPr>
        <p:spPr/>
        <p:txBody>
          <a:bodyPr/>
          <a:lstStyle/>
          <a:p>
            <a:fld id="{00000000-1234-1234-1234-123412341234}" type="slidenum">
              <a:rPr lang="en-US" altLang="ja-JP"/>
              <a:pPr/>
              <a:t>37</a:t>
            </a:fld>
            <a:endParaRPr lang="en-US" dirty="0"/>
          </a:p>
        </p:txBody>
      </p:sp>
      <p:sp>
        <p:nvSpPr>
          <p:cNvPr id="4" name="スライド イメージ プレースホルダー 3">
            <a:extLst>
              <a:ext uri="{FF2B5EF4-FFF2-40B4-BE49-F238E27FC236}">
                <a16:creationId xmlns:a16="http://schemas.microsoft.com/office/drawing/2014/main" id="{280D0759-C484-EBF3-DD42-8F00FD668493}"/>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56:notes"/>
          <p:cNvSpPr txBox="1">
            <a:spLocks noGrp="1"/>
          </p:cNvSpPr>
          <p:nvPr>
            <p:ph type="body" idx="1"/>
          </p:nvPr>
        </p:nvSpPr>
        <p:spPr>
          <a:xfrm>
            <a:off x="710580" y="4924470"/>
            <a:ext cx="5681317" cy="4028814"/>
          </a:xfrm>
          <a:prstGeom prst="rect">
            <a:avLst/>
          </a:prstGeom>
        </p:spPr>
        <p:txBody>
          <a:bodyPr/>
          <a:lstStyle/>
          <a:p>
            <a:r>
              <a:rPr lang="ja-JP" altLang="en-US" dirty="0"/>
              <a:t>ここでは、マイナポータルで公金受取口座を登録する方法についてご説明します。</a:t>
            </a:r>
            <a:endParaRPr lang="en-US" altLang="ja-JP" dirty="0"/>
          </a:p>
          <a:p>
            <a:endParaRPr lang="ja-JP" altLang="en-US" dirty="0"/>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講師の皆様は、マイナポータルで公金受取口座を登録する手順を説明することになります。</a:t>
            </a:r>
            <a:endParaRPr lang="en-US" altLang="ja-JP" dirty="0"/>
          </a:p>
          <a:p>
            <a:endParaRPr lang="ja-JP" altLang="en-US" dirty="0"/>
          </a:p>
          <a:p>
            <a:r>
              <a:rPr lang="ja-JP" altLang="en-US" dirty="0"/>
              <a:t>講座を行う中で、実際に口座を登録する場合、手元に登録したい銀行口座の情報があるかどうかも確認しましょう。</a:t>
            </a:r>
            <a:endParaRPr lang="en-US" altLang="ja-JP" dirty="0"/>
          </a:p>
          <a:p>
            <a:endParaRPr lang="ja-JP" altLang="en-US" dirty="0"/>
          </a:p>
          <a:p>
            <a:r>
              <a:rPr lang="ja-JP" altLang="en-US" dirty="0"/>
              <a:t>また、再三申し上げておりますが、銀行の口座情報のようにとても重要な情報については、講師の皆様はもちろん、受講者の皆様にも取り扱いには十分注意するよう、お伝えください。</a:t>
            </a:r>
          </a:p>
          <a:p>
            <a:endParaRPr lang="ja-JP" altLang="en-US" dirty="0"/>
          </a:p>
        </p:txBody>
      </p:sp>
      <p:sp>
        <p:nvSpPr>
          <p:cNvPr id="1070" name="Google Shape;1070;p56:notes"/>
          <p:cNvSpPr txBox="1">
            <a:spLocks noGrp="1"/>
          </p:cNvSpPr>
          <p:nvPr>
            <p:ph type="sldNum" idx="12"/>
          </p:nvPr>
        </p:nvSpPr>
        <p:spPr/>
        <p:txBody>
          <a:bodyPr/>
          <a:lstStyle/>
          <a:p>
            <a:fld id="{00000000-1234-1234-1234-123412341234}" type="slidenum">
              <a:rPr lang="en-US" altLang="ja-JP"/>
              <a:pPr/>
              <a:t>38</a:t>
            </a:fld>
            <a:endParaRPr lang="en-US" dirty="0"/>
          </a:p>
        </p:txBody>
      </p:sp>
      <p:sp>
        <p:nvSpPr>
          <p:cNvPr id="4" name="スライド イメージ プレースホルダー 3">
            <a:extLst>
              <a:ext uri="{FF2B5EF4-FFF2-40B4-BE49-F238E27FC236}">
                <a16:creationId xmlns:a16="http://schemas.microsoft.com/office/drawing/2014/main" id="{4704EC61-48F9-D661-90C1-924EB0CAF07C}"/>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57:notes"/>
          <p:cNvSpPr txBox="1">
            <a:spLocks noGrp="1"/>
          </p:cNvSpPr>
          <p:nvPr>
            <p:ph type="sldNum" idx="12"/>
          </p:nvPr>
        </p:nvSpPr>
        <p:spPr/>
        <p:txBody>
          <a:bodyPr/>
          <a:lstStyle/>
          <a:p>
            <a:fld id="{00000000-1234-1234-1234-123412341234}" type="slidenum">
              <a:rPr lang="en-US" altLang="ja-JP"/>
              <a:pPr/>
              <a:t>39</a:t>
            </a:fld>
            <a:endParaRPr lang="en-US" dirty="0"/>
          </a:p>
        </p:txBody>
      </p:sp>
      <p:sp>
        <p:nvSpPr>
          <p:cNvPr id="1078" name="Google Shape;1078;p57:notes"/>
          <p:cNvSpPr txBox="1">
            <a:spLocks noGrp="1"/>
          </p:cNvSpPr>
          <p:nvPr>
            <p:ph type="body" idx="1"/>
          </p:nvPr>
        </p:nvSpPr>
        <p:spPr>
          <a:xfrm>
            <a:off x="710580" y="4924470"/>
            <a:ext cx="5681317" cy="4028814"/>
          </a:xfrm>
          <a:prstGeom prst="rect">
            <a:avLst/>
          </a:prstGeom>
        </p:spPr>
        <p:txBody>
          <a:bodyPr/>
          <a:lstStyle/>
          <a:p>
            <a:r>
              <a:rPr lang="ja-JP" altLang="en-US" dirty="0"/>
              <a:t>マイナポータルを利用して、公金受取口座を国に登録することができます。</a:t>
            </a:r>
            <a:endParaRPr lang="en-US" altLang="ja-JP" dirty="0"/>
          </a:p>
          <a:p>
            <a:endParaRPr lang="ja-JP" altLang="en-US" dirty="0"/>
          </a:p>
          <a:p>
            <a:r>
              <a:rPr lang="ja-JP" altLang="en-US" dirty="0"/>
              <a:t>事前に公金受取口座を登録しておけば、緊急に給付金を受け取ることになった場合も、申請書に口座情報を書いたり、行政機関で口座情報の確認作業等をしなくて済むようになります。</a:t>
            </a:r>
            <a:endParaRPr lang="en-US" altLang="ja-JP" dirty="0"/>
          </a:p>
          <a:p>
            <a:endParaRPr lang="ja-JP" altLang="en-US" dirty="0"/>
          </a:p>
          <a:p>
            <a:endParaRPr lang="ja-JP" altLang="en-US" dirty="0"/>
          </a:p>
          <a:p>
            <a:r>
              <a:rPr lang="ja-JP" altLang="en-US" dirty="0"/>
              <a:t>なお、公金受取口座を登録しても、国が預金残高を把握したり、税金が勝手に引き落とされることはありませんので、ご安心ください。</a:t>
            </a:r>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講師の皆様は、公金受取口座を登録することによってどのようなメリットがあるのかを具体的に説明しましょう。</a:t>
            </a:r>
            <a:endParaRPr lang="en-US" altLang="ja-JP" dirty="0"/>
          </a:p>
          <a:p>
            <a:endParaRPr lang="ja-JP" altLang="en-US" dirty="0"/>
          </a:p>
          <a:p>
            <a:r>
              <a:rPr lang="ja-JP" altLang="en-US" dirty="0"/>
              <a:t>例えば、ご自身が給付金の申請書を書く時に口座情報を照会することが大変だったことや、公金受取口座を設定することによって公金の受け取りがスムーズになったといったエピソードを交えると、受講者の方もイメージしやすくなるのではないでしょうか？</a:t>
            </a:r>
            <a:endParaRPr lang="en-US" altLang="ja-JP" dirty="0"/>
          </a:p>
          <a:p>
            <a:endParaRPr lang="ja-JP" altLang="en-US" dirty="0"/>
          </a:p>
          <a:p>
            <a:r>
              <a:rPr lang="ja-JP" altLang="en-US" dirty="0"/>
              <a:t>口座情報を登録することに不安を覚える受講者もいらっしゃると思いますので、ここで登録した口座は、給付金等の振り込みのみに使われることを強調すると、受講者も安心するでしょう。</a:t>
            </a:r>
          </a:p>
          <a:p>
            <a:endParaRPr lang="ja-JP" altLang="en-US" dirty="0"/>
          </a:p>
        </p:txBody>
      </p:sp>
      <p:sp>
        <p:nvSpPr>
          <p:cNvPr id="4" name="スライド イメージ プレースホルダー 3">
            <a:extLst>
              <a:ext uri="{FF2B5EF4-FFF2-40B4-BE49-F238E27FC236}">
                <a16:creationId xmlns:a16="http://schemas.microsoft.com/office/drawing/2014/main" id="{F35948B2-D360-B096-D023-870F28D339C2}"/>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710580" y="4924470"/>
            <a:ext cx="5681317" cy="4028814"/>
          </a:xfrm>
          <a:prstGeom prst="rect">
            <a:avLst/>
          </a:prstGeom>
        </p:spPr>
        <p:txBody>
          <a:bodyPr/>
          <a:lstStyle/>
          <a:p>
            <a:r>
              <a:rPr lang="ja-JP" altLang="en-US" dirty="0"/>
              <a:t>ここでは、マイナポータルの概要についてご説明いたします。</a:t>
            </a:r>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講師の皆様は、マイナポータルについて質問等を受けた場合は、教材の</a:t>
            </a:r>
            <a:r>
              <a:rPr lang="en-US" altLang="ja-JP" dirty="0"/>
              <a:t>22</a:t>
            </a:r>
            <a:r>
              <a:rPr lang="ja-JP" altLang="en-US" dirty="0"/>
              <a:t>ページに掲載されているマイナポータルに関する確認サイトをご紹介ください。</a:t>
            </a:r>
          </a:p>
          <a:p>
            <a:endParaRPr lang="ja-JP" altLang="en-US" dirty="0"/>
          </a:p>
        </p:txBody>
      </p:sp>
      <p:sp>
        <p:nvSpPr>
          <p:cNvPr id="134" name="Google Shape;134;p4:notes"/>
          <p:cNvSpPr txBox="1">
            <a:spLocks noGrp="1"/>
          </p:cNvSpPr>
          <p:nvPr>
            <p:ph type="sldNum" idx="12"/>
          </p:nvPr>
        </p:nvSpPr>
        <p:spPr/>
        <p:txBody>
          <a:bodyPr/>
          <a:lstStyle/>
          <a:p>
            <a:fld id="{00000000-1234-1234-1234-123412341234}" type="slidenum">
              <a:rPr lang="en-US" altLang="ja-JP"/>
              <a:pPr/>
              <a:t>4</a:t>
            </a:fld>
            <a:endParaRPr lang="en-US" dirty="0"/>
          </a:p>
        </p:txBody>
      </p:sp>
      <p:sp>
        <p:nvSpPr>
          <p:cNvPr id="4" name="スライド イメージ プレースホルダー 3">
            <a:extLst>
              <a:ext uri="{FF2B5EF4-FFF2-40B4-BE49-F238E27FC236}">
                <a16:creationId xmlns:a16="http://schemas.microsoft.com/office/drawing/2014/main" id="{3283BBC8-F636-E751-937F-FDA3DF07E7B6}"/>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58:notes"/>
          <p:cNvSpPr txBox="1">
            <a:spLocks noGrp="1"/>
          </p:cNvSpPr>
          <p:nvPr>
            <p:ph type="body" idx="1"/>
          </p:nvPr>
        </p:nvSpPr>
        <p:spPr>
          <a:xfrm>
            <a:off x="710580" y="4924470"/>
            <a:ext cx="5681317" cy="4028814"/>
          </a:xfrm>
          <a:prstGeom prst="rect">
            <a:avLst/>
          </a:prstGeom>
        </p:spPr>
        <p:txBody>
          <a:bodyPr/>
          <a:lstStyle/>
          <a:p>
            <a:r>
              <a:rPr lang="ja-JP" altLang="en-US" dirty="0"/>
              <a:t>公金受取口座に関してはマイナポータルアプリから登録を始めます。</a:t>
            </a:r>
          </a:p>
          <a:p>
            <a:endParaRPr lang="ja-JP" altLang="en-US" dirty="0"/>
          </a:p>
          <a:p>
            <a:r>
              <a:rPr lang="ja-JP" altLang="en-US" dirty="0"/>
              <a:t>①まず、マイナポータルアプリの初期画面から「公金受取口座」をタップします。下にスクロールすると見つけやすいです。</a:t>
            </a:r>
          </a:p>
          <a:p>
            <a:endParaRPr lang="ja-JP" altLang="en-US" dirty="0"/>
          </a:p>
          <a:p>
            <a:r>
              <a:rPr lang="ja-JP" altLang="en-US" dirty="0"/>
              <a:t>②「登録をはじめる」をタップします。</a:t>
            </a:r>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講師の皆様は、受講者のログイン状況を確認し、既にログインが済んでいれば、再度説明する必要はありません。</a:t>
            </a:r>
            <a:endParaRPr lang="en-US" altLang="ja-JP" dirty="0"/>
          </a:p>
          <a:p>
            <a:endParaRPr lang="ja-JP" altLang="en-US" dirty="0"/>
          </a:p>
          <a:p>
            <a:r>
              <a:rPr lang="ja-JP" altLang="en-US" dirty="0"/>
              <a:t>第２章で実際にログインを試していれば、受講者は既にログインしている状態になっているはずです。</a:t>
            </a:r>
          </a:p>
          <a:p>
            <a:endParaRPr lang="ja-JP" altLang="en-US" dirty="0"/>
          </a:p>
        </p:txBody>
      </p:sp>
      <p:sp>
        <p:nvSpPr>
          <p:cNvPr id="1090" name="Google Shape;1090;p58:notes"/>
          <p:cNvSpPr txBox="1">
            <a:spLocks noGrp="1"/>
          </p:cNvSpPr>
          <p:nvPr>
            <p:ph type="sldNum" idx="12"/>
          </p:nvPr>
        </p:nvSpPr>
        <p:spPr/>
        <p:txBody>
          <a:bodyPr/>
          <a:lstStyle/>
          <a:p>
            <a:fld id="{00000000-1234-1234-1234-123412341234}" type="slidenum">
              <a:rPr lang="en-US" altLang="ja-JP"/>
              <a:pPr/>
              <a:t>40</a:t>
            </a:fld>
            <a:endParaRPr lang="en-US" dirty="0"/>
          </a:p>
        </p:txBody>
      </p:sp>
      <p:sp>
        <p:nvSpPr>
          <p:cNvPr id="4" name="スライド イメージ プレースホルダー 3">
            <a:extLst>
              <a:ext uri="{FF2B5EF4-FFF2-40B4-BE49-F238E27FC236}">
                <a16:creationId xmlns:a16="http://schemas.microsoft.com/office/drawing/2014/main" id="{C628579A-5105-FDEF-85D3-985CA79DFB67}"/>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60:notes"/>
          <p:cNvSpPr txBox="1">
            <a:spLocks noGrp="1"/>
          </p:cNvSpPr>
          <p:nvPr>
            <p:ph type="body" idx="1"/>
          </p:nvPr>
        </p:nvSpPr>
        <p:spPr>
          <a:xfrm>
            <a:off x="710580" y="4924470"/>
            <a:ext cx="5681317" cy="4028814"/>
          </a:xfrm>
          <a:prstGeom prst="rect">
            <a:avLst/>
          </a:prstGeom>
        </p:spPr>
        <p:txBody>
          <a:bodyPr/>
          <a:lstStyle/>
          <a:p>
            <a:r>
              <a:rPr lang="ja-JP" altLang="en-US" dirty="0"/>
              <a:t>③「本人情報の入力」という画面が表示されますので、「本人情報の入力をはじめる」をタップします。</a:t>
            </a:r>
          </a:p>
          <a:p>
            <a:endParaRPr lang="ja-JP" altLang="en-US" dirty="0"/>
          </a:p>
          <a:p>
            <a:r>
              <a:rPr lang="ja-JP" altLang="en-US" dirty="0"/>
              <a:t>④券面入力用の数字４桁の暗証番号を入力します。</a:t>
            </a:r>
          </a:p>
          <a:p>
            <a:endParaRPr lang="ja-JP" altLang="en-US" dirty="0"/>
          </a:p>
        </p:txBody>
      </p:sp>
      <p:sp>
        <p:nvSpPr>
          <p:cNvPr id="1128" name="Google Shape;1128;p60:notes"/>
          <p:cNvSpPr txBox="1">
            <a:spLocks noGrp="1"/>
          </p:cNvSpPr>
          <p:nvPr>
            <p:ph type="sldNum" idx="12"/>
          </p:nvPr>
        </p:nvSpPr>
        <p:spPr/>
        <p:txBody>
          <a:bodyPr/>
          <a:lstStyle/>
          <a:p>
            <a:fld id="{00000000-1234-1234-1234-123412341234}" type="slidenum">
              <a:rPr lang="en-US" altLang="ja-JP"/>
              <a:pPr/>
              <a:t>41</a:t>
            </a:fld>
            <a:endParaRPr lang="en-US" dirty="0"/>
          </a:p>
        </p:txBody>
      </p:sp>
      <p:sp>
        <p:nvSpPr>
          <p:cNvPr id="4" name="スライド イメージ プレースホルダー 3">
            <a:extLst>
              <a:ext uri="{FF2B5EF4-FFF2-40B4-BE49-F238E27FC236}">
                <a16:creationId xmlns:a16="http://schemas.microsoft.com/office/drawing/2014/main" id="{2CA604B5-DE68-4869-FF28-27C85B1291DE}"/>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62:notes"/>
          <p:cNvSpPr txBox="1">
            <a:spLocks noGrp="1"/>
          </p:cNvSpPr>
          <p:nvPr>
            <p:ph type="body" idx="1"/>
          </p:nvPr>
        </p:nvSpPr>
        <p:spPr>
          <a:xfrm>
            <a:off x="710580" y="4924470"/>
            <a:ext cx="5681317" cy="4028814"/>
          </a:xfrm>
          <a:prstGeom prst="rect">
            <a:avLst/>
          </a:prstGeom>
        </p:spPr>
        <p:txBody>
          <a:bodyPr/>
          <a:lstStyle/>
          <a:p>
            <a:r>
              <a:rPr lang="ja-JP" altLang="en-US" dirty="0"/>
              <a:t>⑤マイナンバーカードとスマートフォンの読み取り部を合わせます。</a:t>
            </a:r>
          </a:p>
          <a:p>
            <a:endParaRPr lang="ja-JP" altLang="en-US" dirty="0"/>
          </a:p>
          <a:p>
            <a:r>
              <a:rPr lang="ja-JP" altLang="en-US" dirty="0"/>
              <a:t>⑥「読み取り開始」をタップします。</a:t>
            </a:r>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講師の皆様は、マイナンバーカードの読み取りについて説明する時にマイナポータルにログインするときの手順とほぼ同じであることを受講者にお伝えすると、理解してもらいやすくなるでしょう。</a:t>
            </a:r>
          </a:p>
          <a:p>
            <a:endParaRPr lang="ja-JP" altLang="en-US" dirty="0"/>
          </a:p>
        </p:txBody>
      </p:sp>
      <p:sp>
        <p:nvSpPr>
          <p:cNvPr id="1166" name="Google Shape;1166;p62:notes"/>
          <p:cNvSpPr txBox="1">
            <a:spLocks noGrp="1"/>
          </p:cNvSpPr>
          <p:nvPr>
            <p:ph type="sldNum" idx="12"/>
          </p:nvPr>
        </p:nvSpPr>
        <p:spPr/>
        <p:txBody>
          <a:bodyPr/>
          <a:lstStyle/>
          <a:p>
            <a:fld id="{00000000-1234-1234-1234-123412341234}" type="slidenum">
              <a:rPr lang="en-US" altLang="ja-JP"/>
              <a:pPr/>
              <a:t>42</a:t>
            </a:fld>
            <a:endParaRPr lang="en-US" dirty="0"/>
          </a:p>
        </p:txBody>
      </p:sp>
      <p:sp>
        <p:nvSpPr>
          <p:cNvPr id="4" name="スライド イメージ プレースホルダー 3">
            <a:extLst>
              <a:ext uri="{FF2B5EF4-FFF2-40B4-BE49-F238E27FC236}">
                <a16:creationId xmlns:a16="http://schemas.microsoft.com/office/drawing/2014/main" id="{DDEC529B-2DE4-1E9C-C22B-D8FC969A1B6A}"/>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64:notes"/>
          <p:cNvSpPr txBox="1">
            <a:spLocks noGrp="1"/>
          </p:cNvSpPr>
          <p:nvPr>
            <p:ph type="body" idx="1"/>
          </p:nvPr>
        </p:nvSpPr>
        <p:spPr>
          <a:xfrm>
            <a:off x="710580" y="4924470"/>
            <a:ext cx="5681317" cy="4028814"/>
          </a:xfrm>
          <a:prstGeom prst="rect">
            <a:avLst/>
          </a:prstGeom>
        </p:spPr>
        <p:txBody>
          <a:bodyPr/>
          <a:lstStyle/>
          <a:p>
            <a:r>
              <a:rPr lang="ja-JP" altLang="en-US" dirty="0"/>
              <a:t>⑦読み取り完了後、本人情報が表示されます。</a:t>
            </a:r>
          </a:p>
          <a:p>
            <a:endParaRPr lang="ja-JP" altLang="en-US" dirty="0"/>
          </a:p>
          <a:p>
            <a:r>
              <a:rPr lang="ja-JP" altLang="en-US" dirty="0"/>
              <a:t>⑧氏名をカタカナで入力し、「次へ」をタップします。</a:t>
            </a:r>
          </a:p>
          <a:p>
            <a:endParaRPr lang="ja-JP" altLang="en-US" dirty="0"/>
          </a:p>
        </p:txBody>
      </p:sp>
      <p:sp>
        <p:nvSpPr>
          <p:cNvPr id="1204" name="Google Shape;1204;p64:notes"/>
          <p:cNvSpPr txBox="1">
            <a:spLocks noGrp="1"/>
          </p:cNvSpPr>
          <p:nvPr>
            <p:ph type="sldNum" idx="12"/>
          </p:nvPr>
        </p:nvSpPr>
        <p:spPr/>
        <p:txBody>
          <a:bodyPr/>
          <a:lstStyle/>
          <a:p>
            <a:fld id="{00000000-1234-1234-1234-123412341234}" type="slidenum">
              <a:rPr lang="en-US" altLang="ja-JP"/>
              <a:pPr/>
              <a:t>43</a:t>
            </a:fld>
            <a:endParaRPr lang="en-US" dirty="0"/>
          </a:p>
        </p:txBody>
      </p:sp>
      <p:sp>
        <p:nvSpPr>
          <p:cNvPr id="4" name="スライド イメージ プレースホルダー 3">
            <a:extLst>
              <a:ext uri="{FF2B5EF4-FFF2-40B4-BE49-F238E27FC236}">
                <a16:creationId xmlns:a16="http://schemas.microsoft.com/office/drawing/2014/main" id="{ED00FC51-E1E5-F80B-A2A2-F71B44CAE1AE}"/>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p66:notes"/>
          <p:cNvSpPr txBox="1">
            <a:spLocks noGrp="1"/>
          </p:cNvSpPr>
          <p:nvPr>
            <p:ph type="body" idx="1"/>
          </p:nvPr>
        </p:nvSpPr>
        <p:spPr>
          <a:xfrm>
            <a:off x="710580" y="4924470"/>
            <a:ext cx="5681317" cy="4028814"/>
          </a:xfrm>
          <a:prstGeom prst="rect">
            <a:avLst/>
          </a:prstGeom>
        </p:spPr>
        <p:txBody>
          <a:bodyPr/>
          <a:lstStyle/>
          <a:p>
            <a:r>
              <a:rPr lang="ja-JP" altLang="en-US" dirty="0"/>
              <a:t>口座の登録画面が表示されます。</a:t>
            </a:r>
          </a:p>
          <a:p>
            <a:endParaRPr lang="ja-JP" altLang="en-US" dirty="0"/>
          </a:p>
          <a:p>
            <a:r>
              <a:rPr lang="ja-JP" altLang="en-US" dirty="0"/>
              <a:t>①「金融機関名・金融機関コード」をタップします。</a:t>
            </a:r>
          </a:p>
          <a:p>
            <a:endParaRPr lang="ja-JP" altLang="en-US" dirty="0"/>
          </a:p>
          <a:p>
            <a:r>
              <a:rPr lang="ja-JP" altLang="en-US" dirty="0"/>
              <a:t>②登録したい金融機関の名称、または名称の一部を入力することで、金融機関を検索できます。検索結果に出てきた金融機関を選択します。</a:t>
            </a:r>
          </a:p>
          <a:p>
            <a:endParaRPr lang="ja-JP" altLang="en-US" dirty="0"/>
          </a:p>
        </p:txBody>
      </p:sp>
      <p:sp>
        <p:nvSpPr>
          <p:cNvPr id="1254" name="Google Shape;1254;p66:notes"/>
          <p:cNvSpPr txBox="1">
            <a:spLocks noGrp="1"/>
          </p:cNvSpPr>
          <p:nvPr>
            <p:ph type="sldNum" idx="12"/>
          </p:nvPr>
        </p:nvSpPr>
        <p:spPr/>
        <p:txBody>
          <a:bodyPr/>
          <a:lstStyle/>
          <a:p>
            <a:fld id="{00000000-1234-1234-1234-123412341234}" type="slidenum">
              <a:rPr lang="en-US" altLang="ja-JP"/>
              <a:pPr/>
              <a:t>44</a:t>
            </a:fld>
            <a:endParaRPr lang="en-US" dirty="0"/>
          </a:p>
        </p:txBody>
      </p:sp>
      <p:sp>
        <p:nvSpPr>
          <p:cNvPr id="4" name="スライド イメージ プレースホルダー 3">
            <a:extLst>
              <a:ext uri="{FF2B5EF4-FFF2-40B4-BE49-F238E27FC236}">
                <a16:creationId xmlns:a16="http://schemas.microsoft.com/office/drawing/2014/main" id="{6832F414-3421-AB6D-FFA2-9BC2B26698D2}"/>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68:notes"/>
          <p:cNvSpPr txBox="1">
            <a:spLocks noGrp="1"/>
          </p:cNvSpPr>
          <p:nvPr>
            <p:ph type="body" idx="1"/>
          </p:nvPr>
        </p:nvSpPr>
        <p:spPr>
          <a:xfrm>
            <a:off x="710580" y="4924470"/>
            <a:ext cx="5681317" cy="4028814"/>
          </a:xfrm>
          <a:prstGeom prst="rect">
            <a:avLst/>
          </a:prstGeom>
        </p:spPr>
        <p:txBody>
          <a:bodyPr/>
          <a:lstStyle/>
          <a:p>
            <a:r>
              <a:rPr lang="ja-JP" altLang="en-US" dirty="0"/>
              <a:t>③「支店名・支店コード」をタップします。</a:t>
            </a:r>
          </a:p>
          <a:p>
            <a:endParaRPr lang="ja-JP" altLang="en-US" dirty="0"/>
          </a:p>
          <a:p>
            <a:r>
              <a:rPr lang="ja-JP" altLang="en-US" dirty="0"/>
              <a:t>④登録したい支店名または名称の一部を入力することで、支店を検索できます。支店に出てきた金融機関を選択します。</a:t>
            </a:r>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講師の皆様は、この手順は丁寧にご説明ください。</a:t>
            </a:r>
          </a:p>
          <a:p>
            <a:r>
              <a:rPr lang="ja-JP" altLang="en-US" dirty="0"/>
              <a:t>特に、金融機関名や支店名の選択については、経験のない受講者は戸惑うかもしれません。</a:t>
            </a:r>
          </a:p>
          <a:p>
            <a:r>
              <a:rPr lang="ja-JP" altLang="en-US" dirty="0"/>
              <a:t>例えば、金融機関や支店の名称はひらがなでも良い点や、名称の一部であっても検索可能な点をお伝えすると良いでしょう。</a:t>
            </a:r>
          </a:p>
          <a:p>
            <a:r>
              <a:rPr lang="ja-JP" altLang="en-US" dirty="0"/>
              <a:t>名称を入力しても登録したい金融機関や支店が候補に出てこない場合は、入力が間違っている可能性がありますので、</a:t>
            </a:r>
          </a:p>
          <a:p>
            <a:r>
              <a:rPr lang="ja-JP" altLang="en-US" dirty="0"/>
              <a:t>再度検索画面に戻って入力するように促したりすることが考えられます。</a:t>
            </a:r>
          </a:p>
          <a:p>
            <a:endParaRPr lang="ja-JP" altLang="en-US" dirty="0"/>
          </a:p>
        </p:txBody>
      </p:sp>
      <p:sp>
        <p:nvSpPr>
          <p:cNvPr id="1290" name="Google Shape;1290;p68:notes"/>
          <p:cNvSpPr txBox="1">
            <a:spLocks noGrp="1"/>
          </p:cNvSpPr>
          <p:nvPr>
            <p:ph type="sldNum" idx="12"/>
          </p:nvPr>
        </p:nvSpPr>
        <p:spPr/>
        <p:txBody>
          <a:bodyPr/>
          <a:lstStyle/>
          <a:p>
            <a:fld id="{00000000-1234-1234-1234-123412341234}" type="slidenum">
              <a:rPr lang="en-US" altLang="ja-JP"/>
              <a:pPr/>
              <a:t>45</a:t>
            </a:fld>
            <a:endParaRPr lang="en-US" dirty="0"/>
          </a:p>
        </p:txBody>
      </p:sp>
      <p:sp>
        <p:nvSpPr>
          <p:cNvPr id="4" name="スライド イメージ プレースホルダー 3">
            <a:extLst>
              <a:ext uri="{FF2B5EF4-FFF2-40B4-BE49-F238E27FC236}">
                <a16:creationId xmlns:a16="http://schemas.microsoft.com/office/drawing/2014/main" id="{0E731BA2-F4AB-4723-FBE1-283F6EDC00E9}"/>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70:notes"/>
          <p:cNvSpPr txBox="1">
            <a:spLocks noGrp="1"/>
          </p:cNvSpPr>
          <p:nvPr>
            <p:ph type="body" idx="1"/>
          </p:nvPr>
        </p:nvSpPr>
        <p:spPr>
          <a:xfrm>
            <a:off x="710580" y="4924470"/>
            <a:ext cx="5681317" cy="4028814"/>
          </a:xfrm>
          <a:prstGeom prst="rect">
            <a:avLst/>
          </a:prstGeom>
        </p:spPr>
        <p:txBody>
          <a:bodyPr/>
          <a:lstStyle/>
          <a:p>
            <a:r>
              <a:rPr lang="ja-JP" altLang="en-US" dirty="0"/>
              <a:t>⑤「普通</a:t>
            </a:r>
            <a:r>
              <a:rPr lang="en-US" altLang="ja-JP" dirty="0"/>
              <a:t>/</a:t>
            </a:r>
            <a:r>
              <a:rPr lang="ja-JP" altLang="en-US" dirty="0"/>
              <a:t>当座」のいずれかを選択します。</a:t>
            </a:r>
          </a:p>
          <a:p>
            <a:endParaRPr lang="ja-JP" altLang="en-US" dirty="0"/>
          </a:p>
          <a:p>
            <a:r>
              <a:rPr lang="ja-JP" altLang="en-US" dirty="0"/>
              <a:t>⑥「口座番号」を入力します。</a:t>
            </a:r>
          </a:p>
          <a:p>
            <a:endParaRPr lang="ja-JP" altLang="en-US" dirty="0"/>
          </a:p>
        </p:txBody>
      </p:sp>
      <p:sp>
        <p:nvSpPr>
          <p:cNvPr id="1324" name="Google Shape;1324;p70:notes"/>
          <p:cNvSpPr txBox="1">
            <a:spLocks noGrp="1"/>
          </p:cNvSpPr>
          <p:nvPr>
            <p:ph type="sldNum" idx="12"/>
          </p:nvPr>
        </p:nvSpPr>
        <p:spPr/>
        <p:txBody>
          <a:bodyPr/>
          <a:lstStyle/>
          <a:p>
            <a:fld id="{00000000-1234-1234-1234-123412341234}" type="slidenum">
              <a:rPr lang="en-US" altLang="ja-JP"/>
              <a:pPr/>
              <a:t>46</a:t>
            </a:fld>
            <a:endParaRPr lang="en-US" dirty="0"/>
          </a:p>
        </p:txBody>
      </p:sp>
      <p:sp>
        <p:nvSpPr>
          <p:cNvPr id="4" name="スライド イメージ プレースホルダー 3">
            <a:extLst>
              <a:ext uri="{FF2B5EF4-FFF2-40B4-BE49-F238E27FC236}">
                <a16:creationId xmlns:a16="http://schemas.microsoft.com/office/drawing/2014/main" id="{4FE0BFAF-2DC2-C11A-FC52-81DF72527E1E}"/>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p72:notes"/>
          <p:cNvSpPr txBox="1">
            <a:spLocks noGrp="1"/>
          </p:cNvSpPr>
          <p:nvPr>
            <p:ph type="body" idx="1"/>
          </p:nvPr>
        </p:nvSpPr>
        <p:spPr>
          <a:xfrm>
            <a:off x="710580" y="4924470"/>
            <a:ext cx="5681317" cy="4028814"/>
          </a:xfrm>
          <a:prstGeom prst="rect">
            <a:avLst/>
          </a:prstGeom>
        </p:spPr>
        <p:txBody>
          <a:bodyPr/>
          <a:lstStyle/>
          <a:p>
            <a:r>
              <a:rPr lang="ja-JP" altLang="en-US" dirty="0"/>
              <a:t>⑦「口座名義」を確認します。口座名義は自動で入力されています。</a:t>
            </a:r>
          </a:p>
          <a:p>
            <a:endParaRPr lang="ja-JP" altLang="en-US" dirty="0"/>
          </a:p>
          <a:p>
            <a:r>
              <a:rPr lang="ja-JP" altLang="en-US" dirty="0"/>
              <a:t>⑧「次へ」をタップします。照会結果の詳細に関しては、マイナポータルサイトの「よくあるご質問」をご参照ください。</a:t>
            </a:r>
          </a:p>
          <a:p>
            <a:endParaRPr lang="ja-JP" altLang="en-US" dirty="0"/>
          </a:p>
        </p:txBody>
      </p:sp>
      <p:sp>
        <p:nvSpPr>
          <p:cNvPr id="1364" name="Google Shape;1364;p72:notes"/>
          <p:cNvSpPr txBox="1">
            <a:spLocks noGrp="1"/>
          </p:cNvSpPr>
          <p:nvPr>
            <p:ph type="sldNum" idx="12"/>
          </p:nvPr>
        </p:nvSpPr>
        <p:spPr/>
        <p:txBody>
          <a:bodyPr/>
          <a:lstStyle/>
          <a:p>
            <a:fld id="{00000000-1234-1234-1234-123412341234}" type="slidenum">
              <a:rPr lang="en-US" altLang="ja-JP"/>
              <a:pPr/>
              <a:t>47</a:t>
            </a:fld>
            <a:endParaRPr lang="en-US" dirty="0"/>
          </a:p>
        </p:txBody>
      </p:sp>
      <p:sp>
        <p:nvSpPr>
          <p:cNvPr id="4" name="スライド イメージ プレースホルダー 3">
            <a:extLst>
              <a:ext uri="{FF2B5EF4-FFF2-40B4-BE49-F238E27FC236}">
                <a16:creationId xmlns:a16="http://schemas.microsoft.com/office/drawing/2014/main" id="{52753F19-4559-97F9-C84B-BF3D842AF6CE}"/>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74:notes"/>
          <p:cNvSpPr txBox="1">
            <a:spLocks noGrp="1"/>
          </p:cNvSpPr>
          <p:nvPr>
            <p:ph type="body" idx="1"/>
          </p:nvPr>
        </p:nvSpPr>
        <p:spPr>
          <a:xfrm>
            <a:off x="710580" y="4924470"/>
            <a:ext cx="5681317" cy="4028814"/>
          </a:xfrm>
          <a:prstGeom prst="rect">
            <a:avLst/>
          </a:prstGeom>
        </p:spPr>
        <p:txBody>
          <a:bodyPr/>
          <a:lstStyle/>
          <a:p>
            <a:r>
              <a:rPr lang="ja-JP" altLang="en-US" dirty="0"/>
              <a:t>⑨口座名義について本人かどうかの確認画面が表示されますので、「確認して次へ」をタップします。</a:t>
            </a:r>
          </a:p>
        </p:txBody>
      </p:sp>
      <p:sp>
        <p:nvSpPr>
          <p:cNvPr id="1406" name="Google Shape;1406;p74:notes"/>
          <p:cNvSpPr txBox="1">
            <a:spLocks noGrp="1"/>
          </p:cNvSpPr>
          <p:nvPr>
            <p:ph type="sldNum" idx="12"/>
          </p:nvPr>
        </p:nvSpPr>
        <p:spPr/>
        <p:txBody>
          <a:bodyPr/>
          <a:lstStyle/>
          <a:p>
            <a:fld id="{00000000-1234-1234-1234-123412341234}" type="slidenum">
              <a:rPr lang="en-US" altLang="ja-JP"/>
              <a:pPr/>
              <a:t>48</a:t>
            </a:fld>
            <a:endParaRPr lang="en-US" dirty="0"/>
          </a:p>
        </p:txBody>
      </p:sp>
      <p:sp>
        <p:nvSpPr>
          <p:cNvPr id="4" name="スライド イメージ プレースホルダー 3">
            <a:extLst>
              <a:ext uri="{FF2B5EF4-FFF2-40B4-BE49-F238E27FC236}">
                <a16:creationId xmlns:a16="http://schemas.microsoft.com/office/drawing/2014/main" id="{9452B3D1-4721-58FF-B93D-711FE47D2DB6}"/>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p75:notes"/>
          <p:cNvSpPr txBox="1">
            <a:spLocks noGrp="1"/>
          </p:cNvSpPr>
          <p:nvPr>
            <p:ph type="body" idx="1"/>
          </p:nvPr>
        </p:nvSpPr>
        <p:spPr>
          <a:xfrm>
            <a:off x="710580" y="4924470"/>
            <a:ext cx="5681317" cy="4028814"/>
          </a:xfrm>
          <a:prstGeom prst="rect">
            <a:avLst/>
          </a:prstGeom>
        </p:spPr>
        <p:txBody>
          <a:bodyPr/>
          <a:lstStyle/>
          <a:p>
            <a:r>
              <a:rPr lang="ja-JP" altLang="en-US" dirty="0"/>
              <a:t>次に、登録内容の確認をします。</a:t>
            </a:r>
          </a:p>
          <a:p>
            <a:endParaRPr lang="ja-JP" altLang="en-US" dirty="0"/>
          </a:p>
          <a:p>
            <a:r>
              <a:rPr lang="ja-JP" altLang="en-US" dirty="0"/>
              <a:t>①登録内容の確認画面がでますので下から上にスクロールします。</a:t>
            </a:r>
          </a:p>
          <a:p>
            <a:endParaRPr lang="ja-JP" altLang="en-US" dirty="0"/>
          </a:p>
          <a:p>
            <a:r>
              <a:rPr lang="ja-JP" altLang="en-US" dirty="0"/>
              <a:t>②登録内容の確認ができましたら「次へ」をタップします。</a:t>
            </a:r>
          </a:p>
          <a:p>
            <a:endParaRPr lang="ja-JP" altLang="en-US" dirty="0"/>
          </a:p>
        </p:txBody>
      </p:sp>
      <p:sp>
        <p:nvSpPr>
          <p:cNvPr id="1420" name="Google Shape;1420;p75:notes"/>
          <p:cNvSpPr txBox="1">
            <a:spLocks noGrp="1"/>
          </p:cNvSpPr>
          <p:nvPr>
            <p:ph type="sldNum" idx="12"/>
          </p:nvPr>
        </p:nvSpPr>
        <p:spPr/>
        <p:txBody>
          <a:bodyPr/>
          <a:lstStyle/>
          <a:p>
            <a:fld id="{00000000-1234-1234-1234-123412341234}" type="slidenum">
              <a:rPr lang="en-US" altLang="ja-JP"/>
              <a:pPr/>
              <a:t>49</a:t>
            </a:fld>
            <a:endParaRPr lang="en-US" dirty="0"/>
          </a:p>
        </p:txBody>
      </p:sp>
      <p:sp>
        <p:nvSpPr>
          <p:cNvPr id="4" name="スライド イメージ プレースホルダー 3">
            <a:extLst>
              <a:ext uri="{FF2B5EF4-FFF2-40B4-BE49-F238E27FC236}">
                <a16:creationId xmlns:a16="http://schemas.microsoft.com/office/drawing/2014/main" id="{3965672C-D9D9-F843-7DF5-7CDC7380C973}"/>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65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710580" y="4924470"/>
            <a:ext cx="5681317" cy="4028814"/>
          </a:xfrm>
          <a:prstGeom prst="rect">
            <a:avLst/>
          </a:prstGeom>
        </p:spPr>
        <p:txBody>
          <a:bodyPr/>
          <a:lstStyle/>
          <a:p>
            <a:r>
              <a:rPr lang="ja-JP" altLang="en-US" dirty="0"/>
              <a:t>マイナポータルとは、政府が運営するオンラインサービスです。</a:t>
            </a:r>
            <a:endParaRPr lang="en-US" altLang="ja-JP" dirty="0"/>
          </a:p>
          <a:p>
            <a:endParaRPr lang="ja-JP" altLang="en-US" dirty="0"/>
          </a:p>
          <a:p>
            <a:endParaRPr lang="ja-JP" altLang="en-US" dirty="0"/>
          </a:p>
          <a:p>
            <a:r>
              <a:rPr lang="ja-JP" altLang="en-US" dirty="0"/>
              <a:t>子育てや介護をはじめとする行政サービスの検索やオンライン申請ができたり、行政からのお知らせを受け取ることができる自分専用のサイトです。</a:t>
            </a:r>
            <a:endParaRPr lang="en-US" altLang="ja-JP" dirty="0"/>
          </a:p>
          <a:p>
            <a:endParaRPr lang="ja-JP" altLang="en-US" dirty="0"/>
          </a:p>
          <a:p>
            <a:r>
              <a:rPr lang="ja-JP" altLang="en-US" dirty="0"/>
              <a:t>一部の機能の利用にはマイナンバーカードは不要ですが、マイナンバーカードでログインすれば全ての機能を利用することができます。</a:t>
            </a:r>
          </a:p>
          <a:p>
            <a:endParaRPr lang="en-US" altLang="ja-JP" dirty="0"/>
          </a:p>
          <a:p>
            <a:endParaRPr lang="ja-JP" altLang="en-US" dirty="0"/>
          </a:p>
          <a:p>
            <a:r>
              <a:rPr lang="ja-JP" altLang="en-US" dirty="0"/>
              <a:t>マイナポータルを利用するには</a:t>
            </a:r>
            <a:endParaRPr lang="en-US" altLang="ja-JP" dirty="0"/>
          </a:p>
          <a:p>
            <a:endParaRPr lang="ja-JP" altLang="en-US" dirty="0"/>
          </a:p>
          <a:p>
            <a:r>
              <a:rPr lang="ja-JP" altLang="en-US" dirty="0"/>
              <a:t>①スマートフォンの場合はマイナンバーカード読み取り対応の機種、パソコンの場合はマイナンバーカードに対応する</a:t>
            </a:r>
            <a:r>
              <a:rPr lang="en-US" altLang="ja-JP" dirty="0"/>
              <a:t>IC</a:t>
            </a:r>
            <a:r>
              <a:rPr lang="ja-JP" altLang="en-US" dirty="0"/>
              <a:t>カードリーダーが必要です。</a:t>
            </a:r>
            <a:endParaRPr lang="en-US" altLang="ja-JP" dirty="0"/>
          </a:p>
          <a:p>
            <a:endParaRPr lang="ja-JP" altLang="en-US" dirty="0"/>
          </a:p>
          <a:p>
            <a:r>
              <a:rPr lang="ja-JP" altLang="en-US" dirty="0"/>
              <a:t>②ログイン時に利用者証明用電子証明書のパスワード（数字４桁）が必要です。　　</a:t>
            </a:r>
            <a:endParaRPr lang="en-US" altLang="ja-JP" dirty="0"/>
          </a:p>
          <a:p>
            <a:r>
              <a:rPr lang="ja-JP" altLang="en-US" dirty="0"/>
              <a:t>　　</a:t>
            </a:r>
          </a:p>
          <a:p>
            <a:r>
              <a:rPr lang="ja-JP" altLang="en-US" dirty="0"/>
              <a:t>　</a:t>
            </a:r>
            <a:r>
              <a:rPr lang="en-US" altLang="ja-JP" dirty="0"/>
              <a:t>※</a:t>
            </a:r>
            <a:r>
              <a:rPr lang="ja-JP" altLang="en-US" dirty="0"/>
              <a:t>パスワードは</a:t>
            </a:r>
            <a:r>
              <a:rPr lang="en-US" altLang="ja-JP" dirty="0"/>
              <a:t>3</a:t>
            </a:r>
            <a:r>
              <a:rPr lang="ja-JP" altLang="en-US" dirty="0"/>
              <a:t>回連続で間違えるとロックがかかってしまいますので、正しいパスワードを事前に確認してから入力してください。</a:t>
            </a:r>
            <a:endParaRPr lang="en-US" altLang="ja-JP" dirty="0"/>
          </a:p>
          <a:p>
            <a:endParaRPr lang="ja-JP" altLang="en-US" dirty="0"/>
          </a:p>
          <a:p>
            <a:r>
              <a:rPr lang="ja-JP" altLang="en-US" dirty="0"/>
              <a:t>③パスワードを正しく入力した後、マイナンバーカードをスマートフォンまたは</a:t>
            </a:r>
            <a:r>
              <a:rPr lang="en-US" altLang="ja-JP" dirty="0"/>
              <a:t>IC</a:t>
            </a:r>
            <a:r>
              <a:rPr lang="ja-JP" altLang="en-US" dirty="0"/>
              <a:t>カードリーダーにかざすことでマイナポータルを利用することができます。</a:t>
            </a:r>
          </a:p>
          <a:p>
            <a:endParaRPr lang="en-US" altLang="ja-JP" dirty="0"/>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講師の皆様は、本講座を受講するにあたって、マイナンバーカード読み取り対応のスマートフォン、マイナンバーカード、利用者証明用電子証明書の数字４桁のパスワードが必要である点をご説明ください。</a:t>
            </a:r>
            <a:endParaRPr lang="en-US" altLang="ja-JP" dirty="0"/>
          </a:p>
          <a:p>
            <a:endParaRPr lang="ja-JP" altLang="en-US" dirty="0"/>
          </a:p>
          <a:p>
            <a:r>
              <a:rPr lang="ja-JP" altLang="en-US" dirty="0"/>
              <a:t>また、受講者の皆様がパスワードを理解しているかも、講座の中でご確認ください。</a:t>
            </a:r>
          </a:p>
          <a:p>
            <a:endParaRPr lang="ja-JP" altLang="en-US" dirty="0"/>
          </a:p>
        </p:txBody>
      </p:sp>
      <p:sp>
        <p:nvSpPr>
          <p:cNvPr id="142" name="Google Shape;142;p5:notes"/>
          <p:cNvSpPr txBox="1">
            <a:spLocks noGrp="1"/>
          </p:cNvSpPr>
          <p:nvPr>
            <p:ph type="sldNum" idx="12"/>
          </p:nvPr>
        </p:nvSpPr>
        <p:spPr/>
        <p:txBody>
          <a:bodyPr/>
          <a:lstStyle/>
          <a:p>
            <a:fld id="{00000000-1234-1234-1234-123412341234}" type="slidenum">
              <a:rPr lang="en-US" altLang="ja-JP"/>
              <a:pPr/>
              <a:t>5</a:t>
            </a:fld>
            <a:endParaRPr lang="en-US" dirty="0"/>
          </a:p>
        </p:txBody>
      </p:sp>
      <p:sp>
        <p:nvSpPr>
          <p:cNvPr id="4" name="スライド イメージ プレースホルダー 3">
            <a:extLst>
              <a:ext uri="{FF2B5EF4-FFF2-40B4-BE49-F238E27FC236}">
                <a16:creationId xmlns:a16="http://schemas.microsoft.com/office/drawing/2014/main" id="{569439FB-DC3E-F54B-44C4-B8BD1A07EDAF}"/>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p75:notes"/>
          <p:cNvSpPr txBox="1">
            <a:spLocks noGrp="1"/>
          </p:cNvSpPr>
          <p:nvPr>
            <p:ph type="body" idx="1"/>
          </p:nvPr>
        </p:nvSpPr>
        <p:spPr>
          <a:xfrm>
            <a:off x="710580" y="4924470"/>
            <a:ext cx="5681317" cy="4028814"/>
          </a:xfrm>
          <a:prstGeom prst="rect">
            <a:avLst/>
          </a:prstGeom>
        </p:spPr>
        <p:txBody>
          <a:bodyPr/>
          <a:lstStyle/>
          <a:p>
            <a:r>
              <a:rPr lang="ja-JP" altLang="en-US" dirty="0"/>
              <a:t>次に、本人確認をします。</a:t>
            </a:r>
          </a:p>
          <a:p>
            <a:endParaRPr lang="ja-JP" altLang="en-US" dirty="0"/>
          </a:p>
          <a:p>
            <a:r>
              <a:rPr lang="ja-JP" altLang="en-US" dirty="0"/>
              <a:t>①「本人確認をはじめる」をタップします。</a:t>
            </a:r>
          </a:p>
          <a:p>
            <a:endParaRPr lang="ja-JP" altLang="en-US" dirty="0"/>
          </a:p>
          <a:p>
            <a:r>
              <a:rPr lang="ja-JP" altLang="en-US" dirty="0"/>
              <a:t>②券面入力用の数字４桁の暗証番号を入力します。</a:t>
            </a:r>
          </a:p>
          <a:p>
            <a:endParaRPr lang="ja-JP" altLang="en-US" dirty="0"/>
          </a:p>
        </p:txBody>
      </p:sp>
      <p:sp>
        <p:nvSpPr>
          <p:cNvPr id="1420" name="Google Shape;1420;p75:notes"/>
          <p:cNvSpPr txBox="1">
            <a:spLocks noGrp="1"/>
          </p:cNvSpPr>
          <p:nvPr>
            <p:ph type="sldNum" idx="12"/>
          </p:nvPr>
        </p:nvSpPr>
        <p:spPr/>
        <p:txBody>
          <a:bodyPr/>
          <a:lstStyle/>
          <a:p>
            <a:fld id="{00000000-1234-1234-1234-123412341234}" type="slidenum">
              <a:rPr lang="en-US" altLang="ja-JP"/>
              <a:pPr/>
              <a:t>50</a:t>
            </a:fld>
            <a:endParaRPr lang="en-US" dirty="0"/>
          </a:p>
        </p:txBody>
      </p:sp>
      <p:sp>
        <p:nvSpPr>
          <p:cNvPr id="4" name="スライド イメージ プレースホルダー 3">
            <a:extLst>
              <a:ext uri="{FF2B5EF4-FFF2-40B4-BE49-F238E27FC236}">
                <a16:creationId xmlns:a16="http://schemas.microsoft.com/office/drawing/2014/main" id="{87CDE524-960E-82AC-2412-D4ABB81F897E}"/>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82:notes"/>
          <p:cNvSpPr txBox="1">
            <a:spLocks noGrp="1"/>
          </p:cNvSpPr>
          <p:nvPr>
            <p:ph type="body" idx="1"/>
          </p:nvPr>
        </p:nvSpPr>
        <p:spPr>
          <a:xfrm>
            <a:off x="710580" y="4924470"/>
            <a:ext cx="5681317" cy="4028814"/>
          </a:xfrm>
          <a:prstGeom prst="rect">
            <a:avLst/>
          </a:prstGeom>
        </p:spPr>
        <p:txBody>
          <a:bodyPr/>
          <a:lstStyle/>
          <a:p>
            <a:r>
              <a:rPr lang="ja-JP" altLang="en-US" dirty="0"/>
              <a:t>③マイナンバーカードとスマートフォンの読み取り部を合わせます。</a:t>
            </a:r>
          </a:p>
          <a:p>
            <a:endParaRPr lang="ja-JP" altLang="en-US" dirty="0"/>
          </a:p>
          <a:p>
            <a:r>
              <a:rPr lang="ja-JP" altLang="en-US" dirty="0"/>
              <a:t>④「読み取り開始」をタップします。</a:t>
            </a:r>
          </a:p>
          <a:p>
            <a:endParaRPr lang="ja-JP" altLang="en-US" dirty="0"/>
          </a:p>
        </p:txBody>
      </p:sp>
      <p:sp>
        <p:nvSpPr>
          <p:cNvPr id="1541" name="Google Shape;1541;p82:notes"/>
          <p:cNvSpPr txBox="1">
            <a:spLocks noGrp="1"/>
          </p:cNvSpPr>
          <p:nvPr>
            <p:ph type="sldNum" idx="12"/>
          </p:nvPr>
        </p:nvSpPr>
        <p:spPr/>
        <p:txBody>
          <a:bodyPr/>
          <a:lstStyle/>
          <a:p>
            <a:fld id="{00000000-1234-1234-1234-123412341234}" type="slidenum">
              <a:rPr lang="en-US" altLang="ja-JP"/>
              <a:pPr/>
              <a:t>51</a:t>
            </a:fld>
            <a:endParaRPr lang="en-US" dirty="0"/>
          </a:p>
        </p:txBody>
      </p:sp>
      <p:sp>
        <p:nvSpPr>
          <p:cNvPr id="4" name="スライド イメージ プレースホルダー 3">
            <a:extLst>
              <a:ext uri="{FF2B5EF4-FFF2-40B4-BE49-F238E27FC236}">
                <a16:creationId xmlns:a16="http://schemas.microsoft.com/office/drawing/2014/main" id="{F1B86A5C-5D12-EAAB-37BB-4A333D103C8B}"/>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5438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82:notes"/>
          <p:cNvSpPr txBox="1">
            <a:spLocks noGrp="1"/>
          </p:cNvSpPr>
          <p:nvPr>
            <p:ph type="body" idx="1"/>
          </p:nvPr>
        </p:nvSpPr>
        <p:spPr>
          <a:xfrm>
            <a:off x="710580" y="4924470"/>
            <a:ext cx="5681317" cy="4028814"/>
          </a:xfrm>
          <a:prstGeom prst="rect">
            <a:avLst/>
          </a:prstGeom>
        </p:spPr>
        <p:txBody>
          <a:bodyPr/>
          <a:lstStyle/>
          <a:p>
            <a:r>
              <a:rPr lang="ja-JP" altLang="en-US" dirty="0"/>
              <a:t>⑤本人確認完了画面が表示されます。</a:t>
            </a:r>
          </a:p>
          <a:p>
            <a:endParaRPr lang="ja-JP" altLang="en-US" dirty="0"/>
          </a:p>
          <a:p>
            <a:r>
              <a:rPr lang="ja-JP" altLang="en-US" dirty="0"/>
              <a:t>⑥「次へ」をタップします。</a:t>
            </a:r>
          </a:p>
          <a:p>
            <a:endParaRPr lang="ja-JP" altLang="en-US" dirty="0"/>
          </a:p>
        </p:txBody>
      </p:sp>
      <p:sp>
        <p:nvSpPr>
          <p:cNvPr id="1541" name="Google Shape;1541;p82:notes"/>
          <p:cNvSpPr txBox="1">
            <a:spLocks noGrp="1"/>
          </p:cNvSpPr>
          <p:nvPr>
            <p:ph type="sldNum" idx="12"/>
          </p:nvPr>
        </p:nvSpPr>
        <p:spPr/>
        <p:txBody>
          <a:bodyPr/>
          <a:lstStyle/>
          <a:p>
            <a:fld id="{00000000-1234-1234-1234-123412341234}" type="slidenum">
              <a:rPr lang="en-US" altLang="ja-JP"/>
              <a:pPr/>
              <a:t>52</a:t>
            </a:fld>
            <a:endParaRPr lang="en-US" dirty="0"/>
          </a:p>
        </p:txBody>
      </p:sp>
      <p:sp>
        <p:nvSpPr>
          <p:cNvPr id="4" name="スライド イメージ プレースホルダー 3">
            <a:extLst>
              <a:ext uri="{FF2B5EF4-FFF2-40B4-BE49-F238E27FC236}">
                <a16:creationId xmlns:a16="http://schemas.microsoft.com/office/drawing/2014/main" id="{495BF657-6272-92B1-D9DA-E290B2E027E4}"/>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82932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p75:notes"/>
          <p:cNvSpPr txBox="1">
            <a:spLocks noGrp="1"/>
          </p:cNvSpPr>
          <p:nvPr>
            <p:ph type="body" idx="1"/>
          </p:nvPr>
        </p:nvSpPr>
        <p:spPr>
          <a:xfrm>
            <a:off x="710580" y="4924470"/>
            <a:ext cx="5681317" cy="4028814"/>
          </a:xfrm>
          <a:prstGeom prst="rect">
            <a:avLst/>
          </a:prstGeom>
        </p:spPr>
        <p:txBody>
          <a:bodyPr/>
          <a:lstStyle/>
          <a:p>
            <a:r>
              <a:rPr lang="ja-JP" altLang="en-US" dirty="0"/>
              <a:t>次に、同意確認の内容の確認をします。</a:t>
            </a:r>
          </a:p>
          <a:p>
            <a:endParaRPr lang="ja-JP" altLang="en-US" dirty="0"/>
          </a:p>
          <a:p>
            <a:r>
              <a:rPr lang="ja-JP" altLang="en-US" dirty="0"/>
              <a:t>①同意確認の画面がでますので下から上にスクロールします。</a:t>
            </a:r>
          </a:p>
          <a:p>
            <a:endParaRPr lang="ja-JP" altLang="en-US" dirty="0"/>
          </a:p>
          <a:p>
            <a:r>
              <a:rPr lang="ja-JP" altLang="en-US" dirty="0"/>
              <a:t>②同意確認の内容の確認ができましたら「すべての確認事項に同意する」をタップします。</a:t>
            </a:r>
          </a:p>
          <a:p>
            <a:endParaRPr lang="ja-JP" altLang="en-US" dirty="0"/>
          </a:p>
        </p:txBody>
      </p:sp>
      <p:sp>
        <p:nvSpPr>
          <p:cNvPr id="1420" name="Google Shape;1420;p75:notes"/>
          <p:cNvSpPr txBox="1">
            <a:spLocks noGrp="1"/>
          </p:cNvSpPr>
          <p:nvPr>
            <p:ph type="sldNum" idx="12"/>
          </p:nvPr>
        </p:nvSpPr>
        <p:spPr/>
        <p:txBody>
          <a:bodyPr/>
          <a:lstStyle/>
          <a:p>
            <a:fld id="{00000000-1234-1234-1234-123412341234}" type="slidenum">
              <a:rPr lang="en-US" altLang="ja-JP"/>
              <a:pPr/>
              <a:t>53</a:t>
            </a:fld>
            <a:endParaRPr lang="en-US" dirty="0"/>
          </a:p>
        </p:txBody>
      </p:sp>
      <p:sp>
        <p:nvSpPr>
          <p:cNvPr id="4" name="スライド イメージ プレースホルダー 3">
            <a:extLst>
              <a:ext uri="{FF2B5EF4-FFF2-40B4-BE49-F238E27FC236}">
                <a16:creationId xmlns:a16="http://schemas.microsoft.com/office/drawing/2014/main" id="{EAB40FD9-8E3B-505C-4EF2-E4AA896ED322}"/>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90169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p75:notes"/>
          <p:cNvSpPr txBox="1">
            <a:spLocks noGrp="1"/>
          </p:cNvSpPr>
          <p:nvPr>
            <p:ph type="body" idx="1"/>
          </p:nvPr>
        </p:nvSpPr>
        <p:spPr>
          <a:xfrm>
            <a:off x="710580" y="4924470"/>
            <a:ext cx="5681317" cy="4028814"/>
          </a:xfrm>
          <a:prstGeom prst="rect">
            <a:avLst/>
          </a:prstGeom>
        </p:spPr>
        <p:txBody>
          <a:bodyPr/>
          <a:lstStyle/>
          <a:p>
            <a:r>
              <a:rPr lang="ja-JP" altLang="en-US" dirty="0"/>
              <a:t>③「登録」をタップします。</a:t>
            </a:r>
          </a:p>
          <a:p>
            <a:endParaRPr lang="ja-JP" altLang="en-US" dirty="0"/>
          </a:p>
          <a:p>
            <a:r>
              <a:rPr lang="ja-JP" altLang="en-US" dirty="0"/>
              <a:t>④登録手続き完了画面が表示されます。</a:t>
            </a:r>
          </a:p>
          <a:p>
            <a:r>
              <a:rPr lang="ja-JP" altLang="en-US" dirty="0"/>
              <a:t>これで公金受取口座の登録は完了です。</a:t>
            </a:r>
          </a:p>
        </p:txBody>
      </p:sp>
      <p:sp>
        <p:nvSpPr>
          <p:cNvPr id="1420" name="Google Shape;1420;p75:notes"/>
          <p:cNvSpPr txBox="1">
            <a:spLocks noGrp="1"/>
          </p:cNvSpPr>
          <p:nvPr>
            <p:ph type="sldNum" idx="12"/>
          </p:nvPr>
        </p:nvSpPr>
        <p:spPr/>
        <p:txBody>
          <a:bodyPr/>
          <a:lstStyle/>
          <a:p>
            <a:fld id="{00000000-1234-1234-1234-123412341234}" type="slidenum">
              <a:rPr lang="en-US" altLang="ja-JP"/>
              <a:pPr/>
              <a:t>54</a:t>
            </a:fld>
            <a:endParaRPr lang="en-US" dirty="0"/>
          </a:p>
        </p:txBody>
      </p:sp>
      <p:sp>
        <p:nvSpPr>
          <p:cNvPr id="4" name="スライド イメージ プレースホルダー 3">
            <a:extLst>
              <a:ext uri="{FF2B5EF4-FFF2-40B4-BE49-F238E27FC236}">
                <a16:creationId xmlns:a16="http://schemas.microsoft.com/office/drawing/2014/main" id="{2B79689D-5C18-CDFC-ADF4-01A687503DD9}"/>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82674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p89:notes"/>
          <p:cNvSpPr txBox="1">
            <a:spLocks noGrp="1"/>
          </p:cNvSpPr>
          <p:nvPr>
            <p:ph type="sldNum" idx="12"/>
          </p:nvPr>
        </p:nvSpPr>
        <p:spPr/>
        <p:txBody>
          <a:bodyPr/>
          <a:lstStyle/>
          <a:p>
            <a:fld id="{00000000-1234-1234-1234-123412341234}" type="slidenum">
              <a:rPr lang="en-US" altLang="ja-JP"/>
              <a:pPr/>
              <a:t>55</a:t>
            </a:fld>
            <a:endParaRPr lang="en-US" dirty="0"/>
          </a:p>
        </p:txBody>
      </p:sp>
      <p:sp>
        <p:nvSpPr>
          <p:cNvPr id="1666" name="Google Shape;1666;p89:notes"/>
          <p:cNvSpPr txBox="1">
            <a:spLocks noGrp="1"/>
          </p:cNvSpPr>
          <p:nvPr>
            <p:ph type="body" idx="1"/>
          </p:nvPr>
        </p:nvSpPr>
        <p:spPr>
          <a:xfrm>
            <a:off x="710580" y="4924470"/>
            <a:ext cx="5681317" cy="4028814"/>
          </a:xfrm>
          <a:prstGeom prst="rect">
            <a:avLst/>
          </a:prstGeom>
        </p:spPr>
        <p:txBody>
          <a:bodyPr/>
          <a:lstStyle/>
          <a:p>
            <a:r>
              <a:rPr lang="ja-JP" altLang="en-US" dirty="0"/>
              <a:t>公金受取口座登録制度の詳細やよくある質問、公金受取口座登録が可能な金融機関などは​</a:t>
            </a:r>
            <a:r>
              <a:rPr lang="en-US" altLang="ja-JP" dirty="0"/>
              <a:t>URL</a:t>
            </a:r>
            <a:r>
              <a:rPr lang="ja-JP" altLang="en-US" dirty="0"/>
              <a:t>・</a:t>
            </a:r>
            <a:r>
              <a:rPr lang="en-US" altLang="ja-JP" dirty="0"/>
              <a:t>QR</a:t>
            </a:r>
            <a:r>
              <a:rPr lang="ja-JP" altLang="en-US" dirty="0"/>
              <a:t>コードを掲載していますので、参考にしてください。​</a:t>
            </a:r>
            <a:endParaRPr lang="en-US" altLang="ja-JP" dirty="0"/>
          </a:p>
          <a:p>
            <a:endParaRPr lang="ja-JP" altLang="en-US" dirty="0"/>
          </a:p>
          <a:p>
            <a:r>
              <a:rPr lang="ja-JP" altLang="en-US" dirty="0"/>
              <a:t>情報の更新も考えられますので、こまめにチェックすると良いです。​</a:t>
            </a:r>
          </a:p>
          <a:p>
            <a:r>
              <a:rPr lang="ja-JP" altLang="en-US" dirty="0"/>
              <a:t>​</a:t>
            </a:r>
          </a:p>
          <a:p>
            <a:r>
              <a:rPr lang="ja-JP" altLang="en-US" dirty="0"/>
              <a:t>公金受取口座についての説明は以上です。​</a:t>
            </a:r>
          </a:p>
          <a:p>
            <a:r>
              <a:rPr lang="ja-JP" altLang="en-US" dirty="0"/>
              <a:t>​</a:t>
            </a:r>
          </a:p>
        </p:txBody>
      </p:sp>
      <p:sp>
        <p:nvSpPr>
          <p:cNvPr id="4" name="スライド イメージ プレースホルダー 3">
            <a:extLst>
              <a:ext uri="{FF2B5EF4-FFF2-40B4-BE49-F238E27FC236}">
                <a16:creationId xmlns:a16="http://schemas.microsoft.com/office/drawing/2014/main" id="{B68F1B95-4D1A-119E-7521-8B2CA2CF0DBF}"/>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710580" y="4924470"/>
            <a:ext cx="5681317" cy="4028814"/>
          </a:xfrm>
          <a:prstGeom prst="rect">
            <a:avLst/>
          </a:prstGeom>
        </p:spPr>
        <p:txBody>
          <a:bodyPr/>
          <a:lstStyle/>
          <a:p>
            <a:r>
              <a:rPr lang="ja-JP" altLang="en-US" dirty="0"/>
              <a:t>次にマイナポータルでできることをご説明いたします。</a:t>
            </a:r>
          </a:p>
          <a:p>
            <a:endParaRPr lang="ja-JP" altLang="en-US" dirty="0"/>
          </a:p>
          <a:p>
            <a:r>
              <a:rPr lang="ja-JP" altLang="en-US" dirty="0"/>
              <a:t>マイナポータルは大きく分けて</a:t>
            </a:r>
            <a:r>
              <a:rPr lang="en-US" altLang="ja-JP" dirty="0"/>
              <a:t>3</a:t>
            </a:r>
            <a:r>
              <a:rPr lang="ja-JP" altLang="en-US" dirty="0"/>
              <a:t>つのタブとメニューで構成されております。</a:t>
            </a:r>
            <a:endParaRPr lang="en-US" altLang="ja-JP" dirty="0"/>
          </a:p>
          <a:p>
            <a:endParaRPr lang="ja-JP" altLang="en-US" dirty="0"/>
          </a:p>
          <a:p>
            <a:r>
              <a:rPr lang="en-US" altLang="ja-JP" dirty="0"/>
              <a:t>1</a:t>
            </a:r>
            <a:r>
              <a:rPr lang="ja-JP" altLang="en-US" dirty="0"/>
              <a:t>つ目が「ホーム」で、健康保険証や公金受取口座などの情報の確認が可能です。</a:t>
            </a:r>
          </a:p>
          <a:p>
            <a:endParaRPr lang="ja-JP" altLang="en-US" dirty="0"/>
          </a:p>
          <a:p>
            <a:r>
              <a:rPr lang="en-US" altLang="ja-JP" dirty="0"/>
              <a:t>2</a:t>
            </a:r>
            <a:r>
              <a:rPr lang="ja-JP" altLang="en-US" dirty="0"/>
              <a:t>つ目が「やること」で、利用者証明用電子証明書の更新などの進捗確認をすることができます。</a:t>
            </a:r>
            <a:endParaRPr lang="en-US" altLang="ja-JP" dirty="0"/>
          </a:p>
          <a:p>
            <a:endParaRPr lang="ja-JP" altLang="en-US" dirty="0"/>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講師の皆様は、マイナポータルで利用できるサービスの詳細について質問があった場合は、マイナポータルのサイトから確認できることをお伝えください。</a:t>
            </a:r>
          </a:p>
        </p:txBody>
      </p:sp>
      <p:sp>
        <p:nvSpPr>
          <p:cNvPr id="154" name="Google Shape;154;p6:notes"/>
          <p:cNvSpPr txBox="1">
            <a:spLocks noGrp="1"/>
          </p:cNvSpPr>
          <p:nvPr>
            <p:ph type="sldNum" idx="12"/>
          </p:nvPr>
        </p:nvSpPr>
        <p:spPr/>
        <p:txBody>
          <a:bodyPr/>
          <a:lstStyle/>
          <a:p>
            <a:fld id="{00000000-1234-1234-1234-123412341234}" type="slidenum">
              <a:rPr lang="en-US" altLang="ja-JP"/>
              <a:pPr/>
              <a:t>6</a:t>
            </a:fld>
            <a:endParaRPr lang="en-US" dirty="0"/>
          </a:p>
        </p:txBody>
      </p:sp>
      <p:sp>
        <p:nvSpPr>
          <p:cNvPr id="4" name="スライド イメージ プレースホルダー 3">
            <a:extLst>
              <a:ext uri="{FF2B5EF4-FFF2-40B4-BE49-F238E27FC236}">
                <a16:creationId xmlns:a16="http://schemas.microsoft.com/office/drawing/2014/main" id="{83CDEA2B-C2DF-2C77-779B-C08A3F49D6E5}"/>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710580" y="4924470"/>
            <a:ext cx="5681317" cy="4028814"/>
          </a:xfrm>
          <a:prstGeom prst="rect">
            <a:avLst/>
          </a:prstGeom>
        </p:spPr>
        <p:txBody>
          <a:bodyPr/>
          <a:lstStyle/>
          <a:p>
            <a:r>
              <a:rPr lang="en-US" altLang="ja-JP" dirty="0"/>
              <a:t>3</a:t>
            </a:r>
            <a:r>
              <a:rPr lang="ja-JP" altLang="en-US" dirty="0"/>
              <a:t>つ目が「さがす」でカテゴリから検索し各項目の申請ができたり、または情報の確認をすることが可能です。</a:t>
            </a:r>
          </a:p>
          <a:p>
            <a:endParaRPr lang="ja-JP" altLang="en-US" dirty="0"/>
          </a:p>
        </p:txBody>
      </p:sp>
      <p:sp>
        <p:nvSpPr>
          <p:cNvPr id="188" name="Google Shape;188;p8:notes"/>
          <p:cNvSpPr txBox="1">
            <a:spLocks noGrp="1"/>
          </p:cNvSpPr>
          <p:nvPr>
            <p:ph type="sldNum" idx="12"/>
          </p:nvPr>
        </p:nvSpPr>
        <p:spPr/>
        <p:txBody>
          <a:bodyPr/>
          <a:lstStyle/>
          <a:p>
            <a:fld id="{00000000-1234-1234-1234-123412341234}" type="slidenum">
              <a:rPr lang="en-US" altLang="ja-JP"/>
              <a:pPr/>
              <a:t>7</a:t>
            </a:fld>
            <a:endParaRPr lang="en-US" dirty="0"/>
          </a:p>
        </p:txBody>
      </p:sp>
      <p:sp>
        <p:nvSpPr>
          <p:cNvPr id="4" name="スライド イメージ プレースホルダー 3">
            <a:extLst>
              <a:ext uri="{FF2B5EF4-FFF2-40B4-BE49-F238E27FC236}">
                <a16:creationId xmlns:a16="http://schemas.microsoft.com/office/drawing/2014/main" id="{DC223972-A128-827F-28B2-A81939D12852}"/>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710580" y="4924470"/>
            <a:ext cx="5681317" cy="4028814"/>
          </a:xfrm>
          <a:prstGeom prst="rect">
            <a:avLst/>
          </a:prstGeom>
        </p:spPr>
        <p:txBody>
          <a:bodyPr/>
          <a:lstStyle/>
          <a:p>
            <a:r>
              <a:rPr lang="ja-JP" altLang="en-US" dirty="0"/>
              <a:t>スマートフォンによるマイナポータルを利用するための手順についてご説明いたします。　</a:t>
            </a:r>
            <a:endParaRPr lang="en-US" altLang="ja-JP" dirty="0"/>
          </a:p>
          <a:p>
            <a:endParaRPr lang="ja-JP" altLang="en-US" dirty="0"/>
          </a:p>
          <a:p>
            <a:r>
              <a:rPr lang="ja-JP" altLang="en-US" dirty="0"/>
              <a:t>全体の流れは、大別して、</a:t>
            </a:r>
            <a:r>
              <a:rPr lang="en-US" altLang="ja-JP" dirty="0"/>
              <a:t>2</a:t>
            </a:r>
            <a:r>
              <a:rPr lang="ja-JP" altLang="en-US" dirty="0"/>
              <a:t>章</a:t>
            </a:r>
            <a:r>
              <a:rPr lang="en-US" altLang="ja-JP" dirty="0"/>
              <a:t>,3</a:t>
            </a:r>
            <a:r>
              <a:rPr lang="ja-JP" altLang="en-US" dirty="0"/>
              <a:t>章</a:t>
            </a:r>
            <a:r>
              <a:rPr lang="en-US" altLang="ja-JP" dirty="0"/>
              <a:t>,4</a:t>
            </a:r>
            <a:r>
              <a:rPr lang="ja-JP" altLang="en-US" dirty="0"/>
              <a:t>章に分かれます。</a:t>
            </a:r>
            <a:endParaRPr lang="en-US" altLang="ja-JP" dirty="0"/>
          </a:p>
          <a:p>
            <a:endParaRPr lang="ja-JP" altLang="en-US" dirty="0"/>
          </a:p>
          <a:p>
            <a:endParaRPr lang="ja-JP" altLang="en-US" dirty="0"/>
          </a:p>
          <a:p>
            <a:r>
              <a:rPr lang="en-US" altLang="ja-JP" dirty="0"/>
              <a:t>2</a:t>
            </a:r>
            <a:r>
              <a:rPr lang="ja-JP" altLang="en-US" dirty="0"/>
              <a:t>章は、マイナポータルを利用するための準備の部分です。</a:t>
            </a:r>
            <a:endParaRPr lang="en-US" altLang="ja-JP" dirty="0"/>
          </a:p>
          <a:p>
            <a:endParaRPr lang="ja-JP" altLang="en-US" dirty="0"/>
          </a:p>
          <a:p>
            <a:r>
              <a:rPr lang="ja-JP" altLang="en-US" dirty="0"/>
              <a:t>マイナンバーカードを使いログイン（利用者証明用電子証明書の認証）を行うことで、自分専用のサイトが開設できます。</a:t>
            </a:r>
            <a:endParaRPr lang="en-US" altLang="ja-JP" dirty="0"/>
          </a:p>
          <a:p>
            <a:endParaRPr lang="ja-JP" altLang="en-US" dirty="0"/>
          </a:p>
          <a:p>
            <a:endParaRPr lang="ja-JP" altLang="en-US" dirty="0"/>
          </a:p>
          <a:p>
            <a:r>
              <a:rPr lang="en-US" altLang="ja-JP" dirty="0"/>
              <a:t>3</a:t>
            </a:r>
            <a:r>
              <a:rPr lang="ja-JP" altLang="en-US" dirty="0"/>
              <a:t>章は、マイナポータルで用意されている「健康保険証利用登録」の部分になります。</a:t>
            </a:r>
            <a:endParaRPr lang="en-US" altLang="ja-JP" dirty="0"/>
          </a:p>
          <a:p>
            <a:endParaRPr lang="ja-JP" altLang="en-US" dirty="0"/>
          </a:p>
          <a:p>
            <a:r>
              <a:rPr lang="en-US" altLang="ja-JP" dirty="0"/>
              <a:t>4</a:t>
            </a:r>
            <a:r>
              <a:rPr lang="ja-JP" altLang="en-US" dirty="0"/>
              <a:t>章は、「公金受取口座の登録」を利用する部分になります。とても便利なサービスですので是非使ってみてください。</a:t>
            </a:r>
          </a:p>
          <a:p>
            <a:endParaRPr lang="en-US" altLang="ja-JP" dirty="0"/>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講師の皆様は、初めてマイナポータルを利用する場合は、前半部分で利用者の登録が必要になりますが、</a:t>
            </a:r>
            <a:r>
              <a:rPr lang="en-US" altLang="ja-JP" dirty="0"/>
              <a:t>2</a:t>
            </a:r>
            <a:r>
              <a:rPr lang="ja-JP" altLang="en-US" dirty="0"/>
              <a:t>回目以降は不要であることをご説明ください。</a:t>
            </a:r>
          </a:p>
          <a:p>
            <a:endParaRPr lang="ja-JP" altLang="en-US" dirty="0"/>
          </a:p>
        </p:txBody>
      </p:sp>
      <p:sp>
        <p:nvSpPr>
          <p:cNvPr id="201" name="Google Shape;201;p9:notes"/>
          <p:cNvSpPr txBox="1">
            <a:spLocks noGrp="1"/>
          </p:cNvSpPr>
          <p:nvPr>
            <p:ph type="sldNum" idx="12"/>
          </p:nvPr>
        </p:nvSpPr>
        <p:spPr/>
        <p:txBody>
          <a:bodyPr/>
          <a:lstStyle/>
          <a:p>
            <a:fld id="{00000000-1234-1234-1234-123412341234}" type="slidenum">
              <a:rPr lang="en-US" altLang="ja-JP"/>
              <a:pPr/>
              <a:t>8</a:t>
            </a:fld>
            <a:endParaRPr lang="en-US" dirty="0"/>
          </a:p>
        </p:txBody>
      </p:sp>
      <p:sp>
        <p:nvSpPr>
          <p:cNvPr id="4" name="スライド イメージ プレースホルダー 3">
            <a:extLst>
              <a:ext uri="{FF2B5EF4-FFF2-40B4-BE49-F238E27FC236}">
                <a16:creationId xmlns:a16="http://schemas.microsoft.com/office/drawing/2014/main" id="{FA1B1794-2DBA-A72F-988A-A647F099DE9F}"/>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710580" y="4924470"/>
            <a:ext cx="5681317" cy="4028814"/>
          </a:xfrm>
          <a:prstGeom prst="rect">
            <a:avLst/>
          </a:prstGeom>
        </p:spPr>
        <p:txBody>
          <a:bodyPr/>
          <a:lstStyle/>
          <a:p>
            <a:r>
              <a:rPr lang="ja-JP" altLang="en-US" dirty="0"/>
              <a:t>ここでは、マイナポータルを利用する準備についてご説明いたします。</a:t>
            </a:r>
            <a:endParaRPr lang="en-US" altLang="ja-JP" dirty="0"/>
          </a:p>
          <a:p>
            <a:endParaRPr lang="ja-JP" altLang="en-US" dirty="0"/>
          </a:p>
          <a:p>
            <a:r>
              <a:rPr lang="ja-JP" altLang="en-US" dirty="0"/>
              <a:t>マイナポータルアプリやログイン方法、利用者の認証を行っていきます。</a:t>
            </a:r>
            <a:endParaRPr lang="en-US" altLang="ja-JP" dirty="0"/>
          </a:p>
          <a:p>
            <a:endParaRPr lang="ja-JP" altLang="en-US" dirty="0"/>
          </a:p>
          <a:p>
            <a:r>
              <a:rPr lang="ja-JP" altLang="en-US" dirty="0"/>
              <a:t>利用者認証時には、ご自身のマイナンバーカードが必要です。</a:t>
            </a:r>
            <a:endParaRPr lang="en-US" altLang="ja-JP" dirty="0"/>
          </a:p>
          <a:p>
            <a:endParaRPr lang="ja-JP" altLang="en-US" dirty="0"/>
          </a:p>
          <a:p>
            <a:r>
              <a:rPr lang="ja-JP" altLang="en-US" dirty="0"/>
              <a:t>マイナンバーカードをお手元にご準備ください。</a:t>
            </a:r>
          </a:p>
          <a:p>
            <a:endParaRPr lang="en-US" altLang="ja-JP" dirty="0"/>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講師の皆様は、受講者の皆様の手元にマイナンバーカードが用意されているかを</a:t>
            </a:r>
          </a:p>
          <a:p>
            <a:r>
              <a:rPr lang="ja-JP" altLang="en-US" dirty="0"/>
              <a:t>確認してから説明を始めてください。</a:t>
            </a:r>
          </a:p>
          <a:p>
            <a:endParaRPr lang="ja-JP" altLang="en-US" dirty="0"/>
          </a:p>
        </p:txBody>
      </p:sp>
      <p:sp>
        <p:nvSpPr>
          <p:cNvPr id="222" name="Google Shape;222;p10:notes"/>
          <p:cNvSpPr txBox="1">
            <a:spLocks noGrp="1"/>
          </p:cNvSpPr>
          <p:nvPr>
            <p:ph type="sldNum" idx="12"/>
          </p:nvPr>
        </p:nvSpPr>
        <p:spPr/>
        <p:txBody>
          <a:bodyPr/>
          <a:lstStyle/>
          <a:p>
            <a:fld id="{00000000-1234-1234-1234-123412341234}" type="slidenum">
              <a:rPr lang="en-US" altLang="ja-JP"/>
              <a:pPr/>
              <a:t>9</a:t>
            </a:fld>
            <a:endParaRPr lang="en-US" dirty="0"/>
          </a:p>
        </p:txBody>
      </p:sp>
      <p:sp>
        <p:nvSpPr>
          <p:cNvPr id="4" name="スライド イメージ プレースホルダー 3">
            <a:extLst>
              <a:ext uri="{FF2B5EF4-FFF2-40B4-BE49-F238E27FC236}">
                <a16:creationId xmlns:a16="http://schemas.microsoft.com/office/drawing/2014/main" id="{9546021A-2000-C5ED-7CBB-C320D53F1746}"/>
              </a:ext>
            </a:extLst>
          </p:cNvPr>
          <p:cNvSpPr>
            <a:spLocks noGrp="1" noRot="1" noChangeAspect="1"/>
          </p:cNvSpPr>
          <p:nvPr>
            <p:ph type="sldImg"/>
          </p:nvPr>
        </p:nvSpPr>
        <p:spPr>
          <a:xfrm>
            <a:off x="796925" y="603250"/>
            <a:ext cx="5508625" cy="41306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タイトル スライド">
  <p:cSld name="4_タイトル スライド">
    <p:spTree>
      <p:nvGrpSpPr>
        <p:cNvPr id="1" name="Shape 15"/>
        <p:cNvGrpSpPr/>
        <p:nvPr/>
      </p:nvGrpSpPr>
      <p:grpSpPr>
        <a:xfrm>
          <a:off x="0" y="0"/>
          <a:ext cx="0" cy="0"/>
          <a:chOff x="0" y="0"/>
          <a:chExt cx="0" cy="0"/>
        </a:xfrm>
      </p:grpSpPr>
      <p:sp>
        <p:nvSpPr>
          <p:cNvPr id="16" name="Google Shape;16;p91"/>
          <p:cNvSpPr/>
          <p:nvPr/>
        </p:nvSpPr>
        <p:spPr>
          <a:xfrm>
            <a:off x="616027" y="1916832"/>
            <a:ext cx="7805010" cy="2736304"/>
          </a:xfrm>
          <a:prstGeom prst="rect">
            <a:avLst/>
          </a:prstGeom>
          <a:solidFill>
            <a:srgbClr val="F9FBFD"/>
          </a:solidFill>
          <a:ln w="28575"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33" b="0" i="0" u="none" strike="noStrike" cap="none" dirty="0">
              <a:solidFill>
                <a:srgbClr val="FFFFFF"/>
              </a:solidFill>
              <a:latin typeface="BIZ UDPゴシック" panose="020B0400000000000000" pitchFamily="50" charset="-128"/>
              <a:ea typeface="BIZ UDPゴシック" panose="020B0400000000000000" pitchFamily="50" charset="-128"/>
              <a:cs typeface="Arial"/>
              <a:sym typeface="Arial"/>
            </a:endParaRPr>
          </a:p>
        </p:txBody>
      </p:sp>
      <p:sp>
        <p:nvSpPr>
          <p:cNvPr id="18" name="Google Shape;18;p91"/>
          <p:cNvSpPr txBox="1"/>
          <p:nvPr/>
        </p:nvSpPr>
        <p:spPr>
          <a:xfrm>
            <a:off x="616027" y="2249887"/>
            <a:ext cx="7805010" cy="2197422"/>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dk1"/>
              </a:buClr>
              <a:buSzPts val="5291"/>
              <a:buFont typeface="Meiryo"/>
              <a:buNone/>
            </a:pPr>
            <a:endParaRPr sz="5291" b="1" i="0" u="none" strike="noStrike" cap="none" dirty="0">
              <a:solidFill>
                <a:srgbClr val="4472C4"/>
              </a:solidFill>
              <a:latin typeface="BIZ UDPゴシック" panose="020B0400000000000000" pitchFamily="50" charset="-128"/>
              <a:ea typeface="BIZ UDPゴシック" panose="020B0400000000000000" pitchFamily="50" charset="-128"/>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0" orient="horz" pos="346">
          <p15:clr>
            <a:srgbClr val="FBAE40"/>
          </p15:clr>
        </p15:guide>
        <p15:guide id="11" pos="385">
          <p15:clr>
            <a:srgbClr val="FBAE40"/>
          </p15:clr>
        </p15:guide>
        <p15:guide id="12" pos="1179">
          <p15:clr>
            <a:srgbClr val="FBAE40"/>
          </p15:clr>
        </p15:guide>
        <p15:guide id="13"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62"/>
        <p:cNvGrpSpPr/>
        <p:nvPr/>
      </p:nvGrpSpPr>
      <p:grpSpPr>
        <a:xfrm>
          <a:off x="0" y="0"/>
          <a:ext cx="0" cy="0"/>
          <a:chOff x="0" y="0"/>
          <a:chExt cx="0" cy="0"/>
        </a:xfrm>
      </p:grpSpPr>
      <p:sp>
        <p:nvSpPr>
          <p:cNvPr id="63" name="Google Shape;63;p10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BIZ UDPゴシック" panose="020B0400000000000000" pitchFamily="50" charset="-128"/>
                <a:ea typeface="BIZ UDPゴシック" panose="020B0400000000000000" pitchFamily="50"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4" name="Google Shape;64;p10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BIZ UDPゴシック" panose="020B0400000000000000" pitchFamily="50" charset="-128"/>
                <a:ea typeface="BIZ UDPゴシック" panose="020B0400000000000000" pitchFamily="50" charset="-128"/>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5" name="Google Shape;65;p10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BIZ UDPゴシック" panose="020B0400000000000000" pitchFamily="50" charset="-128"/>
                <a:ea typeface="BIZ UDPゴシック" panose="020B0400000000000000" pitchFamily="50" charset="-128"/>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66" name="Google Shape;66;p10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BIZ UDPゴシック" panose="020B0400000000000000" pitchFamily="50" charset="-128"/>
                <a:ea typeface="BIZ UDPゴシック" panose="020B0400000000000000" pitchFamily="50" charset="-128"/>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67" name="Google Shape;67;p10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BIZ UDPゴシック" panose="020B0400000000000000" pitchFamily="50" charset="-128"/>
                <a:ea typeface="BIZ UDPゴシック" panose="020B0400000000000000" pitchFamily="50" charset="-128"/>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コンテンツ">
  <p:cSld name="コンテンツ">
    <p:spTree>
      <p:nvGrpSpPr>
        <p:cNvPr id="1" name="Shape 19"/>
        <p:cNvGrpSpPr/>
        <p:nvPr/>
      </p:nvGrpSpPr>
      <p:grpSpPr>
        <a:xfrm>
          <a:off x="0" y="0"/>
          <a:ext cx="0" cy="0"/>
          <a:chOff x="0" y="0"/>
          <a:chExt cx="0" cy="0"/>
        </a:xfrm>
      </p:grpSpPr>
      <p:sp>
        <p:nvSpPr>
          <p:cNvPr id="20" name="Google Shape;20;p92"/>
          <p:cNvSpPr/>
          <p:nvPr/>
        </p:nvSpPr>
        <p:spPr>
          <a:xfrm>
            <a:off x="2217907" y="1279270"/>
            <a:ext cx="6541182" cy="1656184"/>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endParaRPr sz="1600" b="0" i="0" u="none" strike="noStrike" cap="none" dirty="0">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21" name="Google Shape;21;p92"/>
          <p:cNvSpPr/>
          <p:nvPr/>
        </p:nvSpPr>
        <p:spPr>
          <a:xfrm>
            <a:off x="2217907" y="4556695"/>
            <a:ext cx="6541182" cy="1656184"/>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endParaRPr sz="1600" b="0" i="0" u="none" strike="noStrike" cap="none" dirty="0">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22" name="Google Shape;22;p92"/>
          <p:cNvSpPr txBox="1">
            <a:spLocks noGrp="1"/>
          </p:cNvSpPr>
          <p:nvPr>
            <p:ph type="ctrTitle"/>
          </p:nvPr>
        </p:nvSpPr>
        <p:spPr>
          <a:xfrm>
            <a:off x="1392691" y="220736"/>
            <a:ext cx="7576708" cy="48632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2799"/>
              <a:buFont typeface="Arial"/>
              <a:buNone/>
              <a:defRPr sz="2799" b="1" i="0">
                <a:solidFill>
                  <a:schemeClr val="accent1"/>
                </a:solidFill>
                <a:latin typeface="BIZ UDPゴシック" panose="020B0400000000000000" pitchFamily="50" charset="-128"/>
                <a:ea typeface="BIZ UDPゴシック" panose="020B0400000000000000" pitchFamily="50"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92"/>
          <p:cNvSpPr txBox="1"/>
          <p:nvPr/>
        </p:nvSpPr>
        <p:spPr>
          <a:xfrm>
            <a:off x="0" y="1"/>
            <a:ext cx="1259467" cy="8944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99"/>
              <a:buFont typeface="Arial"/>
              <a:buNone/>
            </a:pPr>
            <a:endParaRPr sz="2799" b="0" i="0" u="none" strike="noStrike" cap="none" dirty="0">
              <a:solidFill>
                <a:srgbClr val="000000"/>
              </a:solidFill>
              <a:latin typeface="BIZ UDPゴシック" panose="020B0400000000000000" pitchFamily="50" charset="-128"/>
              <a:ea typeface="BIZ UDPゴシック" panose="020B0400000000000000" pitchFamily="50" charset="-128"/>
              <a:cs typeface="Arial"/>
              <a:sym typeface="Arial"/>
            </a:endParaRPr>
          </a:p>
        </p:txBody>
      </p:sp>
      <p:cxnSp>
        <p:nvCxnSpPr>
          <p:cNvPr id="24" name="Google Shape;24;p92"/>
          <p:cNvCxnSpPr/>
          <p:nvPr/>
        </p:nvCxnSpPr>
        <p:spPr>
          <a:xfrm rot="10800000">
            <a:off x="1259476" y="1"/>
            <a:ext cx="0" cy="883627"/>
          </a:xfrm>
          <a:prstGeom prst="straightConnector1">
            <a:avLst/>
          </a:prstGeom>
          <a:noFill/>
          <a:ln w="9525" cap="flat" cmpd="sng">
            <a:solidFill>
              <a:schemeClr val="dk1"/>
            </a:solidFill>
            <a:prstDash val="solid"/>
            <a:miter lim="800000"/>
            <a:headEnd type="none" w="sm" len="sm"/>
            <a:tailEnd type="none" w="sm" len="sm"/>
          </a:ln>
        </p:spPr>
      </p:cxnSp>
      <p:cxnSp>
        <p:nvCxnSpPr>
          <p:cNvPr id="25" name="Google Shape;25;p92"/>
          <p:cNvCxnSpPr/>
          <p:nvPr/>
        </p:nvCxnSpPr>
        <p:spPr>
          <a:xfrm>
            <a:off x="-36512" y="883627"/>
            <a:ext cx="9180512"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タイトル スライド">
  <p:cSld name="2_タイトル スライド">
    <p:spTree>
      <p:nvGrpSpPr>
        <p:cNvPr id="1" name="Shape 2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0" orient="horz" pos="346">
          <p15:clr>
            <a:srgbClr val="FBAE40"/>
          </p15:clr>
        </p15:guide>
        <p15:guide id="11" pos="385">
          <p15:clr>
            <a:srgbClr val="FBAE40"/>
          </p15:clr>
        </p15:guide>
        <p15:guide id="12" pos="1179">
          <p15:clr>
            <a:srgbClr val="FBAE40"/>
          </p15:clr>
        </p15:guide>
        <p15:guide id="13"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タイトル スライド">
  <p:cSld name="5_タイトル スライド">
    <p:spTree>
      <p:nvGrpSpPr>
        <p:cNvPr id="1" name="Shape 27"/>
        <p:cNvGrpSpPr/>
        <p:nvPr/>
      </p:nvGrpSpPr>
      <p:grpSpPr>
        <a:xfrm>
          <a:off x="0" y="0"/>
          <a:ext cx="0" cy="0"/>
          <a:chOff x="0" y="0"/>
          <a:chExt cx="0" cy="0"/>
        </a:xfrm>
      </p:grpSpPr>
      <p:sp>
        <p:nvSpPr>
          <p:cNvPr id="28" name="Google Shape;28;p94"/>
          <p:cNvSpPr/>
          <p:nvPr/>
        </p:nvSpPr>
        <p:spPr>
          <a:xfrm>
            <a:off x="616027" y="1916832"/>
            <a:ext cx="7805010" cy="2736304"/>
          </a:xfrm>
          <a:prstGeom prst="rect">
            <a:avLst/>
          </a:prstGeom>
          <a:solidFill>
            <a:srgbClr val="F9FBFD"/>
          </a:solidFill>
          <a:ln w="28575"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33" dirty="0">
              <a:solidFill>
                <a:srgbClr val="FFFFFF"/>
              </a:solidFill>
              <a:latin typeface="BIZ UDPゴシック" panose="020B0400000000000000" pitchFamily="50" charset="-128"/>
              <a:ea typeface="BIZ UDPゴシック" panose="020B0400000000000000" pitchFamily="50" charset="-128"/>
              <a:cs typeface="Arial"/>
              <a:sym typeface="Arial"/>
            </a:endParaRPr>
          </a:p>
        </p:txBody>
      </p:sp>
      <p:sp>
        <p:nvSpPr>
          <p:cNvPr id="29" name="Google Shape;29;p94"/>
          <p:cNvSpPr txBox="1"/>
          <p:nvPr/>
        </p:nvSpPr>
        <p:spPr>
          <a:xfrm>
            <a:off x="616027" y="2249887"/>
            <a:ext cx="7805010" cy="2197422"/>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dk1"/>
              </a:buClr>
              <a:buSzPts val="5291"/>
              <a:buFont typeface="Meiryo"/>
              <a:buNone/>
            </a:pPr>
            <a:endParaRPr sz="5291" b="1" i="0" dirty="0">
              <a:solidFill>
                <a:srgbClr val="4472C4"/>
              </a:solidFill>
              <a:latin typeface="BIZ UDPゴシック" panose="020B0400000000000000" pitchFamily="50" charset="-128"/>
              <a:ea typeface="BIZ UDPゴシック" panose="020B0400000000000000" pitchFamily="50" charset="-128"/>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0" orient="horz" pos="346">
          <p15:clr>
            <a:srgbClr val="FBAE40"/>
          </p15:clr>
        </p15:guide>
        <p15:guide id="11" pos="385">
          <p15:clr>
            <a:srgbClr val="FBAE40"/>
          </p15:clr>
        </p15:guide>
        <p15:guide id="12" pos="1179">
          <p15:clr>
            <a:srgbClr val="FBAE40"/>
          </p15:clr>
        </p15:guide>
        <p15:guide id="13" orient="horz" pos="9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タイトル スライド">
  <p:cSld name="7_タイトル スライド">
    <p:spTree>
      <p:nvGrpSpPr>
        <p:cNvPr id="1" name="Shape 30"/>
        <p:cNvGrpSpPr/>
        <p:nvPr/>
      </p:nvGrpSpPr>
      <p:grpSpPr>
        <a:xfrm>
          <a:off x="0" y="0"/>
          <a:ext cx="0" cy="0"/>
          <a:chOff x="0" y="0"/>
          <a:chExt cx="0" cy="0"/>
        </a:xfrm>
      </p:grpSpPr>
      <p:sp>
        <p:nvSpPr>
          <p:cNvPr id="31" name="Google Shape;31;p95"/>
          <p:cNvSpPr txBox="1">
            <a:spLocks noGrp="1"/>
          </p:cNvSpPr>
          <p:nvPr>
            <p:ph type="ctrTitle"/>
          </p:nvPr>
        </p:nvSpPr>
        <p:spPr>
          <a:xfrm>
            <a:off x="1392691" y="220736"/>
            <a:ext cx="7576708" cy="48632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2799"/>
              <a:buFont typeface="Arial"/>
              <a:buNone/>
              <a:defRPr sz="2799" b="1" i="0">
                <a:solidFill>
                  <a:schemeClr val="accent1"/>
                </a:solidFill>
                <a:latin typeface="BIZ UDPゴシック" panose="020B0400000000000000" pitchFamily="50" charset="-128"/>
                <a:ea typeface="BIZ UDPゴシック" panose="020B0400000000000000" pitchFamily="50"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2" name="Google Shape;32;p95"/>
          <p:cNvSpPr txBox="1"/>
          <p:nvPr/>
        </p:nvSpPr>
        <p:spPr>
          <a:xfrm>
            <a:off x="0" y="1"/>
            <a:ext cx="1259467" cy="8944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99"/>
              <a:buFont typeface="Arial"/>
              <a:buNone/>
            </a:pPr>
            <a:endParaRPr sz="2799" dirty="0">
              <a:solidFill>
                <a:srgbClr val="000000"/>
              </a:solidFill>
              <a:latin typeface="BIZ UDPゴシック" panose="020B0400000000000000" pitchFamily="50" charset="-128"/>
              <a:ea typeface="BIZ UDPゴシック" panose="020B0400000000000000" pitchFamily="50" charset="-128"/>
              <a:cs typeface="Arial"/>
              <a:sym typeface="Arial"/>
            </a:endParaRPr>
          </a:p>
        </p:txBody>
      </p:sp>
      <p:cxnSp>
        <p:nvCxnSpPr>
          <p:cNvPr id="33" name="Google Shape;33;p95"/>
          <p:cNvCxnSpPr/>
          <p:nvPr/>
        </p:nvCxnSpPr>
        <p:spPr>
          <a:xfrm rot="10800000">
            <a:off x="1259476" y="1"/>
            <a:ext cx="0" cy="883627"/>
          </a:xfrm>
          <a:prstGeom prst="straightConnector1">
            <a:avLst/>
          </a:prstGeom>
          <a:noFill/>
          <a:ln w="9525" cap="flat" cmpd="sng">
            <a:solidFill>
              <a:schemeClr val="dk1"/>
            </a:solidFill>
            <a:prstDash val="solid"/>
            <a:miter lim="800000"/>
            <a:headEnd type="none" w="sm" len="sm"/>
            <a:tailEnd type="none" w="sm" len="sm"/>
          </a:ln>
        </p:spPr>
      </p:cxnSp>
      <p:cxnSp>
        <p:nvCxnSpPr>
          <p:cNvPr id="34" name="Google Shape;34;p95"/>
          <p:cNvCxnSpPr/>
          <p:nvPr/>
        </p:nvCxnSpPr>
        <p:spPr>
          <a:xfrm>
            <a:off x="-36512" y="883627"/>
            <a:ext cx="9180512"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0" orient="horz" pos="346">
          <p15:clr>
            <a:srgbClr val="FBAE40"/>
          </p15:clr>
        </p15:guide>
        <p15:guide id="11" pos="385">
          <p15:clr>
            <a:srgbClr val="FBAE40"/>
          </p15:clr>
        </p15:guide>
        <p15:guide id="12" pos="1179">
          <p15:clr>
            <a:srgbClr val="FBAE40"/>
          </p15:clr>
        </p15:guide>
        <p15:guide id="13" orient="horz" pos="913">
          <p15:clr>
            <a:srgbClr val="FBAE40"/>
          </p15:clr>
        </p15:guide>
        <p15:guide id="14" pos="2064">
          <p15:clr>
            <a:srgbClr val="FBAE40"/>
          </p15:clr>
        </p15:guide>
        <p15:guide id="15" pos="3787">
          <p15:clr>
            <a:srgbClr val="FBAE40"/>
          </p15:clr>
        </p15:guide>
        <p15:guide id="16" pos="5375">
          <p15:clr>
            <a:srgbClr val="FBAE40"/>
          </p15:clr>
        </p15:guide>
        <p15:guide id="17" orient="horz" pos="1253">
          <p15:clr>
            <a:srgbClr val="FBAE40"/>
          </p15:clr>
        </p15:guide>
        <p15:guide id="18" orient="horz" pos="1026">
          <p15:clr>
            <a:srgbClr val="FBAE40"/>
          </p15:clr>
        </p15:guide>
        <p15:guide id="19" orient="horz" pos="1480">
          <p15:clr>
            <a:srgbClr val="FBAE40"/>
          </p15:clr>
        </p15:guide>
        <p15:guide id="20" orient="horz" pos="1706">
          <p15:clr>
            <a:srgbClr val="FBAE40"/>
          </p15:clr>
        </p15:guide>
        <p15:guide id="21" orient="horz" pos="3861">
          <p15:clr>
            <a:srgbClr val="FBAE40"/>
          </p15:clr>
        </p15:guide>
        <p15:guide id="22" pos="1837">
          <p15:clr>
            <a:srgbClr val="FBAE40"/>
          </p15:clr>
        </p15:guide>
        <p15:guide id="23" pos="4014">
          <p15:clr>
            <a:srgbClr val="FBAE40"/>
          </p15:clr>
        </p15:guide>
        <p15:guide id="24" pos="2290">
          <p15:clr>
            <a:srgbClr val="FBAE40"/>
          </p15:clr>
        </p15:guide>
        <p15:guide id="25" pos="612">
          <p15:clr>
            <a:srgbClr val="FBAE40"/>
          </p15:clr>
        </p15:guide>
        <p15:guide id="26" pos="310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タイトル スライド">
  <p:cSld name="6_タイトル スライド">
    <p:spTree>
      <p:nvGrpSpPr>
        <p:cNvPr id="1" name="Shape 35"/>
        <p:cNvGrpSpPr/>
        <p:nvPr/>
      </p:nvGrpSpPr>
      <p:grpSpPr>
        <a:xfrm>
          <a:off x="0" y="0"/>
          <a:ext cx="0" cy="0"/>
          <a:chOff x="0" y="0"/>
          <a:chExt cx="0" cy="0"/>
        </a:xfrm>
      </p:grpSpPr>
      <p:sp>
        <p:nvSpPr>
          <p:cNvPr id="36" name="Google Shape;36;p96"/>
          <p:cNvSpPr txBox="1"/>
          <p:nvPr/>
        </p:nvSpPr>
        <p:spPr>
          <a:xfrm>
            <a:off x="61340" y="2998113"/>
            <a:ext cx="1447648" cy="8617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4472C4"/>
              </a:buClr>
              <a:buSzPts val="3599"/>
              <a:buFont typeface="Arial"/>
              <a:buNone/>
            </a:pPr>
            <a:r>
              <a:rPr lang="ja-JP" sz="3599" b="1" dirty="0">
                <a:solidFill>
                  <a:srgbClr val="4472C4"/>
                </a:solidFill>
                <a:latin typeface="BIZ UDPゴシック" panose="020B0400000000000000" pitchFamily="50" charset="-128"/>
                <a:ea typeface="BIZ UDPゴシック" panose="020B0400000000000000" pitchFamily="50" charset="-128"/>
                <a:cs typeface="Arial"/>
                <a:sym typeface="Arial"/>
              </a:rPr>
              <a:t>目次</a:t>
            </a:r>
            <a:endParaRPr dirty="0">
              <a:latin typeface="BIZ UDPゴシック" panose="020B0400000000000000" pitchFamily="50" charset="-128"/>
              <a:ea typeface="BIZ UDPゴシック" panose="020B0400000000000000" pitchFamily="50" charset="-128"/>
            </a:endParaRPr>
          </a:p>
        </p:txBody>
      </p:sp>
      <p:sp>
        <p:nvSpPr>
          <p:cNvPr id="37" name="Google Shape;37;p96"/>
          <p:cNvSpPr/>
          <p:nvPr/>
        </p:nvSpPr>
        <p:spPr>
          <a:xfrm>
            <a:off x="2217907" y="1279270"/>
            <a:ext cx="6541182" cy="1656184"/>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endParaRPr sz="1600" dirty="0">
              <a:solidFill>
                <a:srgbClr val="000000"/>
              </a:solidFill>
              <a:latin typeface="BIZ UDPゴシック" panose="020B0400000000000000" pitchFamily="50" charset="-128"/>
              <a:ea typeface="BIZ UDPゴシック" panose="020B0400000000000000" pitchFamily="50" charset="-128"/>
              <a:cs typeface="Arial"/>
              <a:sym typeface="Arial"/>
            </a:endParaRPr>
          </a:p>
        </p:txBody>
      </p:sp>
      <p:sp>
        <p:nvSpPr>
          <p:cNvPr id="38" name="Google Shape;38;p96"/>
          <p:cNvSpPr/>
          <p:nvPr/>
        </p:nvSpPr>
        <p:spPr>
          <a:xfrm>
            <a:off x="2217907" y="4556695"/>
            <a:ext cx="6541182" cy="1656184"/>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endParaRPr sz="1600" dirty="0">
              <a:solidFill>
                <a:srgbClr val="000000"/>
              </a:solidFill>
              <a:latin typeface="BIZ UDPゴシック" panose="020B0400000000000000" pitchFamily="50" charset="-128"/>
              <a:ea typeface="BIZ UDPゴシック" panose="020B0400000000000000" pitchFamily="50" charset="-128"/>
              <a:cs typeface="Arial"/>
              <a:sym typeface="Arial"/>
            </a:endParaRPr>
          </a:p>
        </p:txBody>
      </p:sp>
      <p:cxnSp>
        <p:nvCxnSpPr>
          <p:cNvPr id="39" name="Google Shape;39;p96"/>
          <p:cNvCxnSpPr/>
          <p:nvPr/>
        </p:nvCxnSpPr>
        <p:spPr>
          <a:xfrm rot="10800000">
            <a:off x="1699621" y="0"/>
            <a:ext cx="0" cy="685800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0" orient="horz" pos="346">
          <p15:clr>
            <a:srgbClr val="FBAE40"/>
          </p15:clr>
        </p15:guide>
        <p15:guide id="11" pos="385">
          <p15:clr>
            <a:srgbClr val="FBAE40"/>
          </p15:clr>
        </p15:guide>
        <p15:guide id="12" pos="1179">
          <p15:clr>
            <a:srgbClr val="FBAE40"/>
          </p15:clr>
        </p15:guide>
        <p15:guide id="13"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タイトル スライド">
  <p:cSld name="3_タイトル スライド">
    <p:spTree>
      <p:nvGrpSpPr>
        <p:cNvPr id="1" name="Shape 40"/>
        <p:cNvGrpSpPr/>
        <p:nvPr/>
      </p:nvGrpSpPr>
      <p:grpSpPr>
        <a:xfrm>
          <a:off x="0" y="0"/>
          <a:ext cx="0" cy="0"/>
          <a:chOff x="0" y="0"/>
          <a:chExt cx="0" cy="0"/>
        </a:xfrm>
      </p:grpSpPr>
      <p:sp>
        <p:nvSpPr>
          <p:cNvPr id="41" name="Google Shape;41;p97"/>
          <p:cNvSpPr/>
          <p:nvPr/>
        </p:nvSpPr>
        <p:spPr>
          <a:xfrm>
            <a:off x="4397496" y="6317066"/>
            <a:ext cx="360000" cy="360000"/>
          </a:xfrm>
          <a:prstGeom prst="ellipse">
            <a:avLst/>
          </a:prstGeom>
          <a:solidFill>
            <a:schemeClr val="lt1"/>
          </a:solidFill>
          <a:ln w="19050" cap="flat" cmpd="sng">
            <a:solidFill>
              <a:srgbClr val="009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cs typeface="Arial"/>
              <a:sym typeface="Arial"/>
            </a:endParaRPr>
          </a:p>
        </p:txBody>
      </p:sp>
      <p:sp>
        <p:nvSpPr>
          <p:cNvPr id="42" name="Google Shape;42;p97"/>
          <p:cNvSpPr txBox="1"/>
          <p:nvPr/>
        </p:nvSpPr>
        <p:spPr>
          <a:xfrm>
            <a:off x="4221932" y="6328430"/>
            <a:ext cx="720000" cy="36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ja-JP" sz="1600" b="1" i="0">
                <a:solidFill>
                  <a:srgbClr val="009650"/>
                </a:solidFill>
                <a:latin typeface="BIZ UDPゴシック" panose="020B0400000000000000" pitchFamily="50" charset="-128"/>
                <a:ea typeface="BIZ UDPゴシック" panose="020B0400000000000000" pitchFamily="50" charset="-128"/>
                <a:cs typeface="Arial"/>
                <a:sym typeface="Arial"/>
              </a:rPr>
              <a:t>‹#›</a:t>
            </a:fld>
            <a:endParaRPr sz="1600" b="1" i="0" dirty="0">
              <a:solidFill>
                <a:srgbClr val="009650"/>
              </a:solidFill>
              <a:latin typeface="BIZ UDPゴシック" panose="020B0400000000000000" pitchFamily="50" charset="-128"/>
              <a:ea typeface="BIZ UDPゴシック" panose="020B0400000000000000" pitchFamily="50" charset="-128"/>
              <a:cs typeface="Arial"/>
              <a:sym typeface="Arial"/>
            </a:endParaRPr>
          </a:p>
        </p:txBody>
      </p:sp>
      <p:sp>
        <p:nvSpPr>
          <p:cNvPr id="43" name="Google Shape;43;p9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BIZ UDPゴシック" panose="020B0400000000000000" pitchFamily="50" charset="-128"/>
                <a:ea typeface="BIZ UDPゴシック" panose="020B0400000000000000" pitchFamily="50"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4" name="Google Shape;44;p9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BIZ UDPゴシック" panose="020B0400000000000000" pitchFamily="50" charset="-128"/>
                <a:ea typeface="BIZ UDPゴシック" panose="020B0400000000000000" pitchFamily="50" charset="-128"/>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45" name="Google Shape;45;p9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BIZ UDPゴシック" panose="020B0400000000000000" pitchFamily="50" charset="-128"/>
                <a:ea typeface="BIZ UDPゴシック" panose="020B0400000000000000" pitchFamily="50" charset="-128"/>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46" name="Google Shape;46;p9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BIZ UDPゴシック" panose="020B0400000000000000" pitchFamily="50" charset="-128"/>
                <a:ea typeface="BIZ UDPゴシック" panose="020B0400000000000000" pitchFamily="50" charset="-128"/>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0" orient="horz" pos="346">
          <p15:clr>
            <a:srgbClr val="FBAE40"/>
          </p15:clr>
        </p15:guide>
        <p15:guide id="11" pos="385">
          <p15:clr>
            <a:srgbClr val="FBAE40"/>
          </p15:clr>
        </p15:guide>
        <p15:guide id="12" pos="1179">
          <p15:clr>
            <a:srgbClr val="FBAE40"/>
          </p15:clr>
        </p15:guide>
        <p15:guide id="13"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47"/>
        <p:cNvGrpSpPr/>
        <p:nvPr/>
      </p:nvGrpSpPr>
      <p:grpSpPr>
        <a:xfrm>
          <a:off x="0" y="0"/>
          <a:ext cx="0" cy="0"/>
          <a:chOff x="0" y="0"/>
          <a:chExt cx="0" cy="0"/>
        </a:xfrm>
      </p:grpSpPr>
      <p:sp>
        <p:nvSpPr>
          <p:cNvPr id="48" name="Google Shape;48;p98"/>
          <p:cNvSpPr/>
          <p:nvPr/>
        </p:nvSpPr>
        <p:spPr>
          <a:xfrm>
            <a:off x="251289" y="188465"/>
            <a:ext cx="8640000" cy="6300000"/>
          </a:xfrm>
          <a:prstGeom prst="roundRect">
            <a:avLst>
              <a:gd name="adj" fmla="val 11066"/>
            </a:avLst>
          </a:prstGeom>
          <a:noFill/>
          <a:ln w="19050" cap="flat" cmpd="sng">
            <a:solidFill>
              <a:srgbClr val="009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BIZ UDPゴシック" panose="020B0400000000000000" pitchFamily="50" charset="-128"/>
              <a:ea typeface="BIZ UDPゴシック" panose="020B0400000000000000" pitchFamily="50" charset="-128"/>
              <a:cs typeface="Arial"/>
              <a:sym typeface="Arial"/>
            </a:endParaRPr>
          </a:p>
        </p:txBody>
      </p:sp>
      <p:sp>
        <p:nvSpPr>
          <p:cNvPr id="49" name="Google Shape;49;p98"/>
          <p:cNvSpPr/>
          <p:nvPr/>
        </p:nvSpPr>
        <p:spPr>
          <a:xfrm>
            <a:off x="4397496" y="6317066"/>
            <a:ext cx="360000" cy="360000"/>
          </a:xfrm>
          <a:prstGeom prst="ellipse">
            <a:avLst/>
          </a:prstGeom>
          <a:solidFill>
            <a:schemeClr val="lt1"/>
          </a:solidFill>
          <a:ln w="19050" cap="flat" cmpd="sng">
            <a:solidFill>
              <a:srgbClr val="009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cs typeface="Arial"/>
              <a:sym typeface="Arial"/>
            </a:endParaRPr>
          </a:p>
        </p:txBody>
      </p:sp>
      <p:sp>
        <p:nvSpPr>
          <p:cNvPr id="50" name="Google Shape;50;p98"/>
          <p:cNvSpPr txBox="1">
            <a:spLocks noGrp="1"/>
          </p:cNvSpPr>
          <p:nvPr>
            <p:ph type="ctrTitle"/>
          </p:nvPr>
        </p:nvSpPr>
        <p:spPr>
          <a:xfrm>
            <a:off x="1767718" y="529052"/>
            <a:ext cx="7200000" cy="540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9650"/>
              </a:buClr>
              <a:buSzPts val="3200"/>
              <a:buFont typeface="Arial"/>
              <a:buNone/>
              <a:defRPr sz="3200" b="1" i="0">
                <a:solidFill>
                  <a:srgbClr val="009650"/>
                </a:solidFill>
                <a:latin typeface="BIZ UDPゴシック" panose="020B0400000000000000" pitchFamily="50" charset="-128"/>
                <a:ea typeface="BIZ UDPゴシック" panose="020B0400000000000000" pitchFamily="50"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98"/>
          <p:cNvSpPr txBox="1">
            <a:spLocks noGrp="1"/>
          </p:cNvSpPr>
          <p:nvPr>
            <p:ph type="subTitle" idx="1"/>
          </p:nvPr>
        </p:nvSpPr>
        <p:spPr>
          <a:xfrm>
            <a:off x="1771210" y="1459133"/>
            <a:ext cx="6858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b="1" i="0">
                <a:latin typeface="BIZ UDPゴシック" panose="020B0400000000000000" pitchFamily="50" charset="-128"/>
                <a:ea typeface="BIZ UDPゴシック" panose="020B0400000000000000" pitchFamily="50" charset="-128"/>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cxnSp>
        <p:nvCxnSpPr>
          <p:cNvPr id="52" name="Google Shape;52;p98"/>
          <p:cNvCxnSpPr/>
          <p:nvPr/>
        </p:nvCxnSpPr>
        <p:spPr>
          <a:xfrm>
            <a:off x="251289" y="1268413"/>
            <a:ext cx="8640000" cy="0"/>
          </a:xfrm>
          <a:prstGeom prst="straightConnector1">
            <a:avLst/>
          </a:prstGeom>
          <a:noFill/>
          <a:ln w="19050" cap="flat" cmpd="sng">
            <a:solidFill>
              <a:srgbClr val="009650"/>
            </a:solidFill>
            <a:prstDash val="solid"/>
            <a:miter lim="800000"/>
            <a:headEnd type="none" w="sm" len="sm"/>
            <a:tailEnd type="none" w="sm" len="sm"/>
          </a:ln>
        </p:spPr>
      </p:cxnSp>
      <p:cxnSp>
        <p:nvCxnSpPr>
          <p:cNvPr id="53" name="Google Shape;53;p98"/>
          <p:cNvCxnSpPr/>
          <p:nvPr/>
        </p:nvCxnSpPr>
        <p:spPr>
          <a:xfrm>
            <a:off x="1692275" y="1269700"/>
            <a:ext cx="0" cy="5220000"/>
          </a:xfrm>
          <a:prstGeom prst="straightConnector1">
            <a:avLst/>
          </a:prstGeom>
          <a:noFill/>
          <a:ln w="19050" cap="flat" cmpd="sng">
            <a:solidFill>
              <a:srgbClr val="009650"/>
            </a:solidFill>
            <a:prstDash val="solid"/>
            <a:miter lim="800000"/>
            <a:headEnd type="none" w="sm" len="sm"/>
            <a:tailEnd type="none" w="sm" len="sm"/>
          </a:ln>
        </p:spPr>
      </p:cxnSp>
      <p:sp>
        <p:nvSpPr>
          <p:cNvPr id="54" name="Google Shape;54;p98"/>
          <p:cNvSpPr txBox="1"/>
          <p:nvPr/>
        </p:nvSpPr>
        <p:spPr>
          <a:xfrm>
            <a:off x="4221932" y="6328430"/>
            <a:ext cx="720000" cy="36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ja-JP" sz="1600" b="1" i="0">
                <a:solidFill>
                  <a:srgbClr val="009650"/>
                </a:solidFill>
                <a:latin typeface="BIZ UDPゴシック" panose="020B0400000000000000" pitchFamily="50" charset="-128"/>
                <a:ea typeface="BIZ UDPゴシック" panose="020B0400000000000000" pitchFamily="50" charset="-128"/>
                <a:cs typeface="Arial"/>
                <a:sym typeface="Arial"/>
              </a:rPr>
              <a:t>‹#›</a:t>
            </a:fld>
            <a:endParaRPr sz="1600" b="1" i="0" dirty="0">
              <a:solidFill>
                <a:srgbClr val="009650"/>
              </a:solidFill>
              <a:latin typeface="BIZ UDPゴシック" panose="020B0400000000000000" pitchFamily="50" charset="-128"/>
              <a:ea typeface="BIZ UDPゴシック" panose="020B0400000000000000" pitchFamily="50" charset="-128"/>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0" orient="horz" pos="346">
          <p15:clr>
            <a:srgbClr val="FBAE40"/>
          </p15:clr>
        </p15:guide>
        <p15:guide id="11" pos="385">
          <p15:clr>
            <a:srgbClr val="FBAE40"/>
          </p15:clr>
        </p15:guide>
        <p15:guide id="12" pos="1179">
          <p15:clr>
            <a:srgbClr val="FBAE40"/>
          </p15:clr>
        </p15:guide>
        <p15:guide id="13"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タイトル スライド">
  <p:cSld name="1_タイトル スライド">
    <p:spTree>
      <p:nvGrpSpPr>
        <p:cNvPr id="1" name="Shape 55"/>
        <p:cNvGrpSpPr/>
        <p:nvPr/>
      </p:nvGrpSpPr>
      <p:grpSpPr>
        <a:xfrm>
          <a:off x="0" y="0"/>
          <a:ext cx="0" cy="0"/>
          <a:chOff x="0" y="0"/>
          <a:chExt cx="0" cy="0"/>
        </a:xfrm>
      </p:grpSpPr>
      <p:sp>
        <p:nvSpPr>
          <p:cNvPr id="56" name="Google Shape;56;p99"/>
          <p:cNvSpPr/>
          <p:nvPr/>
        </p:nvSpPr>
        <p:spPr>
          <a:xfrm>
            <a:off x="251289" y="188465"/>
            <a:ext cx="8640000" cy="6300000"/>
          </a:xfrm>
          <a:prstGeom prst="roundRect">
            <a:avLst>
              <a:gd name="adj" fmla="val 11066"/>
            </a:avLst>
          </a:prstGeom>
          <a:noFill/>
          <a:ln w="19050" cap="flat" cmpd="sng">
            <a:solidFill>
              <a:srgbClr val="009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BIZ UDPゴシック" panose="020B0400000000000000" pitchFamily="50" charset="-128"/>
              <a:ea typeface="BIZ UDPゴシック" panose="020B0400000000000000" pitchFamily="50" charset="-128"/>
              <a:cs typeface="Arial"/>
              <a:sym typeface="Arial"/>
            </a:endParaRPr>
          </a:p>
        </p:txBody>
      </p:sp>
      <p:sp>
        <p:nvSpPr>
          <p:cNvPr id="57" name="Google Shape;57;p99"/>
          <p:cNvSpPr/>
          <p:nvPr/>
        </p:nvSpPr>
        <p:spPr>
          <a:xfrm>
            <a:off x="4397496" y="6317066"/>
            <a:ext cx="360000" cy="360000"/>
          </a:xfrm>
          <a:prstGeom prst="ellipse">
            <a:avLst/>
          </a:prstGeom>
          <a:solidFill>
            <a:schemeClr val="lt1"/>
          </a:solidFill>
          <a:ln w="19050" cap="flat" cmpd="sng">
            <a:solidFill>
              <a:srgbClr val="009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BIZ UDPゴシック" panose="020B0400000000000000" pitchFamily="50" charset="-128"/>
              <a:ea typeface="BIZ UDPゴシック" panose="020B0400000000000000" pitchFamily="50" charset="-128"/>
              <a:cs typeface="Arial"/>
              <a:sym typeface="Arial"/>
            </a:endParaRPr>
          </a:p>
        </p:txBody>
      </p:sp>
      <p:sp>
        <p:nvSpPr>
          <p:cNvPr id="58" name="Google Shape;58;p99"/>
          <p:cNvSpPr txBox="1">
            <a:spLocks noGrp="1"/>
          </p:cNvSpPr>
          <p:nvPr>
            <p:ph type="ctrTitle"/>
          </p:nvPr>
        </p:nvSpPr>
        <p:spPr>
          <a:xfrm>
            <a:off x="1767718" y="529052"/>
            <a:ext cx="7200000" cy="540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9650"/>
              </a:buClr>
              <a:buSzPts val="3200"/>
              <a:buFont typeface="Arial"/>
              <a:buNone/>
              <a:defRPr sz="3200" b="1" i="0">
                <a:solidFill>
                  <a:srgbClr val="009650"/>
                </a:solidFill>
                <a:latin typeface="BIZ UDPゴシック" panose="020B0400000000000000" pitchFamily="50" charset="-128"/>
                <a:ea typeface="BIZ UDPゴシック" panose="020B0400000000000000" pitchFamily="50"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9" name="Google Shape;59;p99"/>
          <p:cNvSpPr txBox="1">
            <a:spLocks noGrp="1"/>
          </p:cNvSpPr>
          <p:nvPr>
            <p:ph type="subTitle" idx="1"/>
          </p:nvPr>
        </p:nvSpPr>
        <p:spPr>
          <a:xfrm>
            <a:off x="507804" y="1459133"/>
            <a:ext cx="8280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b="1" i="0">
                <a:latin typeface="BIZ UDPゴシック" panose="020B0400000000000000" pitchFamily="50" charset="-128"/>
                <a:ea typeface="BIZ UDPゴシック" panose="020B0400000000000000" pitchFamily="50" charset="-128"/>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cxnSp>
        <p:nvCxnSpPr>
          <p:cNvPr id="60" name="Google Shape;60;p99"/>
          <p:cNvCxnSpPr/>
          <p:nvPr/>
        </p:nvCxnSpPr>
        <p:spPr>
          <a:xfrm>
            <a:off x="251289" y="1268413"/>
            <a:ext cx="8640000" cy="0"/>
          </a:xfrm>
          <a:prstGeom prst="straightConnector1">
            <a:avLst/>
          </a:prstGeom>
          <a:noFill/>
          <a:ln w="19050" cap="flat" cmpd="sng">
            <a:solidFill>
              <a:srgbClr val="009650"/>
            </a:solidFill>
            <a:prstDash val="solid"/>
            <a:miter lim="800000"/>
            <a:headEnd type="none" w="sm" len="sm"/>
            <a:tailEnd type="none" w="sm" len="sm"/>
          </a:ln>
        </p:spPr>
      </p:cxnSp>
      <p:sp>
        <p:nvSpPr>
          <p:cNvPr id="61" name="Google Shape;61;p99"/>
          <p:cNvSpPr txBox="1"/>
          <p:nvPr/>
        </p:nvSpPr>
        <p:spPr>
          <a:xfrm>
            <a:off x="4221932" y="6328430"/>
            <a:ext cx="720000" cy="36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ja-JP" sz="1600" b="1" i="0">
                <a:solidFill>
                  <a:srgbClr val="009650"/>
                </a:solidFill>
                <a:latin typeface="BIZ UDPゴシック" panose="020B0400000000000000" pitchFamily="50" charset="-128"/>
                <a:ea typeface="BIZ UDPゴシック" panose="020B0400000000000000" pitchFamily="50" charset="-128"/>
                <a:cs typeface="Arial"/>
                <a:sym typeface="Arial"/>
              </a:rPr>
              <a:t>‹#›</a:t>
            </a:fld>
            <a:endParaRPr sz="1600" b="1" i="0" dirty="0">
              <a:solidFill>
                <a:srgbClr val="009650"/>
              </a:solidFill>
              <a:latin typeface="BIZ UDPゴシック" panose="020B0400000000000000" pitchFamily="50" charset="-128"/>
              <a:ea typeface="BIZ UDPゴシック" panose="020B0400000000000000" pitchFamily="50" charset="-128"/>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0" orient="horz" pos="346">
          <p15:clr>
            <a:srgbClr val="FBAE40"/>
          </p15:clr>
        </p15:guide>
        <p15:guide id="11" pos="385">
          <p15:clr>
            <a:srgbClr val="FBAE40"/>
          </p15:clr>
        </p15:guide>
        <p15:guide id="12" pos="1179">
          <p15:clr>
            <a:srgbClr val="FBAE40"/>
          </p15:clr>
        </p15:guide>
        <p15:guide id="13" orient="horz" pos="913">
          <p15:clr>
            <a:srgbClr val="FBAE40"/>
          </p15:clr>
        </p15:guide>
        <p15:guide id="14" pos="2086">
          <p15:clr>
            <a:srgbClr val="FBAE40"/>
          </p15:clr>
        </p15:guide>
        <p15:guide id="15" pos="4127">
          <p15:clr>
            <a:srgbClr val="FBAE40"/>
          </p15:clr>
        </p15:guide>
        <p15:guide id="16" pos="5375">
          <p15:clr>
            <a:srgbClr val="FBAE40"/>
          </p15:clr>
        </p15:guide>
        <p15:guide id="17" pos="2767">
          <p15:clr>
            <a:srgbClr val="FBAE40"/>
          </p15:clr>
        </p15:guide>
        <p15:guide id="18" pos="2993">
          <p15:clr>
            <a:srgbClr val="FBAE40"/>
          </p15:clr>
        </p15:guide>
        <p15:guide id="19" orient="horz" pos="1933">
          <p15:clr>
            <a:srgbClr val="FBAE40"/>
          </p15:clr>
        </p15:guide>
        <p15:guide id="20" orient="horz" pos="1706">
          <p15:clr>
            <a:srgbClr val="FBAE40"/>
          </p15:clr>
        </p15:guide>
        <p15:guide id="21" orient="horz" pos="1480">
          <p15:clr>
            <a:srgbClr val="FBAE40"/>
          </p15:clr>
        </p15:guide>
        <p15:guide id="22" orient="horz" pos="1253">
          <p15:clr>
            <a:srgbClr val="FBAE40"/>
          </p15:clr>
        </p15:guide>
        <p15:guide id="23" orient="horz" pos="2387">
          <p15:clr>
            <a:srgbClr val="FBAE40"/>
          </p15:clr>
        </p15:guide>
        <p15:guide id="24" orient="horz" pos="2614">
          <p15:clr>
            <a:srgbClr val="FBAE40"/>
          </p15:clr>
        </p15:guide>
        <p15:guide id="25" orient="horz" pos="3861">
          <p15:clr>
            <a:srgbClr val="FBAE40"/>
          </p15:clr>
        </p15:guide>
        <p15:guide id="26" pos="4354">
          <p15:clr>
            <a:srgbClr val="FBAE40"/>
          </p15:clr>
        </p15:guide>
        <p15:guide id="27" pos="3107">
          <p15:clr>
            <a:srgbClr val="FBAE40"/>
          </p15:clr>
        </p15:guide>
        <p15:guide id="28" pos="3334">
          <p15:clr>
            <a:srgbClr val="FBAE40"/>
          </p15:clr>
        </p15:guide>
        <p15:guide id="29" pos="2653">
          <p15:clr>
            <a:srgbClr val="FBAE40"/>
          </p15:clr>
        </p15:guide>
        <p15:guide id="30" pos="1859">
          <p15:clr>
            <a:srgbClr val="FBAE40"/>
          </p15:clr>
        </p15:guide>
        <p15:guide id="31" pos="446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9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9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BIZ UDPゴシック" panose="020B0400000000000000" pitchFamily="50" charset="-128"/>
                <a:ea typeface="BIZ UDPゴシック" panose="020B0400000000000000" pitchFamily="50" charset="-128"/>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ja-JP" altLang="en-US" dirty="0"/>
          </a:p>
        </p:txBody>
      </p:sp>
      <p:sp>
        <p:nvSpPr>
          <p:cNvPr id="13" name="Google Shape;13;p9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BIZ UDPゴシック" panose="020B0400000000000000" pitchFamily="50" charset="-128"/>
                <a:ea typeface="BIZ UDPゴシック" panose="020B0400000000000000" pitchFamily="50" charset="-128"/>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ja-JP" altLang="en-US" dirty="0"/>
          </a:p>
        </p:txBody>
      </p:sp>
      <p:sp>
        <p:nvSpPr>
          <p:cNvPr id="14" name="Google Shape;14;p9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BIZ UDPゴシック" panose="020B0400000000000000" pitchFamily="50" charset="-128"/>
                <a:ea typeface="BIZ UDPゴシック" panose="020B0400000000000000" pitchFamily="50" charset="-128"/>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8875187A-F7FB-1C46-4DA8-D0695508042C}"/>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54E87EE6-3916-8A9B-56CD-600B852EE2F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83F8D89C-EEC0-C398-9642-062EE2FC90C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F071A2CF-D711-F332-70B0-6BB80D00D5C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AA917150-A8CE-93F1-0440-BEA4F075478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2628B374-C2E6-71AE-607C-86CEB4799B07}"/>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F81C88C6-D4DA-8A21-5304-8E143100C166}"/>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5" name="図 4" descr="グラフィカル ユーザー インターフェイス, グラフ, アプリケーション&#10;&#10;AI 生成コンテンツは誤りを含む可能性があります。">
            <a:extLst>
              <a:ext uri="{FF2B5EF4-FFF2-40B4-BE49-F238E27FC236}">
                <a16:creationId xmlns:a16="http://schemas.microsoft.com/office/drawing/2014/main" id="{1B202889-0017-AF0C-4B64-BF0DB55F198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 name="図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937BF7E8-7BEF-1B86-F3C5-82317BAF334F}"/>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 name="図 4"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A55CCA89-04B1-9AAD-4E72-5334E0D3FEB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 name="図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953DF15C-9CF0-EC3E-72EC-0B8A54666218}"/>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5" name="図 4" descr="ダイアグラム&#10;&#10;AI 生成コンテンツは誤りを含む可能性があります。">
            <a:extLst>
              <a:ext uri="{FF2B5EF4-FFF2-40B4-BE49-F238E27FC236}">
                <a16:creationId xmlns:a16="http://schemas.microsoft.com/office/drawing/2014/main" id="{140A7910-A375-2AD6-448A-89DE824DE45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 name="図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400ADECC-CB55-6D66-6796-37C49BA9147F}"/>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201D0DCB-74AA-B244-3736-D144F44D06E5}"/>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522373A9-EEE8-A24C-C69F-927180E3E835}"/>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5EB1544C-9E23-14E2-87B8-C5CB3553AFCC}"/>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615CD7E3-80BA-567C-6EA2-F7A74F89760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5" name="図 4" descr="QR コード&#10;&#10;AI 生成コンテンツは誤りを含む可能性があります。">
            <a:extLst>
              <a:ext uri="{FF2B5EF4-FFF2-40B4-BE49-F238E27FC236}">
                <a16:creationId xmlns:a16="http://schemas.microsoft.com/office/drawing/2014/main" id="{371A486E-1FAC-B701-129F-6C822B26264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FF3A4FA0-542D-C06D-0322-F3F9AD321292}"/>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9518127F-70A2-2514-A735-89A433CAC7C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pic>
        <p:nvPicPr>
          <p:cNvPr id="3" name="図 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D4FA5D69-D157-5836-A8BE-126C3AF84D1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E7FFB973-7754-5C69-EAA2-20020032FA9A}"/>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3" name="図 2" descr="テーブル&#10;&#10;AI 生成コンテンツは誤りを含む可能性があります。">
            <a:extLst>
              <a:ext uri="{FF2B5EF4-FFF2-40B4-BE49-F238E27FC236}">
                <a16:creationId xmlns:a16="http://schemas.microsoft.com/office/drawing/2014/main" id="{870D2131-01D5-5C43-2D90-F74FC0FFFD02}"/>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2E05FF00-39C4-DD73-3A7D-734ED091892A}"/>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301F0F70-B884-598A-0BC4-6EB820D10DC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BC6DC934-A9AC-96FE-BCF5-C1C68C0CFC6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5" name="図 4"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FBFC0253-71F2-9B7F-E196-B8DDBD5A0146}"/>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7855F4C4-AB97-EF2F-7454-190E5396509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pic>
        <p:nvPicPr>
          <p:cNvPr id="5" name="図 4" descr="グラフィカル ユーザー インターフェイス, テキスト&#10;&#10;AI 生成コンテンツは誤りを含む可能性があります。">
            <a:extLst>
              <a:ext uri="{FF2B5EF4-FFF2-40B4-BE49-F238E27FC236}">
                <a16:creationId xmlns:a16="http://schemas.microsoft.com/office/drawing/2014/main" id="{5873ECAD-15EF-FD18-51AA-CA5DCA8F4C0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pic>
        <p:nvPicPr>
          <p:cNvPr id="5" name="図 4" descr="図形&#10;&#10;AI 生成コンテンツは誤りを含む可能性があります。">
            <a:extLst>
              <a:ext uri="{FF2B5EF4-FFF2-40B4-BE49-F238E27FC236}">
                <a16:creationId xmlns:a16="http://schemas.microsoft.com/office/drawing/2014/main" id="{B1BC5B5D-6550-31D3-FC7B-1BB895682FDC}"/>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pic>
        <p:nvPicPr>
          <p:cNvPr id="5" name="図 4" descr="グラフィカル ユーザー インターフェイス, テキスト&#10;&#10;AI 生成コンテンツは誤りを含む可能性があります。">
            <a:extLst>
              <a:ext uri="{FF2B5EF4-FFF2-40B4-BE49-F238E27FC236}">
                <a16:creationId xmlns:a16="http://schemas.microsoft.com/office/drawing/2014/main" id="{C701A1DC-4B82-F784-8B26-C1C6CFCBD9E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F7459596-41C8-DB28-A0A2-FD89E81525A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pic>
        <p:nvPicPr>
          <p:cNvPr id="5" name="図 4" descr="テキスト, タイムライン&#10;&#10;AI 生成コンテンツは誤りを含む可能性があります。">
            <a:extLst>
              <a:ext uri="{FF2B5EF4-FFF2-40B4-BE49-F238E27FC236}">
                <a16:creationId xmlns:a16="http://schemas.microsoft.com/office/drawing/2014/main" id="{343A181F-8282-29DC-B618-5F033ADBB8A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3" name="図 2" descr="テキスト, 手紙&#10;&#10;AI 生成コンテンツは誤りを含む可能性があります。">
            <a:extLst>
              <a:ext uri="{FF2B5EF4-FFF2-40B4-BE49-F238E27FC236}">
                <a16:creationId xmlns:a16="http://schemas.microsoft.com/office/drawing/2014/main" id="{D8AC2B79-E5E6-1A76-FE60-9DD15B3B7C22}"/>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0232F0E1-39B3-FAC8-9AF1-69E31C88390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D46E8CD-60C5-ACA1-729C-63F5C00C08F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3F3C51F7-6B37-9849-EC85-5880E27DDF1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E5D7CBEF-B1AD-A98F-4112-B21B2E03F71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08BB6DCD-EA13-56DE-9AC8-6FBAE0A3454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D449B813-D19A-E6A6-12EC-F98E8510F59C}"/>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50887271-F6FE-387E-498A-468EBAD5CA3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A9BD6EA8-783A-C0E9-53B8-580F671079C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pic>
        <p:nvPicPr>
          <p:cNvPr id="5" name="図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2D19C823-F781-4872-66DE-15E4BC1BBEB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pic>
        <p:nvPicPr>
          <p:cNvPr id="6" name="図 5" descr="グラフィカル ユーザー インターフェイス&#10;&#10;AI 生成コンテンツは誤りを含む可能性があります。">
            <a:extLst>
              <a:ext uri="{FF2B5EF4-FFF2-40B4-BE49-F238E27FC236}">
                <a16:creationId xmlns:a16="http://schemas.microsoft.com/office/drawing/2014/main" id="{2ECE9FDD-7054-C32A-48F6-0A8831D1A5B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6855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5" name="図 4" descr="グラフィカル ユーザー インターフェイス, テキスト&#10;&#10;AI 生成コンテンツは誤りを含む可能性があります。">
            <a:extLst>
              <a:ext uri="{FF2B5EF4-FFF2-40B4-BE49-F238E27FC236}">
                <a16:creationId xmlns:a16="http://schemas.microsoft.com/office/drawing/2014/main" id="{904F9905-8F96-9F5A-B07D-D3D00DB03B2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284CB57A-99DB-6853-AD25-BBD713EDEEF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pic>
        <p:nvPicPr>
          <p:cNvPr id="8" name="図 7"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B98F7C33-A3BA-61B0-E1F0-BD78C5B7ADB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57225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0F6CAE3F-B4DF-09F7-6333-4136B048F8C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80755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pic>
        <p:nvPicPr>
          <p:cNvPr id="5" name="図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863AF85-04A1-299A-7A8E-266B6C703D7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20794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EA8EA276-D6EE-071E-2398-98AFF001780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90068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2F1CFDB5-7594-6BB2-97FB-45CDAF931FC6}"/>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9392C336-A92F-C3FF-8498-29B4C4BDBDF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A3FCEB9A-77B4-BF5E-ED06-E9BD1C663D5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5" name="図 4"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69BCCF47-F402-6E2A-7245-8A5C98A0F7D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65CC626D-19D6-55AA-DD9F-3D575FF5872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ホワイト">
  <a:themeElements>
    <a:clrScheme name="ホワイ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5795d37d96404192750809669c9033c">
  <xsd:schema xmlns:xsd="http://www.w3.org/2001/XMLSchema" xmlns:xs="http://www.w3.org/2001/XMLSchema" xmlns:p="http://schemas.microsoft.com/office/2006/metadata/properties" xmlns:ns2="5ee39776-654d-4190-9d41-90b94a876707" targetNamespace="http://schemas.microsoft.com/office/2006/metadata/properties" ma:root="true" ma:fieldsID="bb6f93af269e763353c94d06e4f29cb8"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B8C418-15C4-4EA1-B21E-300265C944A7}">
  <ds:schemaRefs>
    <ds:schemaRef ds:uri="http://schemas.microsoft.com/sharepoint/v3/contenttype/forms"/>
  </ds:schemaRefs>
</ds:datastoreItem>
</file>

<file path=customXml/itemProps2.xml><?xml version="1.0" encoding="utf-8"?>
<ds:datastoreItem xmlns:ds="http://schemas.openxmlformats.org/officeDocument/2006/customXml" ds:itemID="{80B1BDE7-12E3-4E72-93A4-2D659C7F5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39776-654d-4190-9d41-90b94a876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7FA62B-EE70-4716-AAD8-4B885B2702CB}">
  <ds:schemaRefs>
    <ds:schemaRef ds:uri="5ee39776-654d-4190-9d41-90b94a87670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498</TotalTime>
  <Words>4798</Words>
  <Application>Microsoft Office PowerPoint</Application>
  <PresentationFormat>画面に合わせる (4:3)</PresentationFormat>
  <Paragraphs>497</Paragraphs>
  <Slides>55</Slides>
  <Notes>55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55</vt:i4>
      </vt:variant>
    </vt:vector>
  </HeadingPairs>
  <TitlesOfParts>
    <vt:vector size="60" baseType="lpstr">
      <vt:lpstr>BIZ UDPゴシック</vt:lpstr>
      <vt:lpstr>Meiryo UI</vt:lpstr>
      <vt:lpstr>Meiryo</vt:lpstr>
      <vt:lpstr>Arial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望月桃華(cC38508)</dc:creator>
  <cp:lastModifiedBy>河村　奈美</cp:lastModifiedBy>
  <cp:revision>34</cp:revision>
  <cp:lastPrinted>2026-03-17T10:15:40Z</cp:lastPrinted>
  <dcterms:created xsi:type="dcterms:W3CDTF">2021-12-21T00:45:50Z</dcterms:created>
  <dcterms:modified xsi:type="dcterms:W3CDTF">2026-03-17T10:23:46Z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