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669088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6"/>
    <p:restoredTop sz="76306" autoAdjust="0"/>
  </p:normalViewPr>
  <p:slideViewPr>
    <p:cSldViewPr snapToGrid="0">
      <p:cViewPr varScale="1">
        <p:scale>
          <a:sx n="81" d="100"/>
          <a:sy n="81" d="100"/>
        </p:scale>
        <p:origin x="17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3BB1F-9CE9-2B4F-93D3-446FCBDD725B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88AF7-7039-C74F-B0C4-931B987FE3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788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2484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5727B-F309-310D-E428-3BFC60AB3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DABDDA-96EC-B9A7-17F3-18C380973B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DF7FEF-65C0-4F66-C835-9A919766F0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2C5E435-440A-F1AE-68E3-CE141BC87F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4597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2A07D-FB38-5CD6-0A2D-D48268F25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A1544FB-E747-84AB-9829-3D02BB3892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A02EE7-26E0-0DD3-7F99-5F7834161E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3CF3AD-850E-0612-D611-6F4B3D56DA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751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D38F2-06E0-15C6-306A-169149F82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1D5D19D-4E84-77EA-0881-0F6CE9D7B1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7CC239-46AE-C87C-FB56-CF189F91B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1DA544-6F84-A9ED-47DD-CE12C7D4A2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433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A4863-0B49-1EC5-F8C3-B11FB7D18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C9E7633-DCF9-B1FA-A571-337041073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A4B025-B8F4-BCEE-0E94-69BFB426CB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492DFB-1B83-831C-0E49-D41452DEDB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1545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70CD7-0F24-55A7-EE8B-036C36969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2329EE6-E100-B115-D2E2-440FAA4265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1A1DBBE-442A-3376-F161-2AAD96C3F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5CBA62-7BCF-93E1-8126-0DF581D60D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8549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952B7-B2DE-3686-FDB5-8AFB79C39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FA1FD9E-8647-2754-8218-694DFC39D2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AC1697-BF83-6706-D05C-E5BEBC69B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538F76-7802-CCCC-C402-C3367B5035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142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9E416-2D09-B34C-155D-AB4E70188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48D246-3E2A-2161-C5E7-2A000684B6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BD1F199-B6BB-4F13-51DD-58F1076F19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A66EDB-7E89-AB60-CAED-6EBA33B04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88AF7-7039-C74F-B0C4-931B987FE372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887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FE892F-3196-10BA-6368-874013F0C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FD1E714-7A82-E152-61D3-E9F4E1147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C5A8FB-02EB-D493-9C1C-7D9AD0A5B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F24170-A190-6A2A-277F-9B460C3C7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32D885-DD93-2A4B-E5E3-5D9F6AC21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890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8CC120-48FB-1614-40D2-730909991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9A0873F-E75E-3E80-4879-1F107516A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9F8AE43-839A-5CCB-3425-FA445879D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265FD9-9F9E-FEF9-31C5-BD96EFDE4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0C86CA-956C-5B2A-CC34-C300AEF90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684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3B9B5DF-C8E1-3C5D-BAFA-39CDE07D5A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BF24BFC-8A55-4E93-4349-C40F8A0A14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EB2F59-9BEB-99B9-8B56-90647BE57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7EAE49-1AA6-4AFB-8E53-7626B759A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FDB3E5-CB9D-F33D-B194-D3A3B871D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9091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73D4B7-2434-7770-7059-B25229FA9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0AC874-332C-A3FB-C4E3-FE4B6A74B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63FE674-8B70-FA89-51CB-56E8C374E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80873E-B382-2E39-C978-274603DEE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5EF933-8861-DC64-C0BB-0C5F2B429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0307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A208C9-63FA-22B2-764E-5E9AAFD00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506C850-0E50-CEBE-EEA1-2CCA581A2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2211DF-2D58-02B7-34F0-5D5965BC9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87DC1F-F799-2104-72AB-C9B72E30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AF33DA-72F4-D720-DBE4-221ED5E87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317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2C6704-C5D7-4300-BEE4-BB5B1659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C2594E-D921-E5E7-2F0E-8BE005BE7A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FE2FE05-6295-779A-FF72-A57AFD06F8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A1102C3-29C4-7399-1679-EFEE4AAC7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D3EB046-878A-EC57-55EC-0A6824ECB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5D6E35D-B087-E957-A91A-9DCB12B8E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3742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FD0DFF-E694-387C-B309-A2E0EE19D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A1129E4-A57F-1882-822C-D70B96DB9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B6992AD-D516-A5D2-CDAD-BD3FF65F1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5F829E4-1AFB-11DF-7813-A52F86EB64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A3B94CC-BF1C-65D0-2FE2-833091A8C1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2A141E6-419A-8C7D-BB0D-768B73C61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CE1E3F6-E637-3DB7-0391-F6CF549D7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349DB85-DA13-4C98-B214-555DC4F3E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8327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13727B-E3AE-867A-BE6A-F06FBDB39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5BB3F17-2C5C-C2DA-99F0-FFEAFE755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86F5289-33B1-AD62-12F4-2051F160E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45D3E2D-6847-D433-45EF-5B723F9F0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4106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6F1F4E1-6FAB-E6D2-30FE-1DC667A5A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F079999-84CF-530C-C111-F32C2449A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643B5D-D4C9-3247-3E04-C6BF5C329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8830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9F57A7-4E93-7EB8-F86B-50FE8A9A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CA3A7F-BB48-B1B2-ADF6-7A24639C0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7C34A36-9C99-EB02-72C3-3E5F6CB616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E138059-7FE4-02C7-B9B2-F36B6A333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1637FB5-5163-B26F-F9C1-EEC5F0C3F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0B12B2D-D55E-F67E-3B29-3AAD0BA2F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41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19C16C-02D0-30A5-83CC-BE7F197F0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737100C-56CD-B7C4-009E-0235F7BDF7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9BF72A8-2CEC-D814-91C4-8C7613D60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9FE69DD-5220-F5D9-0373-3B608A24C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E5797F-43AD-2798-0A35-869C9B3DF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23C260E-AF59-BC64-0520-F141EEED9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913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EF86689-35E2-24B6-2C44-E7F9E5CA1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6FC041D-438D-E62E-1C1C-4D6664DB5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3C313B-6CDE-E090-33B2-DFD752CED5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8D607B-D16A-7541-AAFB-A2D754F746B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856BE5-4599-C60F-7D53-4273C3F7A6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06CCC33-AD91-1273-8831-B12B12CCB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B7B399-6481-E44E-B86B-A149283AD8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393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2779FEB-D7A2-3AFD-06E8-6C6B1F790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792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396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D7D5F-3B6D-3B55-D93A-1F3BBA136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E3E52C3-19B7-C021-C077-55A56A856C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658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66ED6-9748-9403-128B-4CDCBE4C8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5FCCDFB-5071-85D9-5C5E-2B835BF52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85629" cy="686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355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5163F-ECF1-0C7D-7C05-CD13DAAE2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389DF2B-A2AC-1C3E-9299-8F42C55A2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85629" cy="686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11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D6C9C-0346-72CC-1C6B-BACA0E1A7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10D354B-B9E7-F9F7-40FE-B0F9CBA8E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85629" cy="686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620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03E33-2F34-544B-1E5E-9B5DEDDC5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9222810-AE98-C884-A3B8-D040853AA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6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535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EDD9E-6163-DEB8-CBFB-5EC1A042F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283A8C4-E882-B59A-1009-1BAD0ED7D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85629" cy="686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23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534D8-2EA9-13AA-2D84-5490A6AE6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0696855-B69E-A89F-E595-07958EE22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" y="0"/>
            <a:ext cx="12185629" cy="686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045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ワイド画面</PresentationFormat>
  <Paragraphs>8</Paragraphs>
  <Slides>8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2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2026-09-01T23:49:58Z</dcterms:created>
  <dcterms:modified xsi:type="dcterms:W3CDTF">2026-09-02T00:00:46Z</dcterms:modified>
  <cp:contentStatus/>
</cp:coreProperties>
</file>