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</p:sldIdLst>
  <p:sldSz cx="12192000" cy="6858000"/>
  <p:notesSz cx="6669088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/>
    <p:restoredTop sz="76306" autoAdjust="0"/>
  </p:normalViewPr>
  <p:slideViewPr>
    <p:cSldViewPr snapToGrid="0">
      <p:cViewPr varScale="1">
        <p:scale>
          <a:sx n="81" d="100"/>
          <a:sy n="81" d="100"/>
        </p:scale>
        <p:origin x="17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3BB1F-9CE9-2B4F-93D3-446FCBDD725B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88AF7-7039-C74F-B0C4-931B987FE3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8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65A53-F5D4-8E9A-A783-F4395AFBE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8C400F-041A-5213-F920-A196F9404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68D295-C334-4C8A-4A89-273533E06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2F1A27-BE0D-3CB4-EABE-487BC4270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42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4739A-39AF-A31C-F518-F87898E0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333928-05CF-62A2-A29A-C5D20B8175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6DD6F46-BF32-1AB9-B0A5-B7DE774AC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327A0C-B774-266D-EED1-1AFCB394F4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33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9CE1D-7C02-9367-CF5E-09A64EA4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84B522-6265-2F21-B328-023F93713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93C9A6-31E3-2543-C5C1-03BD721E7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E874A2-3CEF-904F-1E7F-284F220EC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883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C1144-2C31-AB11-198F-2DACD5AB9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8394B7-CEAA-AA0B-8AE9-E500DF541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BAEC1E-862A-9957-A583-ED395C38C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1A8E8A-B7FA-0C70-B42F-74FA0C869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289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EC89E-A171-F13D-7E5B-03137C091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BADAC1-ACEF-A667-7FAE-726C6AE707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FD4DCC-A708-1B9E-0DE7-E960B06132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26E1D3-D772-6530-B19E-6F0D68CCA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6815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70D57-C4B2-B924-EB2C-813CD3327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6D6CA4-8EF5-AC6B-456F-9BBE7BD95F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A0BCCC-D080-19EC-6B18-E1C305C11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0BD5F8-60EB-7A82-B2A8-A3A71AD67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163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3094A-92C2-A65B-5E7C-3822E6B9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DDE256-4424-D11E-4E16-C72D015A5E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7BA8D1-1B5D-2BB4-28B1-2DA89E9B5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804D0F-45EE-6067-095B-5AC66F882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0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FE892F-3196-10BA-6368-874013F0C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FD1E714-7A82-E152-61D3-E9F4E1147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C5A8FB-02EB-D493-9C1C-7D9AD0A5B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F24170-A190-6A2A-277F-9B460C3C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32D885-DD93-2A4B-E5E3-5D9F6AC21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90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8CC120-48FB-1614-40D2-73090999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9A0873F-E75E-3E80-4879-1F107516A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F8AE43-839A-5CCB-3425-FA445879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265FD9-9F9E-FEF9-31C5-BD96EFDE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0C86CA-956C-5B2A-CC34-C300AEF9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84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3B9B5DF-C8E1-3C5D-BAFA-39CDE07D5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BF24BFC-8A55-4E93-4349-C40F8A0A1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EB2F59-9BEB-99B9-8B56-90647BE5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7EAE49-1AA6-4AFB-8E53-7626B759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FDB3E5-CB9D-F33D-B194-D3A3B871D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09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73D4B7-2434-7770-7059-B25229FA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0AC874-332C-A3FB-C4E3-FE4B6A74B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3FE674-8B70-FA89-51CB-56E8C374E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80873E-B382-2E39-C978-274603DE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5EF933-8861-DC64-C0BB-0C5F2B42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307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A208C9-63FA-22B2-764E-5E9AAFD0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06C850-0E50-CEBE-EEA1-2CCA581A2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2211DF-2D58-02B7-34F0-5D5965BC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7DC1F-F799-2104-72AB-C9B72E30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AF33DA-72F4-D720-DBE4-221ED5E8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31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2C6704-C5D7-4300-BEE4-BB5B1659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C2594E-D921-E5E7-2F0E-8BE005BE7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E2FE05-6295-779A-FF72-A57AFD06F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1102C3-29C4-7399-1679-EFEE4AAC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3EB046-878A-EC57-55EC-0A6824EC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5D6E35D-B087-E957-A91A-9DCB12B8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74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FD0DFF-E694-387C-B309-A2E0EE19D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1129E4-A57F-1882-822C-D70B96DB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B6992AD-D516-A5D2-CDAD-BD3FF65F1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5F829E4-1AFB-11DF-7813-A52F86EB6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A3B94CC-BF1C-65D0-2FE2-833091A8C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A141E6-419A-8C7D-BB0D-768B73C61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E1E3F6-E637-3DB7-0391-F6CF549D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349DB85-DA13-4C98-B214-555DC4F3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32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13727B-E3AE-867A-BE6A-F06FBDB39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5BB3F17-2C5C-C2DA-99F0-FFEAFE75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6F5289-33B1-AD62-12F4-2051F160E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45D3E2D-6847-D433-45EF-5B723F9F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10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F1F4E1-6FAB-E6D2-30FE-1DC667A5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F079999-84CF-530C-C111-F32C2449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643B5D-D4C9-3247-3E04-C6BF5C32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83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9F57A7-4E93-7EB8-F86B-50FE8A9A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CA3A7F-BB48-B1B2-ADF6-7A24639C0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C34A36-9C99-EB02-72C3-3E5F6CB61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138059-7FE4-02C7-B9B2-F36B6A33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637FB5-5163-B26F-F9C1-EEC5F0C3F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B12B2D-D55E-F67E-3B29-3AAD0BA2F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41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9C16C-02D0-30A5-83CC-BE7F197F0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737100C-56CD-B7C4-009E-0235F7BDF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9BF72A8-2CEC-D814-91C4-8C7613D60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FE69DD-5220-F5D9-0373-3B608A24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E5797F-43AD-2798-0A35-869C9B3D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3C260E-AF59-BC64-0520-F141EEED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913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EF86689-35E2-24B6-2C44-E7F9E5CA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FC041D-438D-E62E-1C1C-4D6664DB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C313B-6CDE-E090-33B2-DFD752CED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856BE5-4599-C60F-7D53-4273C3F7A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6CCC33-AD91-1273-8831-B12B12CCB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9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81A39-4D12-5503-5B82-185FF869A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3455C1-A898-8C2F-CE60-10C7A2C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9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E3026-1EDA-062B-02AF-3FC7B1262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5B510E4-0BA2-A3B4-2276-A48023C10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1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98519-03FC-CEBA-5C13-96A65A775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5E45448-1EE0-19BA-00C5-6F852DAB5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36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B882B-D25C-67D8-9D13-9C331FFC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72D0FB4-508F-2DE8-EFC4-37AB493DF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55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00150-C1D4-3C6B-22C9-8D43EED0C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1716E19-0598-6D98-C06A-D70389176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1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7B9A9-D921-EC79-7D4D-2FDBE0C90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C5B75D9-F73A-759F-3898-779B31F15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1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9489E-C8BC-96B3-E8C5-3E19CF1D1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5CEB8D3-9EBA-EA26-211C-64F113DEE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88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ワイド画面</PresentationFormat>
  <Paragraphs>7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2026-09-01T23:49:58Z</dcterms:created>
  <dcterms:modified xsi:type="dcterms:W3CDTF">2026-09-02T00:01:11Z</dcterms:modified>
  <cp:contentStatus/>
</cp:coreProperties>
</file>