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6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村　周平" userId="2b8ce100-c641-4213-b4b5-d6e528515842" providerId="ADAL" clId="{8C6144CE-2E69-4A0C-A346-1DB6576B39EE}"/>
    <pc:docChg chg="undo custSel delSld modSld">
      <pc:chgData name="中村　周平" userId="2b8ce100-c641-4213-b4b5-d6e528515842" providerId="ADAL" clId="{8C6144CE-2E69-4A0C-A346-1DB6576B39EE}" dt="2026-05-19T05:25:32.722" v="721" actId="1038"/>
      <pc:docMkLst>
        <pc:docMk/>
      </pc:docMkLst>
      <pc:sldChg chg="modSp mod">
        <pc:chgData name="中村　周平" userId="2b8ce100-c641-4213-b4b5-d6e528515842" providerId="ADAL" clId="{8C6144CE-2E69-4A0C-A346-1DB6576B39EE}" dt="2026-05-14T06:23:20.834" v="474" actId="20577"/>
        <pc:sldMkLst>
          <pc:docMk/>
          <pc:sldMk cId="0" sldId="256"/>
        </pc:sldMkLst>
        <pc:spChg chg="mod">
          <ac:chgData name="中村　周平" userId="2b8ce100-c641-4213-b4b5-d6e528515842" providerId="ADAL" clId="{8C6144CE-2E69-4A0C-A346-1DB6576B39EE}" dt="2026-05-14T06:23:20.834" v="474" actId="20577"/>
          <ac:spMkLst>
            <pc:docMk/>
            <pc:sldMk cId="0" sldId="256"/>
            <ac:spMk id="3" creationId="{00000000-0000-0000-0000-000000000000}"/>
          </ac:spMkLst>
        </pc:spChg>
      </pc:sldChg>
      <pc:sldChg chg="del">
        <pc:chgData name="中村　周平" userId="2b8ce100-c641-4213-b4b5-d6e528515842" providerId="ADAL" clId="{8C6144CE-2E69-4A0C-A346-1DB6576B39EE}" dt="2026-05-14T06:12:14.806" v="218" actId="47"/>
        <pc:sldMkLst>
          <pc:docMk/>
          <pc:sldMk cId="0" sldId="258"/>
        </pc:sldMkLst>
      </pc:sldChg>
      <pc:sldChg chg="modSp mod">
        <pc:chgData name="中村　周平" userId="2b8ce100-c641-4213-b4b5-d6e528515842" providerId="ADAL" clId="{8C6144CE-2E69-4A0C-A346-1DB6576B39EE}" dt="2026-05-19T05:24:16.771" v="675" actId="6549"/>
        <pc:sldMkLst>
          <pc:docMk/>
          <pc:sldMk cId="0" sldId="259"/>
        </pc:sldMkLst>
        <pc:spChg chg="mod">
          <ac:chgData name="中村　周平" userId="2b8ce100-c641-4213-b4b5-d6e528515842" providerId="ADAL" clId="{8C6144CE-2E69-4A0C-A346-1DB6576B39EE}" dt="2026-05-14T06:24:51.290" v="476"/>
          <ac:spMkLst>
            <pc:docMk/>
            <pc:sldMk cId="0" sldId="259"/>
            <ac:spMk id="2" creationId="{00000000-0000-0000-0000-000000000000}"/>
          </ac:spMkLst>
        </pc:spChg>
        <pc:spChg chg="mod">
          <ac:chgData name="中村　周平" userId="2b8ce100-c641-4213-b4b5-d6e528515842" providerId="ADAL" clId="{8C6144CE-2E69-4A0C-A346-1DB6576B39EE}" dt="2026-05-19T05:24:16.771" v="675" actId="6549"/>
          <ac:spMkLst>
            <pc:docMk/>
            <pc:sldMk cId="0" sldId="259"/>
            <ac:spMk id="3" creationId="{00000000-0000-0000-0000-000000000000}"/>
          </ac:spMkLst>
        </pc:spChg>
      </pc:sldChg>
      <pc:sldChg chg="del">
        <pc:chgData name="中村　周平" userId="2b8ce100-c641-4213-b4b5-d6e528515842" providerId="ADAL" clId="{8C6144CE-2E69-4A0C-A346-1DB6576B39EE}" dt="2026-05-14T06:27:15.228" v="554" actId="47"/>
        <pc:sldMkLst>
          <pc:docMk/>
          <pc:sldMk cId="0" sldId="260"/>
        </pc:sldMkLst>
      </pc:sldChg>
      <pc:sldChg chg="modSp mod">
        <pc:chgData name="中村　周平" userId="2b8ce100-c641-4213-b4b5-d6e528515842" providerId="ADAL" clId="{8C6144CE-2E69-4A0C-A346-1DB6576B39EE}" dt="2026-05-19T05:25:05.434" v="719" actId="6549"/>
        <pc:sldMkLst>
          <pc:docMk/>
          <pc:sldMk cId="0" sldId="262"/>
        </pc:sldMkLst>
        <pc:spChg chg="mod">
          <ac:chgData name="中村　周平" userId="2b8ce100-c641-4213-b4b5-d6e528515842" providerId="ADAL" clId="{8C6144CE-2E69-4A0C-A346-1DB6576B39EE}" dt="2026-05-19T05:25:05.434" v="719" actId="6549"/>
          <ac:spMkLst>
            <pc:docMk/>
            <pc:sldMk cId="0" sldId="262"/>
            <ac:spMk id="3" creationId="{00000000-0000-0000-0000-000000000000}"/>
          </ac:spMkLst>
        </pc:spChg>
      </pc:sldChg>
      <pc:sldChg chg="del">
        <pc:chgData name="中村　周平" userId="2b8ce100-c641-4213-b4b5-d6e528515842" providerId="ADAL" clId="{8C6144CE-2E69-4A0C-A346-1DB6576B39EE}" dt="2026-05-14T06:12:13.503" v="217" actId="47"/>
        <pc:sldMkLst>
          <pc:docMk/>
          <pc:sldMk cId="2017268461" sldId="265"/>
        </pc:sldMkLst>
      </pc:sldChg>
      <pc:sldChg chg="addSp modSp mod">
        <pc:chgData name="中村　周平" userId="2b8ce100-c641-4213-b4b5-d6e528515842" providerId="ADAL" clId="{8C6144CE-2E69-4A0C-A346-1DB6576B39EE}" dt="2026-05-19T05:25:32.722" v="721" actId="1038"/>
        <pc:sldMkLst>
          <pc:docMk/>
          <pc:sldMk cId="2709463237" sldId="266"/>
        </pc:sldMkLst>
        <pc:spChg chg="mod">
          <ac:chgData name="中村　周平" userId="2b8ce100-c641-4213-b4b5-d6e528515842" providerId="ADAL" clId="{8C6144CE-2E69-4A0C-A346-1DB6576B39EE}" dt="2026-05-19T05:25:32.722" v="721" actId="1038"/>
          <ac:spMkLst>
            <pc:docMk/>
            <pc:sldMk cId="2709463237" sldId="266"/>
            <ac:spMk id="3" creationId="{3A126221-9267-62C5-CB31-4FA8E25B65CC}"/>
          </ac:spMkLst>
        </pc:spChg>
      </pc:sldChg>
      <pc:sldChg chg="del">
        <pc:chgData name="中村　周平" userId="2b8ce100-c641-4213-b4b5-d6e528515842" providerId="ADAL" clId="{8C6144CE-2E69-4A0C-A346-1DB6576B39EE}" dt="2026-05-14T06:27:15.228" v="554" actId="47"/>
        <pc:sldMkLst>
          <pc:docMk/>
          <pc:sldMk cId="96443092" sldId="267"/>
        </pc:sldMkLst>
      </pc:sldChg>
      <pc:sldChg chg="del">
        <pc:chgData name="中村　周平" userId="2b8ce100-c641-4213-b4b5-d6e528515842" providerId="ADAL" clId="{8C6144CE-2E69-4A0C-A346-1DB6576B39EE}" dt="2026-05-14T06:27:15.228" v="554" actId="47"/>
        <pc:sldMkLst>
          <pc:docMk/>
          <pc:sldMk cId="3954369959" sldId="268"/>
        </pc:sldMkLst>
      </pc:sldChg>
      <pc:sldChg chg="del">
        <pc:chgData name="中村　周平" userId="2b8ce100-c641-4213-b4b5-d6e528515842" providerId="ADAL" clId="{8C6144CE-2E69-4A0C-A346-1DB6576B39EE}" dt="2026-05-14T06:27:15.228" v="554" actId="47"/>
        <pc:sldMkLst>
          <pc:docMk/>
          <pc:sldMk cId="1461741545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3362"/>
            <a:ext cx="8335108" cy="60118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dirty="0"/>
              <a:t>　　　　　　　　</a:t>
            </a:r>
            <a:endParaRPr lang="en-US" altLang="ja-JP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dirty="0" err="1"/>
              <a:t>プロジェクト名</a:t>
            </a:r>
            <a:endParaRPr dirty="0"/>
          </a:p>
          <a:p>
            <a:pPr marL="0" indent="0" algn="ctr">
              <a:buNone/>
            </a:pPr>
            <a:r>
              <a:rPr lang="ja-JP" altLang="en-US" dirty="0"/>
              <a:t>（提案企業・団体名）</a:t>
            </a:r>
            <a:endParaRPr lang="en-US" dirty="0"/>
          </a:p>
          <a:p>
            <a:pPr marL="0" indent="0" algn="ctr">
              <a:buNone/>
            </a:pPr>
            <a:endParaRPr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ja-JP" altLang="en-US" dirty="0"/>
              <a:t>　　　　　　　　　　　　　　　　　　　　　　</a:t>
            </a:r>
            <a:endParaRPr lang="en-US" altLang="ja-JP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ja-JP" altLang="en-US" dirty="0"/>
              <a:t>　　　　　　　　　　　　　　　　　　　　　　</a:t>
            </a:r>
            <a:endParaRPr lang="en-US" altLang="ja-JP" dirty="0"/>
          </a:p>
          <a:p>
            <a:pPr marL="0" indent="0" algn="r">
              <a:buNone/>
            </a:pPr>
            <a:r>
              <a:rPr dirty="0" err="1"/>
              <a:t>分野</a:t>
            </a:r>
            <a:r>
              <a:rPr lang="ja-JP" altLang="en-US" dirty="0"/>
              <a:t>（　　　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分野：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a.</a:t>
            </a: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暮らし、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b.</a:t>
            </a: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事業活動、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c.</a:t>
            </a: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モビリティ、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d.</a:t>
            </a: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エネルギー、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e.</a:t>
            </a: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森づくり・木づかい、</a:t>
            </a: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　　　　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f.</a:t>
            </a: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その他の中から該当する分野を記載してください。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f.</a:t>
            </a: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その他の場合は　　</a:t>
            </a: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　　　　アイデアの分野を記入してください。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B30764C-7C2D-4BCD-148B-E9D509E82643}"/>
              </a:ext>
            </a:extLst>
          </p:cNvPr>
          <p:cNvSpPr txBox="1"/>
          <p:nvPr/>
        </p:nvSpPr>
        <p:spPr>
          <a:xfrm>
            <a:off x="4220308" y="372794"/>
            <a:ext cx="457200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ja-JP" altLang="en-US" sz="2700" dirty="0"/>
              <a:t>令和○年○月○日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 err="1"/>
              <a:t>プロジェクト概要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 err="1"/>
              <a:t>背景</a:t>
            </a:r>
            <a:endParaRPr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 err="1"/>
              <a:t>目的</a:t>
            </a:r>
            <a:endParaRPr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 err="1"/>
              <a:t>内容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プロジェクトの背景、目的、内容を簡潔に記載してください。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23531-98E7-F5F3-B5B5-BE52B6629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FED99-161E-DAEC-557C-35BE475E1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" y="281990"/>
            <a:ext cx="8876714" cy="1143000"/>
          </a:xfrm>
        </p:spPr>
        <p:txBody>
          <a:bodyPr>
            <a:normAutofit/>
          </a:bodyPr>
          <a:lstStyle/>
          <a:p>
            <a:r>
              <a:rPr sz="3200" dirty="0"/>
              <a:t>1. </a:t>
            </a:r>
            <a:r>
              <a:rPr sz="3200" dirty="0" err="1"/>
              <a:t>プロジェクトの背景</a:t>
            </a:r>
            <a:r>
              <a:rPr lang="ja-JP" altLang="en-US" sz="3200" dirty="0"/>
              <a:t>（○○○○）</a:t>
            </a:r>
            <a:endParaRPr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26221-9267-62C5-CB31-4FA8E25B6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325" y="1322363"/>
            <a:ext cx="8571346" cy="5050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以下の項目を参考にして、プロジェクトの背景を記載してください。プロジェクトの背景をより適切に説明するため、項目を追加しても問題ありません。</a:t>
            </a: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・プロジェクトに関係する国の動向（方針・目標）</a:t>
            </a: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・愛知県における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CO2</a:t>
            </a: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排出状況・削減目標</a:t>
            </a: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・各提案企業がこれまで実施してきたプロジェクトに関係する取組</a:t>
            </a: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・プロジェクトの核となる技術の概要</a:t>
            </a: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・プロジェクトに関係する取組を愛知県が行っている場合は、方針・目標等</a:t>
            </a:r>
          </a:p>
          <a:p>
            <a:pPr marL="0" indent="0">
              <a:buNone/>
            </a:pPr>
            <a:endParaRPr lang="ja-JP" altLang="en-US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946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2. </a:t>
            </a:r>
            <a:r>
              <a:rPr sz="3200" dirty="0" err="1"/>
              <a:t>プロジェクトの内容</a:t>
            </a:r>
            <a:r>
              <a:rPr lang="ja-JP" altLang="en-US" sz="3200" dirty="0"/>
              <a:t>（ ○○○○ ）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以下の項目を参考にして、プロジェクトの内容を記載してください。プロジェクトの内容をより適切に説明するため、項目を追加しても問題ありません。</a:t>
            </a: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・プロジェクトの目的</a:t>
            </a: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・プロジェクト概要（イメージ）</a:t>
            </a: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・プロジェクトの具体的内容・実施項目</a:t>
            </a: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・プロジェクトの実施体制（各提案企業の役割、体制）</a:t>
            </a:r>
            <a:endParaRPr lang="en-US" altLang="ja-JP" sz="24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・プロジェクトの実施スケジュール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3. </a:t>
            </a:r>
            <a:r>
              <a:rPr sz="3200" dirty="0" err="1"/>
              <a:t>期待される効果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プロジェクトが実施されることによる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CO2</a:t>
            </a: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削減効果、その他の環境面で期待される効果を記載してください。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4. </a:t>
            </a:r>
            <a:r>
              <a:rPr sz="3200" dirty="0" err="1"/>
              <a:t>実現に向けた課題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実現に向けた課題（技術面、横連携、制度面などの課題）を記載してください。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5. </a:t>
            </a:r>
            <a:r>
              <a:rPr sz="3200" dirty="0" err="1"/>
              <a:t>愛知県に期待する役割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i="1" dirty="0">
                <a:solidFill>
                  <a:schemeClr val="bg1">
                    <a:lumMod val="50000"/>
                  </a:schemeClr>
                </a:solidFill>
              </a:rPr>
              <a:t>愛知県に期待する役割を記載してください。</a:t>
            </a: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340</Words>
  <Application>Microsoft Office PowerPoint</Application>
  <PresentationFormat>画面に合わせる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プレゼンテーション</vt:lpstr>
      <vt:lpstr>プロジェクト概要</vt:lpstr>
      <vt:lpstr>1. プロジェクトの背景（○○○○）</vt:lpstr>
      <vt:lpstr>2. プロジェクトの内容（ ○○○○ ）</vt:lpstr>
      <vt:lpstr>3. 期待される効果</vt:lpstr>
      <vt:lpstr>4. 実現に向けた課題</vt:lpstr>
      <vt:lpstr>5. 愛知県に期待する役割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中村　周平</dc:creator>
  <cp:keywords/>
  <dc:description>generated using python-pptx</dc:description>
  <cp:lastModifiedBy>中村　周平</cp:lastModifiedBy>
  <cp:revision>6</cp:revision>
  <dcterms:created xsi:type="dcterms:W3CDTF">2026-05-14T02:18:26Z</dcterms:created>
  <dcterms:modified xsi:type="dcterms:W3CDTF">2026-06-29T00:18:33Z</dcterms:modified>
  <cp:category/>
</cp:coreProperties>
</file>